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3"/>
  </p:notesMasterIdLst>
  <p:sldIdLst>
    <p:sldId id="308" r:id="rId5"/>
    <p:sldId id="309" r:id="rId6"/>
    <p:sldId id="312" r:id="rId7"/>
    <p:sldId id="311" r:id="rId8"/>
    <p:sldId id="292" r:id="rId9"/>
    <p:sldId id="293" r:id="rId10"/>
    <p:sldId id="263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1" id="{E54B3DDE-473D-4C68-9247-AE1C018D1472}">
          <p14:sldIdLst>
            <p14:sldId id="309"/>
            <p14:sldId id="312"/>
            <p14:sldId id="311"/>
            <p14:sldId id="292"/>
            <p14:sldId id="293"/>
            <p14:sldId id="263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7F212-68F5-48E7-B892-B59084F9C496}" v="1" dt="2025-05-29T23:58:05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D1AE3448-5E65-4CF0-9472-7B5FB35BFEE1}"/>
    <pc:docChg chg="modSld sldOrd">
      <pc:chgData name="Di M Casey (DTP)" userId="5f3789cd-ede7-4959-b30b-a0738f6ceb0b" providerId="ADAL" clId="{D1AE3448-5E65-4CF0-9472-7B5FB35BFEE1}" dt="2025-02-04T02:33:51.135" v="7"/>
      <pc:docMkLst>
        <pc:docMk/>
      </pc:docMkLst>
      <pc:sldChg chg="ord">
        <pc:chgData name="Di M Casey (DTP)" userId="5f3789cd-ede7-4959-b30b-a0738f6ceb0b" providerId="ADAL" clId="{D1AE3448-5E65-4CF0-9472-7B5FB35BFEE1}" dt="2025-02-04T02:33:42.327" v="3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D1AE3448-5E65-4CF0-9472-7B5FB35BFEE1}" dt="2025-02-04T02:33:38.314" v="1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D1AE3448-5E65-4CF0-9472-7B5FB35BFEE1}" dt="2025-02-04T02:33:44.819" v="5"/>
        <pc:sldMkLst>
          <pc:docMk/>
          <pc:sldMk cId="3693805588" sldId="261"/>
        </pc:sldMkLst>
      </pc:sldChg>
      <pc:sldChg chg="ord">
        <pc:chgData name="Di M Casey (DTP)" userId="5f3789cd-ede7-4959-b30b-a0738f6ceb0b" providerId="ADAL" clId="{D1AE3448-5E65-4CF0-9472-7B5FB35BFEE1}" dt="2025-02-04T02:33:51.135" v="7"/>
        <pc:sldMkLst>
          <pc:docMk/>
          <pc:sldMk cId="975973694" sldId="262"/>
        </pc:sldMkLst>
      </pc:sldChg>
    </pc:docChg>
  </pc:docChgLst>
  <pc:docChgLst>
    <pc:chgData name="Di M Casey (DTP)" userId="5f3789cd-ede7-4959-b30b-a0738f6ceb0b" providerId="ADAL" clId="{7AE6FF0E-F8D0-42FD-B46D-B31DC09257EF}"/>
    <pc:docChg chg="modSld">
      <pc:chgData name="Di M Casey (DTP)" userId="5f3789cd-ede7-4959-b30b-a0738f6ceb0b" providerId="ADAL" clId="{7AE6FF0E-F8D0-42FD-B46D-B31DC09257EF}" dt="2025-02-04T04:31:49.987" v="78" actId="20577"/>
      <pc:docMkLst>
        <pc:docMk/>
      </pc:docMkLst>
      <pc:sldChg chg="modSp mod">
        <pc:chgData name="Di M Casey (DTP)" userId="5f3789cd-ede7-4959-b30b-a0738f6ceb0b" providerId="ADAL" clId="{7AE6FF0E-F8D0-42FD-B46D-B31DC09257EF}" dt="2025-02-04T04:26:01.049" v="35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7AE6FF0E-F8D0-42FD-B46D-B31DC09257EF}" dt="2025-02-04T04:26:01.049" v="35" actId="20577"/>
          <ac:spMkLst>
            <pc:docMk/>
            <pc:sldMk cId="584827675" sldId="308"/>
            <ac:spMk id="2" creationId="{AF1E2F47-2291-5A4C-88E0-82C7C27B5E2C}"/>
          </ac:spMkLst>
        </pc:spChg>
      </pc:sldChg>
      <pc:sldChg chg="modSp mod">
        <pc:chgData name="Di M Casey (DTP)" userId="5f3789cd-ede7-4959-b30b-a0738f6ceb0b" providerId="ADAL" clId="{7AE6FF0E-F8D0-42FD-B46D-B31DC09257EF}" dt="2025-02-04T04:31:49.987" v="78" actId="20577"/>
        <pc:sldMkLst>
          <pc:docMk/>
          <pc:sldMk cId="1867659786" sldId="309"/>
        </pc:sldMkLst>
        <pc:spChg chg="mod">
          <ac:chgData name="Di M Casey (DTP)" userId="5f3789cd-ede7-4959-b30b-a0738f6ceb0b" providerId="ADAL" clId="{7AE6FF0E-F8D0-42FD-B46D-B31DC09257EF}" dt="2025-02-04T04:31:49.987" v="78" actId="20577"/>
          <ac:spMkLst>
            <pc:docMk/>
            <pc:sldMk cId="1867659786" sldId="309"/>
            <ac:spMk id="3" creationId="{F6DC1E94-3683-73F2-4AD7-24B354305502}"/>
          </ac:spMkLst>
        </pc:spChg>
      </pc:sldChg>
    </pc:docChg>
  </pc:docChgLst>
  <pc:docChgLst>
    <pc:chgData name="Di M Casey (DTP)" userId="5f3789cd-ede7-4959-b30b-a0738f6ceb0b" providerId="ADAL" clId="{5A409EC9-A620-4D21-A5BB-9D29FDFB7632}"/>
    <pc:docChg chg="undo custSel addSld delSld modSld sldOrd modMainMaster addSection modSection">
      <pc:chgData name="Di M Casey (DTP)" userId="5f3789cd-ede7-4959-b30b-a0738f6ceb0b" providerId="ADAL" clId="{5A409EC9-A620-4D21-A5BB-9D29FDFB7632}" dt="2024-08-11T23:22:48.328" v="957" actId="20577"/>
      <pc:docMkLst>
        <pc:docMk/>
      </pc:docMkLst>
      <pc:sldChg chg="modSp del">
        <pc:chgData name="Di M Casey (DTP)" userId="5f3789cd-ede7-4959-b30b-a0738f6ceb0b" providerId="ADAL" clId="{5A409EC9-A620-4D21-A5BB-9D29FDFB7632}" dt="2024-08-11T22:50:51.099" v="386" actId="47"/>
        <pc:sldMkLst>
          <pc:docMk/>
          <pc:sldMk cId="109857222" sldId="256"/>
        </pc:sldMkLst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">
        <pc:chgData name="Di M Casey (DTP)" userId="5f3789cd-ede7-4959-b30b-a0738f6ceb0b" providerId="ADAL" clId="{5A409EC9-A620-4D21-A5BB-9D29FDFB7632}" dt="2024-08-11T23:16:54.495" v="676" actId="1076"/>
        <pc:sldMkLst>
          <pc:docMk/>
          <pc:sldMk cId="1153743584" sldId="257"/>
        </pc:sldMkLst>
        <pc:spChg chg="del">
          <ac:chgData name="Di M Casey (DTP)" userId="5f3789cd-ede7-4959-b30b-a0738f6ceb0b" providerId="ADAL" clId="{5A409EC9-A620-4D21-A5BB-9D29FDFB7632}" dt="2024-08-09T06:08:14.502" v="296" actId="478"/>
          <ac:spMkLst>
            <pc:docMk/>
            <pc:sldMk cId="1153743584" sldId="257"/>
            <ac:spMk id="2" creationId="{6040B85D-246C-C9CD-6397-81DC1161872E}"/>
          </ac:spMkLst>
        </pc:spChg>
        <pc:spChg chg="del">
          <ac:chgData name="Di M Casey (DTP)" userId="5f3789cd-ede7-4959-b30b-a0738f6ceb0b" providerId="ADAL" clId="{5A409EC9-A620-4D21-A5BB-9D29FDFB7632}" dt="2024-08-09T05:29:10.846" v="3" actId="931"/>
          <ac:spMkLst>
            <pc:docMk/>
            <pc:sldMk cId="1153743584" sldId="257"/>
            <ac:spMk id="3" creationId="{7A740B79-B51D-8BAA-C855-0319A102AB14}"/>
          </ac:spMkLst>
        </pc:spChg>
        <pc:spChg chg="add del mod">
          <ac:chgData name="Di M Casey (DTP)" userId="5f3789cd-ede7-4959-b30b-a0738f6ceb0b" providerId="ADAL" clId="{5A409EC9-A620-4D21-A5BB-9D29FDFB7632}" dt="2024-08-09T06:08:16.530" v="297" actId="478"/>
          <ac:spMkLst>
            <pc:docMk/>
            <pc:sldMk cId="1153743584" sldId="257"/>
            <ac:spMk id="11" creationId="{9B0CAC05-3B8D-309D-95DF-A9510E4DCCCA}"/>
          </ac:spMkLst>
        </pc:spChg>
        <pc:picChg chg="add del mod">
          <ac:chgData name="Di M Casey (DTP)" userId="5f3789cd-ede7-4959-b30b-a0738f6ceb0b" providerId="ADAL" clId="{5A409EC9-A620-4D21-A5BB-9D29FDFB7632}" dt="2024-08-09T05:29:35.713" v="15" actId="21"/>
          <ac:picMkLst>
            <pc:docMk/>
            <pc:sldMk cId="1153743584" sldId="257"/>
            <ac:picMk id="5" creationId="{FC977D6E-A5C0-9885-8DC9-306BE2116DA6}"/>
          </ac:picMkLst>
        </pc:picChg>
        <pc:picChg chg="add mod">
          <ac:chgData name="Di M Casey (DTP)" userId="5f3789cd-ede7-4959-b30b-a0738f6ceb0b" providerId="ADAL" clId="{5A409EC9-A620-4D21-A5BB-9D29FDFB7632}" dt="2024-08-11T23:16:54.495" v="676" actId="1076"/>
          <ac:picMkLst>
            <pc:docMk/>
            <pc:sldMk cId="1153743584" sldId="257"/>
            <ac:picMk id="7" creationId="{F81BFDB6-1B97-C569-0814-8DCA4BAEF19D}"/>
          </ac:picMkLst>
        </pc:picChg>
        <pc:picChg chg="add del mod">
          <ac:chgData name="Di M Casey (DTP)" userId="5f3789cd-ede7-4959-b30b-a0738f6ceb0b" providerId="ADAL" clId="{5A409EC9-A620-4D21-A5BB-9D29FDFB7632}" dt="2024-08-09T05:29:24.659" v="12" actId="21"/>
          <ac:picMkLst>
            <pc:docMk/>
            <pc:sldMk cId="1153743584" sldId="257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8:52.698" v="305" actId="1076"/>
        <pc:sldMkLst>
          <pc:docMk/>
          <pc:sldMk cId="4092724514" sldId="258"/>
        </pc:sldMkLst>
        <pc:spChg chg="del">
          <ac:chgData name="Di M Casey (DTP)" userId="5f3789cd-ede7-4959-b30b-a0738f6ceb0b" providerId="ADAL" clId="{5A409EC9-A620-4D21-A5BB-9D29FDFB7632}" dt="2024-08-09T06:08:41.591" v="302" actId="478"/>
          <ac:spMkLst>
            <pc:docMk/>
            <pc:sldMk cId="4092724514" sldId="258"/>
            <ac:spMk id="2" creationId="{F2567DA3-DA98-19E7-1D37-03DE354A2407}"/>
          </ac:spMkLst>
        </pc:spChg>
        <pc:spChg chg="del">
          <ac:chgData name="Di M Casey (DTP)" userId="5f3789cd-ede7-4959-b30b-a0738f6ceb0b" providerId="ADAL" clId="{5A409EC9-A620-4D21-A5BB-9D29FDFB7632}" dt="2024-08-09T06:08:39.018" v="301" actId="478"/>
          <ac:spMkLst>
            <pc:docMk/>
            <pc:sldMk cId="4092724514" sldId="258"/>
            <ac:spMk id="3" creationId="{EA5F11C0-5C5C-4706-C0D0-5F349A7B2BFD}"/>
          </ac:spMkLst>
        </pc:spChg>
        <pc:picChg chg="add mod">
          <ac:chgData name="Di M Casey (DTP)" userId="5f3789cd-ede7-4959-b30b-a0738f6ceb0b" providerId="ADAL" clId="{5A409EC9-A620-4D21-A5BB-9D29FDFB7632}" dt="2024-08-09T06:08:52.698" v="305" actId="1076"/>
          <ac:picMkLst>
            <pc:docMk/>
            <pc:sldMk cId="4092724514" sldId="258"/>
            <ac:picMk id="5" creationId="{FC977D6E-A5C0-9885-8DC9-306BE2116DA6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21.988" v="309" actId="1076"/>
        <pc:sldMkLst>
          <pc:docMk/>
          <pc:sldMk cId="3429756529" sldId="259"/>
        </pc:sldMkLst>
        <pc:spChg chg="del">
          <ac:chgData name="Di M Casey (DTP)" userId="5f3789cd-ede7-4959-b30b-a0738f6ceb0b" providerId="ADAL" clId="{5A409EC9-A620-4D21-A5BB-9D29FDFB7632}" dt="2024-08-09T06:09:08.345" v="306" actId="478"/>
          <ac:spMkLst>
            <pc:docMk/>
            <pc:sldMk cId="3429756529" sldId="259"/>
            <ac:spMk id="2" creationId="{D4A162B0-C1AF-A7F8-2388-535F32F05A79}"/>
          </ac:spMkLst>
        </pc:spChg>
        <pc:spChg chg="del">
          <ac:chgData name="Di M Casey (DTP)" userId="5f3789cd-ede7-4959-b30b-a0738f6ceb0b" providerId="ADAL" clId="{5A409EC9-A620-4D21-A5BB-9D29FDFB7632}" dt="2024-08-09T05:29:29.168" v="13"/>
          <ac:spMkLst>
            <pc:docMk/>
            <pc:sldMk cId="3429756529" sldId="259"/>
            <ac:spMk id="3" creationId="{9C0AAF97-E74A-33D1-D8EB-317CAE4794F1}"/>
          </ac:spMkLst>
        </pc:spChg>
        <pc:picChg chg="add mod">
          <ac:chgData name="Di M Casey (DTP)" userId="5f3789cd-ede7-4959-b30b-a0738f6ceb0b" providerId="ADAL" clId="{5A409EC9-A620-4D21-A5BB-9D29FDFB7632}" dt="2024-08-09T06:09:21.988" v="309" actId="1076"/>
          <ac:picMkLst>
            <pc:docMk/>
            <pc:sldMk cId="3429756529" sldId="259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39.501" v="313" actId="1076"/>
        <pc:sldMkLst>
          <pc:docMk/>
          <pc:sldMk cId="2443958537" sldId="260"/>
        </pc:sldMkLst>
        <pc:spChg chg="del">
          <ac:chgData name="Di M Casey (DTP)" userId="5f3789cd-ede7-4959-b30b-a0738f6ceb0b" providerId="ADAL" clId="{5A409EC9-A620-4D21-A5BB-9D29FDFB7632}" dt="2024-08-09T06:09:29.350" v="310" actId="478"/>
          <ac:spMkLst>
            <pc:docMk/>
            <pc:sldMk cId="2443958537" sldId="260"/>
            <ac:spMk id="2" creationId="{2B0E487A-66AA-6ED5-9EA1-91A52D2F2744}"/>
          </ac:spMkLst>
        </pc:spChg>
        <pc:spChg chg="del">
          <ac:chgData name="Di M Casey (DTP)" userId="5f3789cd-ede7-4959-b30b-a0738f6ceb0b" providerId="ADAL" clId="{5A409EC9-A620-4D21-A5BB-9D29FDFB7632}" dt="2024-08-09T05:31:02.565" v="28" actId="931"/>
          <ac:spMkLst>
            <pc:docMk/>
            <pc:sldMk cId="2443958537" sldId="260"/>
            <ac:spMk id="3" creationId="{364BD785-3919-4BD1-C3BD-52E30AE81366}"/>
          </ac:spMkLst>
        </pc:spChg>
        <pc:picChg chg="add mod">
          <ac:chgData name="Di M Casey (DTP)" userId="5f3789cd-ede7-4959-b30b-a0738f6ceb0b" providerId="ADAL" clId="{5A409EC9-A620-4D21-A5BB-9D29FDFB7632}" dt="2024-08-09T06:09:39.501" v="313" actId="1076"/>
          <ac:picMkLst>
            <pc:docMk/>
            <pc:sldMk cId="2443958537" sldId="260"/>
            <ac:picMk id="5" creationId="{0EFA709C-B7EA-A228-0FF1-20F48DAD9A67}"/>
          </ac:picMkLst>
        </pc:picChg>
        <pc:picChg chg="add del mod">
          <ac:chgData name="Di M Casey (DTP)" userId="5f3789cd-ede7-4959-b30b-a0738f6ceb0b" providerId="ADAL" clId="{5A409EC9-A620-4D21-A5BB-9D29FDFB7632}" dt="2024-08-09T05:31:21.465" v="34" actId="21"/>
          <ac:picMkLst>
            <pc:docMk/>
            <pc:sldMk cId="2443958537" sldId="260"/>
            <ac:picMk id="7" creationId="{256908B8-82B9-E06A-9887-2F44E6BC9A4B}"/>
          </ac:picMkLst>
        </pc:picChg>
        <pc:picChg chg="add del mod">
          <ac:chgData name="Di M Casey (DTP)" userId="5f3789cd-ede7-4959-b30b-a0738f6ceb0b" providerId="ADAL" clId="{5A409EC9-A620-4D21-A5BB-9D29FDFB7632}" dt="2024-08-09T05:31:13.076" v="32" actId="21"/>
          <ac:picMkLst>
            <pc:docMk/>
            <pc:sldMk cId="2443958537" sldId="260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03.449" v="319" actId="1076"/>
        <pc:sldMkLst>
          <pc:docMk/>
          <pc:sldMk cId="3693805588" sldId="261"/>
        </pc:sldMkLst>
        <pc:spChg chg="del">
          <ac:chgData name="Di M Casey (DTP)" userId="5f3789cd-ede7-4959-b30b-a0738f6ceb0b" providerId="ADAL" clId="{5A409EC9-A620-4D21-A5BB-9D29FDFB7632}" dt="2024-08-09T06:09:45.009" v="314" actId="478"/>
          <ac:spMkLst>
            <pc:docMk/>
            <pc:sldMk cId="3693805588" sldId="261"/>
            <ac:spMk id="2" creationId="{C7B6AC63-060A-A48D-E8FD-0D0237333663}"/>
          </ac:spMkLst>
        </pc:spChg>
        <pc:spChg chg="del">
          <ac:chgData name="Di M Casey (DTP)" userId="5f3789cd-ede7-4959-b30b-a0738f6ceb0b" providerId="ADAL" clId="{5A409EC9-A620-4D21-A5BB-9D29FDFB7632}" dt="2024-08-09T06:09:48.252" v="315" actId="478"/>
          <ac:spMkLst>
            <pc:docMk/>
            <pc:sldMk cId="3693805588" sldId="261"/>
            <ac:spMk id="3" creationId="{895D8663-BFBB-EC5D-3D99-9AC25E0B2E2D}"/>
          </ac:spMkLst>
        </pc:spChg>
        <pc:picChg chg="add mod">
          <ac:chgData name="Di M Casey (DTP)" userId="5f3789cd-ede7-4959-b30b-a0738f6ceb0b" providerId="ADAL" clId="{5A409EC9-A620-4D21-A5BB-9D29FDFB7632}" dt="2024-08-09T06:10:03.449" v="319" actId="1076"/>
          <ac:picMkLst>
            <pc:docMk/>
            <pc:sldMk cId="3693805588" sldId="261"/>
            <ac:picMk id="7" creationId="{256908B8-82B9-E06A-9887-2F44E6BC9A4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21.179" v="324" actId="1076"/>
        <pc:sldMkLst>
          <pc:docMk/>
          <pc:sldMk cId="975973694" sldId="262"/>
        </pc:sldMkLst>
        <pc:spChg chg="del">
          <ac:chgData name="Di M Casey (DTP)" userId="5f3789cd-ede7-4959-b30b-a0738f6ceb0b" providerId="ADAL" clId="{5A409EC9-A620-4D21-A5BB-9D29FDFB7632}" dt="2024-08-09T06:10:09.105" v="320" actId="478"/>
          <ac:spMkLst>
            <pc:docMk/>
            <pc:sldMk cId="975973694" sldId="262"/>
            <ac:spMk id="2" creationId="{D9F09694-791D-467A-1FDB-5D535F8210BD}"/>
          </ac:spMkLst>
        </pc:spChg>
        <pc:spChg chg="del">
          <ac:chgData name="Di M Casey (DTP)" userId="5f3789cd-ede7-4959-b30b-a0738f6ceb0b" providerId="ADAL" clId="{5A409EC9-A620-4D21-A5BB-9D29FDFB7632}" dt="2024-08-09T06:10:12.149" v="321" actId="478"/>
          <ac:spMkLst>
            <pc:docMk/>
            <pc:sldMk cId="975973694" sldId="262"/>
            <ac:spMk id="3" creationId="{B952B8FB-31EF-F15D-6378-5159824A133D}"/>
          </ac:spMkLst>
        </pc:spChg>
        <pc:picChg chg="add mod">
          <ac:chgData name="Di M Casey (DTP)" userId="5f3789cd-ede7-4959-b30b-a0738f6ceb0b" providerId="ADAL" clId="{5A409EC9-A620-4D21-A5BB-9D29FDFB7632}" dt="2024-08-09T06:10:21.179" v="324" actId="1076"/>
          <ac:picMkLst>
            <pc:docMk/>
            <pc:sldMk cId="975973694" sldId="262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1:15.689" v="328" actId="1076"/>
        <pc:sldMkLst>
          <pc:docMk/>
          <pc:sldMk cId="441709063" sldId="263"/>
        </pc:sldMkLst>
        <pc:spChg chg="del">
          <ac:chgData name="Di M Casey (DTP)" userId="5f3789cd-ede7-4959-b30b-a0738f6ceb0b" providerId="ADAL" clId="{5A409EC9-A620-4D21-A5BB-9D29FDFB7632}" dt="2024-08-09T06:10:25.539" v="325" actId="478"/>
          <ac:spMkLst>
            <pc:docMk/>
            <pc:sldMk cId="441709063" sldId="263"/>
            <ac:spMk id="2" creationId="{B223C335-9CA8-F985-5884-ABFD33424E2F}"/>
          </ac:spMkLst>
        </pc:spChg>
        <pc:spChg chg="del">
          <ac:chgData name="Di M Casey (DTP)" userId="5f3789cd-ede7-4959-b30b-a0738f6ceb0b" providerId="ADAL" clId="{5A409EC9-A620-4D21-A5BB-9D29FDFB7632}" dt="2024-08-09T05:32:14.840" v="36" actId="931"/>
          <ac:spMkLst>
            <pc:docMk/>
            <pc:sldMk cId="441709063" sldId="263"/>
            <ac:spMk id="3" creationId="{996D29B3-4BB3-50F1-3EA1-93054DACF4A3}"/>
          </ac:spMkLst>
        </pc:spChg>
        <pc:spChg chg="add del mod">
          <ac:chgData name="Di M Casey (DTP)" userId="5f3789cd-ede7-4959-b30b-a0738f6ceb0b" providerId="ADAL" clId="{5A409EC9-A620-4D21-A5BB-9D29FDFB7632}" dt="2024-08-09T05:32:29.010" v="44" actId="21"/>
          <ac:spMkLst>
            <pc:docMk/>
            <pc:sldMk cId="441709063" sldId="263"/>
            <ac:spMk id="11" creationId="{718EF479-0911-67F3-8E89-F56EF0ADB558}"/>
          </ac:spMkLst>
        </pc:spChg>
        <pc:picChg chg="add del mod">
          <ac:chgData name="Di M Casey (DTP)" userId="5f3789cd-ede7-4959-b30b-a0738f6ceb0b" providerId="ADAL" clId="{5A409EC9-A620-4D21-A5BB-9D29FDFB7632}" dt="2024-08-09T06:11:15.689" v="328" actId="1076"/>
          <ac:picMkLst>
            <pc:docMk/>
            <pc:sldMk cId="441709063" sldId="263"/>
            <ac:picMk id="5" creationId="{C9441882-16BE-82E3-9719-83B091359733}"/>
          </ac:picMkLst>
        </pc:picChg>
        <pc:picChg chg="add del mod">
          <ac:chgData name="Di M Casey (DTP)" userId="5f3789cd-ede7-4959-b30b-a0738f6ceb0b" providerId="ADAL" clId="{5A409EC9-A620-4D21-A5BB-9D29FDFB7632}" dt="2024-08-09T05:32:42.400" v="47" actId="21"/>
          <ac:picMkLst>
            <pc:docMk/>
            <pc:sldMk cId="441709063" sldId="263"/>
            <ac:picMk id="7" creationId="{58CDA6B3-5715-88EE-CDE1-C016CDF16860}"/>
          </ac:picMkLst>
        </pc:picChg>
        <pc:picChg chg="add del mod">
          <ac:chgData name="Di M Casey (DTP)" userId="5f3789cd-ede7-4959-b30b-a0738f6ceb0b" providerId="ADAL" clId="{5A409EC9-A620-4D21-A5BB-9D29FDFB7632}" dt="2024-08-09T05:32:34.294" v="45" actId="21"/>
          <ac:picMkLst>
            <pc:docMk/>
            <pc:sldMk cId="441709063" sldId="263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14.394" v="333" actId="1076"/>
        <pc:sldMkLst>
          <pc:docMk/>
          <pc:sldMk cId="800443531" sldId="264"/>
        </pc:sldMkLst>
        <pc:spChg chg="del">
          <ac:chgData name="Di M Casey (DTP)" userId="5f3789cd-ede7-4959-b30b-a0738f6ceb0b" providerId="ADAL" clId="{5A409EC9-A620-4D21-A5BB-9D29FDFB7632}" dt="2024-08-09T06:11:23.574" v="329" actId="478"/>
          <ac:spMkLst>
            <pc:docMk/>
            <pc:sldMk cId="800443531" sldId="264"/>
            <ac:spMk id="2" creationId="{40BF6C70-B4F9-4791-F9F8-08951D1721A2}"/>
          </ac:spMkLst>
        </pc:spChg>
        <pc:spChg chg="del">
          <ac:chgData name="Di M Casey (DTP)" userId="5f3789cd-ede7-4959-b30b-a0738f6ceb0b" providerId="ADAL" clId="{5A409EC9-A620-4D21-A5BB-9D29FDFB7632}" dt="2024-08-09T06:11:25.537" v="330" actId="478"/>
          <ac:spMkLst>
            <pc:docMk/>
            <pc:sldMk cId="800443531" sldId="264"/>
            <ac:spMk id="3" creationId="{892B8055-2F37-EF15-C7FA-ADD0527C2457}"/>
          </ac:spMkLst>
        </pc:spChg>
        <pc:picChg chg="add mod">
          <ac:chgData name="Di M Casey (DTP)" userId="5f3789cd-ede7-4959-b30b-a0738f6ceb0b" providerId="ADAL" clId="{5A409EC9-A620-4D21-A5BB-9D29FDFB7632}" dt="2024-08-11T22:42:14.394" v="333" actId="1076"/>
          <ac:picMkLst>
            <pc:docMk/>
            <pc:sldMk cId="800443531" sldId="264"/>
            <ac:picMk id="7" creationId="{58CDA6B3-5715-88EE-CDE1-C016CDF16860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26.145" v="336" actId="1076"/>
        <pc:sldMkLst>
          <pc:docMk/>
          <pc:sldMk cId="3714703963" sldId="265"/>
        </pc:sldMkLst>
        <pc:spChg chg="del">
          <ac:chgData name="Di M Casey (DTP)" userId="5f3789cd-ede7-4959-b30b-a0738f6ceb0b" providerId="ADAL" clId="{5A409EC9-A620-4D21-A5BB-9D29FDFB7632}" dt="2024-08-09T05:37:43.014" v="53" actId="478"/>
          <ac:spMkLst>
            <pc:docMk/>
            <pc:sldMk cId="3714703963" sldId="265"/>
            <ac:spMk id="2" creationId="{61CEDB42-2643-EC8E-F5B5-4933AA50F1D9}"/>
          </ac:spMkLst>
        </pc:spChg>
        <pc:spChg chg="del">
          <ac:chgData name="Di M Casey (DTP)" userId="5f3789cd-ede7-4959-b30b-a0738f6ceb0b" providerId="ADAL" clId="{5A409EC9-A620-4D21-A5BB-9D29FDFB7632}" dt="2024-08-09T05:37:45.767" v="54" actId="478"/>
          <ac:spMkLst>
            <pc:docMk/>
            <pc:sldMk cId="3714703963" sldId="265"/>
            <ac:spMk id="3" creationId="{B1E4F422-F38A-710C-DB76-BBC158DE2E80}"/>
          </ac:spMkLst>
        </pc:spChg>
        <pc:picChg chg="add mod">
          <ac:chgData name="Di M Casey (DTP)" userId="5f3789cd-ede7-4959-b30b-a0738f6ceb0b" providerId="ADAL" clId="{5A409EC9-A620-4D21-A5BB-9D29FDFB7632}" dt="2024-08-11T22:42:26.145" v="336" actId="1076"/>
          <ac:picMkLst>
            <pc:docMk/>
            <pc:sldMk cId="3714703963" sldId="265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35.177" v="339" actId="1076"/>
        <pc:sldMkLst>
          <pc:docMk/>
          <pc:sldMk cId="1418804926" sldId="266"/>
        </pc:sldMkLst>
        <pc:spChg chg="del">
          <ac:chgData name="Di M Casey (DTP)" userId="5f3789cd-ede7-4959-b30b-a0738f6ceb0b" providerId="ADAL" clId="{5A409EC9-A620-4D21-A5BB-9D29FDFB7632}" dt="2024-08-09T05:36:51.988" v="51" actId="478"/>
          <ac:spMkLst>
            <pc:docMk/>
            <pc:sldMk cId="1418804926" sldId="266"/>
            <ac:spMk id="2" creationId="{954DAE95-9810-BBE0-F67A-62C7A5DA16E6}"/>
          </ac:spMkLst>
        </pc:spChg>
        <pc:spChg chg="del">
          <ac:chgData name="Di M Casey (DTP)" userId="5f3789cd-ede7-4959-b30b-a0738f6ceb0b" providerId="ADAL" clId="{5A409EC9-A620-4D21-A5BB-9D29FDFB7632}" dt="2024-08-09T05:36:55.134" v="52" actId="478"/>
          <ac:spMkLst>
            <pc:docMk/>
            <pc:sldMk cId="1418804926" sldId="266"/>
            <ac:spMk id="3" creationId="{CF9A011A-D317-BD85-1162-000EB3A132AE}"/>
          </ac:spMkLst>
        </pc:spChg>
        <pc:picChg chg="add mod">
          <ac:chgData name="Di M Casey (DTP)" userId="5f3789cd-ede7-4959-b30b-a0738f6ceb0b" providerId="ADAL" clId="{5A409EC9-A620-4D21-A5BB-9D29FDFB7632}" dt="2024-08-11T22:42:35.177" v="339" actId="1076"/>
          <ac:picMkLst>
            <pc:docMk/>
            <pc:sldMk cId="1418804926" sldId="266"/>
            <ac:picMk id="4" creationId="{AB4055F6-9C6C-0609-28B5-58E161C9D1C7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44.901" v="341" actId="14100"/>
        <pc:sldMkLst>
          <pc:docMk/>
          <pc:sldMk cId="2776346655" sldId="267"/>
        </pc:sldMkLst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2" creationId="{3549CAEC-49FE-B506-C5D9-76AAD5110A7F}"/>
          </ac:spMkLst>
        </pc:spChg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3" creationId="{4FA1B378-780D-6F57-FC08-E992AF3E7937}"/>
          </ac:spMkLst>
        </pc:spChg>
        <pc:picChg chg="add mod">
          <ac:chgData name="Di M Casey (DTP)" userId="5f3789cd-ede7-4959-b30b-a0738f6ceb0b" providerId="ADAL" clId="{5A409EC9-A620-4D21-A5BB-9D29FDFB7632}" dt="2024-08-11T22:42:44.901" v="341" actId="14100"/>
          <ac:picMkLst>
            <pc:docMk/>
            <pc:sldMk cId="2776346655" sldId="267"/>
            <ac:picMk id="4" creationId="{E90EEC2B-913B-C7D8-7063-28601A654BD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54.809" v="343" actId="14100"/>
        <pc:sldMkLst>
          <pc:docMk/>
          <pc:sldMk cId="3589060882" sldId="268"/>
        </pc:sldMkLst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2" creationId="{4E571DCF-0E58-424F-FBFF-6F9482393E33}"/>
          </ac:spMkLst>
        </pc:spChg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3" creationId="{F78040B6-94A0-668E-0ABA-B3C6B9DB9C3C}"/>
          </ac:spMkLst>
        </pc:spChg>
        <pc:picChg chg="add mod">
          <ac:chgData name="Di M Casey (DTP)" userId="5f3789cd-ede7-4959-b30b-a0738f6ceb0b" providerId="ADAL" clId="{5A409EC9-A620-4D21-A5BB-9D29FDFB7632}" dt="2024-08-11T22:42:54.809" v="343" actId="14100"/>
          <ac:picMkLst>
            <pc:docMk/>
            <pc:sldMk cId="3589060882" sldId="268"/>
            <ac:picMk id="4" creationId="{E0A13AE4-D97E-E1C5-6FE7-2B7251994512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3:10.906" v="347" actId="1076"/>
        <pc:sldMkLst>
          <pc:docMk/>
          <pc:sldMk cId="2237407615" sldId="269"/>
        </pc:sldMkLst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2" creationId="{B06C362B-B2A7-2E9C-27DF-AD835461C673}"/>
          </ac:spMkLst>
        </pc:spChg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3" creationId="{87DF1B97-97BB-08C3-FB24-FED0ED86C6B9}"/>
          </ac:spMkLst>
        </pc:spChg>
        <pc:picChg chg="add mod">
          <ac:chgData name="Di M Casey (DTP)" userId="5f3789cd-ede7-4959-b30b-a0738f6ceb0b" providerId="ADAL" clId="{5A409EC9-A620-4D21-A5BB-9D29FDFB7632}" dt="2024-08-11T22:43:10.906" v="347" actId="1076"/>
          <ac:picMkLst>
            <pc:docMk/>
            <pc:sldMk cId="2237407615" sldId="269"/>
            <ac:picMk id="4" creationId="{1C7A8456-D2C2-0704-5824-4CD88AF3F8A8}"/>
          </ac:picMkLst>
        </pc:picChg>
      </pc:sldChg>
      <pc:sldChg chg="addSp delSp modSp new mod ord">
        <pc:chgData name="Di M Casey (DTP)" userId="5f3789cd-ede7-4959-b30b-a0738f6ceb0b" providerId="ADAL" clId="{5A409EC9-A620-4D21-A5BB-9D29FDFB7632}" dt="2024-08-11T22:43:22.055" v="349" actId="14100"/>
        <pc:sldMkLst>
          <pc:docMk/>
          <pc:sldMk cId="1946413883" sldId="270"/>
        </pc:sldMkLst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2" creationId="{C6B90497-632F-AB18-AF78-E5BF3F2CB1FA}"/>
          </ac:spMkLst>
        </pc:spChg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3" creationId="{3B0E5762-70FD-AEFB-4BF5-749EE0A34E54}"/>
          </ac:spMkLst>
        </pc:spChg>
        <pc:picChg chg="add mod">
          <ac:chgData name="Di M Casey (DTP)" userId="5f3789cd-ede7-4959-b30b-a0738f6ceb0b" providerId="ADAL" clId="{5A409EC9-A620-4D21-A5BB-9D29FDFB7632}" dt="2024-08-11T22:43:22.055" v="349" actId="14100"/>
          <ac:picMkLst>
            <pc:docMk/>
            <pc:sldMk cId="1946413883" sldId="270"/>
            <ac:picMk id="4" creationId="{E504533A-4FB2-7C5B-DAFB-2595D514CE68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31.658" v="351" actId="14100"/>
        <pc:sldMkLst>
          <pc:docMk/>
          <pc:sldMk cId="3965528246" sldId="271"/>
        </pc:sldMkLst>
        <pc:picChg chg="add mod">
          <ac:chgData name="Di M Casey (DTP)" userId="5f3789cd-ede7-4959-b30b-a0738f6ceb0b" providerId="ADAL" clId="{5A409EC9-A620-4D21-A5BB-9D29FDFB7632}" dt="2024-08-11T22:43:31.658" v="351" actId="14100"/>
          <ac:picMkLst>
            <pc:docMk/>
            <pc:sldMk cId="3965528246" sldId="271"/>
            <ac:picMk id="2" creationId="{84877C1D-4543-4B1C-EA64-DE6B19FA62F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43.901" v="354" actId="1076"/>
        <pc:sldMkLst>
          <pc:docMk/>
          <pc:sldMk cId="711503005" sldId="272"/>
        </pc:sldMkLst>
        <pc:picChg chg="add mod">
          <ac:chgData name="Di M Casey (DTP)" userId="5f3789cd-ede7-4959-b30b-a0738f6ceb0b" providerId="ADAL" clId="{5A409EC9-A620-4D21-A5BB-9D29FDFB7632}" dt="2024-08-11T22:43:43.901" v="354" actId="1076"/>
          <ac:picMkLst>
            <pc:docMk/>
            <pc:sldMk cId="711503005" sldId="272"/>
            <ac:picMk id="2" creationId="{C3267FE4-8E82-DA4A-0174-32D83205902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55.388" v="356" actId="14100"/>
        <pc:sldMkLst>
          <pc:docMk/>
          <pc:sldMk cId="3995342027" sldId="273"/>
        </pc:sldMkLst>
        <pc:picChg chg="add mod">
          <ac:chgData name="Di M Casey (DTP)" userId="5f3789cd-ede7-4959-b30b-a0738f6ceb0b" providerId="ADAL" clId="{5A409EC9-A620-4D21-A5BB-9D29FDFB7632}" dt="2024-08-11T22:43:55.388" v="356" actId="14100"/>
          <ac:picMkLst>
            <pc:docMk/>
            <pc:sldMk cId="3995342027" sldId="273"/>
            <ac:picMk id="2" creationId="{188C01B1-7B01-8077-C289-87236B6982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04.199" v="358" actId="14100"/>
        <pc:sldMkLst>
          <pc:docMk/>
          <pc:sldMk cId="2764009374" sldId="274"/>
        </pc:sldMkLst>
        <pc:picChg chg="add mod">
          <ac:chgData name="Di M Casey (DTP)" userId="5f3789cd-ede7-4959-b30b-a0738f6ceb0b" providerId="ADAL" clId="{5A409EC9-A620-4D21-A5BB-9D29FDFB7632}" dt="2024-08-11T22:44:04.199" v="358" actId="14100"/>
          <ac:picMkLst>
            <pc:docMk/>
            <pc:sldMk cId="2764009374" sldId="274"/>
            <ac:picMk id="2" creationId="{5E4F47A4-E820-26AB-AD7A-73060358F0B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22.768" v="361" actId="14100"/>
        <pc:sldMkLst>
          <pc:docMk/>
          <pc:sldMk cId="582970481" sldId="275"/>
        </pc:sldMkLst>
        <pc:picChg chg="add mod">
          <ac:chgData name="Di M Casey (DTP)" userId="5f3789cd-ede7-4959-b30b-a0738f6ceb0b" providerId="ADAL" clId="{5A409EC9-A620-4D21-A5BB-9D29FDFB7632}" dt="2024-08-11T22:44:22.768" v="361" actId="14100"/>
          <ac:picMkLst>
            <pc:docMk/>
            <pc:sldMk cId="582970481" sldId="275"/>
            <ac:picMk id="2" creationId="{7BB5093E-69A1-5827-A206-9E15294E6563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5:43:29.921" v="142" actId="1076"/>
        <pc:sldMkLst>
          <pc:docMk/>
          <pc:sldMk cId="892479273" sldId="276"/>
        </pc:sldMkLst>
        <pc:picChg chg="add mod">
          <ac:chgData name="Di M Casey (DTP)" userId="5f3789cd-ede7-4959-b30b-a0738f6ceb0b" providerId="ADAL" clId="{5A409EC9-A620-4D21-A5BB-9D29FDFB7632}" dt="2024-08-09T05:41:35.951" v="113" actId="962"/>
          <ac:picMkLst>
            <pc:docMk/>
            <pc:sldMk cId="892479273" sldId="276"/>
            <ac:picMk id="3" creationId="{E62568F5-1647-2278-E747-A1F81562002C}"/>
          </ac:picMkLst>
        </pc:picChg>
        <pc:picChg chg="add mod">
          <ac:chgData name="Di M Casey (DTP)" userId="5f3789cd-ede7-4959-b30b-a0738f6ceb0b" providerId="ADAL" clId="{5A409EC9-A620-4D21-A5BB-9D29FDFB7632}" dt="2024-08-09T05:43:29.921" v="142" actId="1076"/>
          <ac:picMkLst>
            <pc:docMk/>
            <pc:sldMk cId="892479273" sldId="276"/>
            <ac:picMk id="5" creationId="{9CF70AE7-80E6-FD6C-6685-64BDA1D921F6}"/>
          </ac:picMkLst>
        </pc:picChg>
        <pc:picChg chg="add del mod">
          <ac:chgData name="Di M Casey (DTP)" userId="5f3789cd-ede7-4959-b30b-a0738f6ceb0b" providerId="ADAL" clId="{5A409EC9-A620-4D21-A5BB-9D29FDFB7632}" dt="2024-08-09T05:43:20.612" v="140" actId="21"/>
          <ac:picMkLst>
            <pc:docMk/>
            <pc:sldMk cId="892479273" sldId="276"/>
            <ac:picMk id="7" creationId="{1F31D1F9-04F0-74F0-3C1F-50E652C825F2}"/>
          </ac:picMkLst>
        </pc:picChg>
        <pc:picChg chg="add del mod">
          <ac:chgData name="Di M Casey (DTP)" userId="5f3789cd-ede7-4959-b30b-a0738f6ceb0b" providerId="ADAL" clId="{5A409EC9-A620-4D21-A5BB-9D29FDFB7632}" dt="2024-08-09T05:43:16.616" v="139" actId="21"/>
          <ac:picMkLst>
            <pc:docMk/>
            <pc:sldMk cId="892479273" sldId="276"/>
            <ac:picMk id="9" creationId="{0CEF607D-62A3-BD54-54C7-15B905A7A754}"/>
          </ac:picMkLst>
        </pc:picChg>
        <pc:picChg chg="add del mod">
          <ac:chgData name="Di M Casey (DTP)" userId="5f3789cd-ede7-4959-b30b-a0738f6ceb0b" providerId="ADAL" clId="{5A409EC9-A620-4D21-A5BB-9D29FDFB7632}" dt="2024-08-09T05:43:05.661" v="137" actId="21"/>
          <ac:picMkLst>
            <pc:docMk/>
            <pc:sldMk cId="892479273" sldId="276"/>
            <ac:picMk id="11" creationId="{2A0B4315-3B0E-790F-8085-EB01C0EDC0A1}"/>
          </ac:picMkLst>
        </pc:picChg>
        <pc:picChg chg="add del mod">
          <ac:chgData name="Di M Casey (DTP)" userId="5f3789cd-ede7-4959-b30b-a0738f6ceb0b" providerId="ADAL" clId="{5A409EC9-A620-4D21-A5BB-9D29FDFB7632}" dt="2024-08-09T05:42:54.822" v="135" actId="21"/>
          <ac:picMkLst>
            <pc:docMk/>
            <pc:sldMk cId="892479273" sldId="276"/>
            <ac:picMk id="13" creationId="{7BDE7A86-6DDD-8769-52D4-F3290F363819}"/>
          </ac:picMkLst>
        </pc:picChg>
        <pc:picChg chg="add del mod">
          <ac:chgData name="Di M Casey (DTP)" userId="5f3789cd-ede7-4959-b30b-a0738f6ceb0b" providerId="ADAL" clId="{5A409EC9-A620-4D21-A5BB-9D29FDFB7632}" dt="2024-08-09T05:42:39.438" v="133" actId="21"/>
          <ac:picMkLst>
            <pc:docMk/>
            <pc:sldMk cId="892479273" sldId="276"/>
            <ac:picMk id="15" creationId="{FF89EB6F-545D-F650-CEAC-728D3DC5C665}"/>
          </ac:picMkLst>
        </pc:picChg>
        <pc:picChg chg="add del mod">
          <ac:chgData name="Di M Casey (DTP)" userId="5f3789cd-ede7-4959-b30b-a0738f6ceb0b" providerId="ADAL" clId="{5A409EC9-A620-4D21-A5BB-9D29FDFB7632}" dt="2024-08-09T05:42:35.311" v="132" actId="478"/>
          <ac:picMkLst>
            <pc:docMk/>
            <pc:sldMk cId="892479273" sldId="276"/>
            <ac:picMk id="17" creationId="{B4064B79-937E-DB19-8CB3-9FCFC7F9D6D7}"/>
          </ac:picMkLst>
        </pc:picChg>
        <pc:picChg chg="add del mod">
          <ac:chgData name="Di M Casey (DTP)" userId="5f3789cd-ede7-4959-b30b-a0738f6ceb0b" providerId="ADAL" clId="{5A409EC9-A620-4D21-A5BB-9D29FDFB7632}" dt="2024-08-09T05:42:27.107" v="130" actId="21"/>
          <ac:picMkLst>
            <pc:docMk/>
            <pc:sldMk cId="892479273" sldId="276"/>
            <ac:picMk id="19" creationId="{7D726F02-E41E-74B2-0651-BA7B7A939F0F}"/>
          </ac:picMkLst>
        </pc:picChg>
        <pc:picChg chg="add del mod">
          <ac:chgData name="Di M Casey (DTP)" userId="5f3789cd-ede7-4959-b30b-a0738f6ceb0b" providerId="ADAL" clId="{5A409EC9-A620-4D21-A5BB-9D29FDFB7632}" dt="2024-08-09T05:42:18.326" v="128" actId="21"/>
          <ac:picMkLst>
            <pc:docMk/>
            <pc:sldMk cId="892479273" sldId="276"/>
            <ac:picMk id="21" creationId="{519185A6-6BE0-6CE0-1AAF-0B06369D39F5}"/>
          </ac:picMkLst>
        </pc:picChg>
        <pc:picChg chg="add del mod">
          <ac:chgData name="Di M Casey (DTP)" userId="5f3789cd-ede7-4959-b30b-a0738f6ceb0b" providerId="ADAL" clId="{5A409EC9-A620-4D21-A5BB-9D29FDFB7632}" dt="2024-08-09T05:42:15.203" v="127" actId="478"/>
          <ac:picMkLst>
            <pc:docMk/>
            <pc:sldMk cId="892479273" sldId="276"/>
            <ac:picMk id="23" creationId="{5E5378BA-FA5D-4E08-238D-08F2A0C520D5}"/>
          </ac:picMkLst>
        </pc:picChg>
        <pc:picChg chg="add del mod">
          <ac:chgData name="Di M Casey (DTP)" userId="5f3789cd-ede7-4959-b30b-a0738f6ceb0b" providerId="ADAL" clId="{5A409EC9-A620-4D21-A5BB-9D29FDFB7632}" dt="2024-08-09T05:42:13.399" v="126" actId="478"/>
          <ac:picMkLst>
            <pc:docMk/>
            <pc:sldMk cId="892479273" sldId="276"/>
            <ac:picMk id="25" creationId="{3CEB932E-C5B8-6D4D-4BF8-5DDEDFCDEA02}"/>
          </ac:picMkLst>
        </pc:picChg>
        <pc:picChg chg="add del mod">
          <ac:chgData name="Di M Casey (DTP)" userId="5f3789cd-ede7-4959-b30b-a0738f6ceb0b" providerId="ADAL" clId="{5A409EC9-A620-4D21-A5BB-9D29FDFB7632}" dt="2024-08-09T05:42:11.203" v="125" actId="478"/>
          <ac:picMkLst>
            <pc:docMk/>
            <pc:sldMk cId="892479273" sldId="276"/>
            <ac:picMk id="27" creationId="{DEDA60D0-6BB5-3505-8BE9-49ACE3942774}"/>
          </ac:picMkLst>
        </pc:picChg>
        <pc:picChg chg="add del mod">
          <ac:chgData name="Di M Casey (DTP)" userId="5f3789cd-ede7-4959-b30b-a0738f6ceb0b" providerId="ADAL" clId="{5A409EC9-A620-4D21-A5BB-9D29FDFB7632}" dt="2024-08-09T05:41:53.754" v="121" actId="21"/>
          <ac:picMkLst>
            <pc:docMk/>
            <pc:sldMk cId="892479273" sldId="276"/>
            <ac:picMk id="29" creationId="{120447ED-07AF-F614-A5C4-87D93BB5BA89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6.933" v="165" actId="47"/>
        <pc:sldMkLst>
          <pc:docMk/>
          <pc:sldMk cId="989136649" sldId="277"/>
        </pc:sldMkLst>
        <pc:picChg chg="add mod">
          <ac:chgData name="Di M Casey (DTP)" userId="5f3789cd-ede7-4959-b30b-a0738f6ceb0b" providerId="ADAL" clId="{5A409EC9-A620-4D21-A5BB-9D29FDFB7632}" dt="2024-08-09T05:41:55.741" v="122"/>
          <ac:picMkLst>
            <pc:docMk/>
            <pc:sldMk cId="989136649" sldId="277"/>
            <ac:picMk id="29" creationId="{120447ED-07AF-F614-A5C4-87D93BB5BA8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2.443" v="365" actId="1076"/>
        <pc:sldMkLst>
          <pc:docMk/>
          <pc:sldMk cId="4122914341" sldId="278"/>
        </pc:sldMkLst>
        <pc:picChg chg="add mod">
          <ac:chgData name="Di M Casey (DTP)" userId="5f3789cd-ede7-4959-b30b-a0738f6ceb0b" providerId="ADAL" clId="{5A409EC9-A620-4D21-A5BB-9D29FDFB7632}" dt="2024-08-11T22:44:52.443" v="365" actId="1076"/>
          <ac:picMkLst>
            <pc:docMk/>
            <pc:sldMk cId="4122914341" sldId="278"/>
            <ac:picMk id="2" creationId="{4C2B1A42-FB60-7A2E-B405-143DE709C1FD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9.200" v="166" actId="47"/>
        <pc:sldMkLst>
          <pc:docMk/>
          <pc:sldMk cId="3621498272" sldId="279"/>
        </pc:sldMkLst>
        <pc:picChg chg="add mod">
          <ac:chgData name="Di M Casey (DTP)" userId="5f3789cd-ede7-4959-b30b-a0738f6ceb0b" providerId="ADAL" clId="{5A409EC9-A620-4D21-A5BB-9D29FDFB7632}" dt="2024-08-09T05:42:20.179" v="129"/>
          <ac:picMkLst>
            <pc:docMk/>
            <pc:sldMk cId="3621498272" sldId="279"/>
            <ac:picMk id="21" creationId="{519185A6-6BE0-6CE0-1AAF-0B06369D39F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05.044" v="367" actId="1076"/>
        <pc:sldMkLst>
          <pc:docMk/>
          <pc:sldMk cId="2485427077" sldId="280"/>
        </pc:sldMkLst>
        <pc:picChg chg="add mod">
          <ac:chgData name="Di M Casey (DTP)" userId="5f3789cd-ede7-4959-b30b-a0738f6ceb0b" providerId="ADAL" clId="{5A409EC9-A620-4D21-A5BB-9D29FDFB7632}" dt="2024-08-11T22:45:05.044" v="367" actId="1076"/>
          <ac:picMkLst>
            <pc:docMk/>
            <pc:sldMk cId="2485427077" sldId="280"/>
            <ac:picMk id="19" creationId="{7D726F02-E41E-74B2-0651-BA7B7A939F0F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2.308" v="167" actId="47"/>
        <pc:sldMkLst>
          <pc:docMk/>
          <pc:sldMk cId="1588370334" sldId="281"/>
        </pc:sldMkLst>
        <pc:picChg chg="add mod">
          <ac:chgData name="Di M Casey (DTP)" userId="5f3789cd-ede7-4959-b30b-a0738f6ceb0b" providerId="ADAL" clId="{5A409EC9-A620-4D21-A5BB-9D29FDFB7632}" dt="2024-08-09T05:42:43.159" v="134"/>
          <ac:picMkLst>
            <pc:docMk/>
            <pc:sldMk cId="1588370334" sldId="281"/>
            <ac:picMk id="15" creationId="{FF89EB6F-545D-F650-CEAC-728D3DC5C665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45.645" v="364" actId="1076"/>
        <pc:sldMkLst>
          <pc:docMk/>
          <pc:sldMk cId="2287231486" sldId="282"/>
        </pc:sldMkLst>
        <pc:picChg chg="add mod">
          <ac:chgData name="Di M Casey (DTP)" userId="5f3789cd-ede7-4959-b30b-a0738f6ceb0b" providerId="ADAL" clId="{5A409EC9-A620-4D21-A5BB-9D29FDFB7632}" dt="2024-08-11T22:44:45.645" v="364" actId="1076"/>
          <ac:picMkLst>
            <pc:docMk/>
            <pc:sldMk cId="2287231486" sldId="282"/>
            <ac:picMk id="13" creationId="{7BDE7A86-6DDD-8769-52D4-F3290F36381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9.226" v="366" actId="1076"/>
        <pc:sldMkLst>
          <pc:docMk/>
          <pc:sldMk cId="2888044972" sldId="283"/>
        </pc:sldMkLst>
        <pc:picChg chg="add mod">
          <ac:chgData name="Di M Casey (DTP)" userId="5f3789cd-ede7-4959-b30b-a0738f6ceb0b" providerId="ADAL" clId="{5A409EC9-A620-4D21-A5BB-9D29FDFB7632}" dt="2024-08-11T22:44:59.226" v="366" actId="1076"/>
          <ac:picMkLst>
            <pc:docMk/>
            <pc:sldMk cId="2888044972" sldId="283"/>
            <ac:picMk id="11" creationId="{2A0B4315-3B0E-790F-8085-EB01C0EDC0A1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8.974" v="170" actId="47"/>
        <pc:sldMkLst>
          <pc:docMk/>
          <pc:sldMk cId="2224785891" sldId="284"/>
        </pc:sldMkLst>
        <pc:picChg chg="add mod">
          <ac:chgData name="Di M Casey (DTP)" userId="5f3789cd-ede7-4959-b30b-a0738f6ceb0b" providerId="ADAL" clId="{5A409EC9-A620-4D21-A5BB-9D29FDFB7632}" dt="2024-08-09T05:43:24.912" v="141"/>
          <ac:picMkLst>
            <pc:docMk/>
            <pc:sldMk cId="2224785891" sldId="284"/>
            <ac:picMk id="7" creationId="{1F31D1F9-04F0-74F0-3C1F-50E652C825F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37.495" v="363" actId="14100"/>
        <pc:sldMkLst>
          <pc:docMk/>
          <pc:sldMk cId="2353967055" sldId="285"/>
        </pc:sldMkLst>
        <pc:picChg chg="add mod">
          <ac:chgData name="Di M Casey (DTP)" userId="5f3789cd-ede7-4959-b30b-a0738f6ceb0b" providerId="ADAL" clId="{5A409EC9-A620-4D21-A5BB-9D29FDFB7632}" dt="2024-08-11T22:44:37.495" v="363" actId="14100"/>
          <ac:picMkLst>
            <pc:docMk/>
            <pc:sldMk cId="2353967055" sldId="285"/>
            <ac:picMk id="3" creationId="{BE7E4C19-3B9E-F5A7-555C-560964DA43F4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46:24.763" v="173" actId="962"/>
        <pc:sldMkLst>
          <pc:docMk/>
          <pc:sldMk cId="1978623118" sldId="286"/>
        </pc:sldMkLst>
        <pc:picChg chg="add mod">
          <ac:chgData name="Di M Casey (DTP)" userId="5f3789cd-ede7-4959-b30b-a0738f6ceb0b" providerId="ADAL" clId="{5A409EC9-A620-4D21-A5BB-9D29FDFB7632}" dt="2024-08-09T05:46:24.763" v="173" actId="962"/>
          <ac:picMkLst>
            <pc:docMk/>
            <pc:sldMk cId="1978623118" sldId="286"/>
            <ac:picMk id="4" creationId="{DCFD3807-3771-0EFE-526D-27BF19DF994A}"/>
          </ac:picMkLst>
        </pc:picChg>
      </pc:sldChg>
      <pc:sldChg chg="add ord">
        <pc:chgData name="Di M Casey (DTP)" userId="5f3789cd-ede7-4959-b30b-a0738f6ceb0b" providerId="ADAL" clId="{5A409EC9-A620-4D21-A5BB-9D29FDFB7632}" dt="2024-08-09T05:46:37.612" v="175"/>
        <pc:sldMkLst>
          <pc:docMk/>
          <pc:sldMk cId="3769895263" sldId="287"/>
        </pc:sldMkLst>
      </pc:sldChg>
      <pc:sldChg chg="addSp delSp modSp add mod modAnim">
        <pc:chgData name="Di M Casey (DTP)" userId="5f3789cd-ede7-4959-b30b-a0738f6ceb0b" providerId="ADAL" clId="{5A409EC9-A620-4D21-A5BB-9D29FDFB7632}" dt="2024-08-09T05:50:13.830" v="184" actId="1076"/>
        <pc:sldMkLst>
          <pc:docMk/>
          <pc:sldMk cId="3382638923" sldId="288"/>
        </pc:sldMkLst>
        <pc:spChg chg="add del mod">
          <ac:chgData name="Di M Casey (DTP)" userId="5f3789cd-ede7-4959-b30b-a0738f6ceb0b" providerId="ADAL" clId="{5A409EC9-A620-4D21-A5BB-9D29FDFB7632}" dt="2024-08-09T05:50:11.746" v="183" actId="478"/>
          <ac:spMkLst>
            <pc:docMk/>
            <pc:sldMk cId="3382638923" sldId="288"/>
            <ac:spMk id="3" creationId="{9FDE5ADC-AC03-B074-3BD7-F03AED6A14A0}"/>
          </ac:spMkLst>
        </pc:spChg>
        <pc:picChg chg="add mod">
          <ac:chgData name="Di M Casey (DTP)" userId="5f3789cd-ede7-4959-b30b-a0738f6ceb0b" providerId="ADAL" clId="{5A409EC9-A620-4D21-A5BB-9D29FDFB7632}" dt="2024-08-09T05:50:13.830" v="184" actId="1076"/>
          <ac:picMkLst>
            <pc:docMk/>
            <pc:sldMk cId="3382638923" sldId="288"/>
            <ac:picMk id="4" creationId="{048A35B5-63B8-6C15-A64A-6B36791D7E2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52:16.896" v="193" actId="1076"/>
        <pc:sldMkLst>
          <pc:docMk/>
          <pc:sldMk cId="1245131625" sldId="289"/>
        </pc:sldMkLst>
        <pc:spChg chg="add mod">
          <ac:chgData name="Di M Casey (DTP)" userId="5f3789cd-ede7-4959-b30b-a0738f6ceb0b" providerId="ADAL" clId="{5A409EC9-A620-4D21-A5BB-9D29FDFB7632}" dt="2024-08-09T05:52:12.351" v="192" actId="1076"/>
          <ac:spMkLst>
            <pc:docMk/>
            <pc:sldMk cId="1245131625" sldId="289"/>
            <ac:spMk id="3" creationId="{BA3D26E4-BF33-B33D-86D1-CCC70746BA04}"/>
          </ac:spMkLst>
        </pc:spChg>
        <pc:picChg chg="add mod">
          <ac:chgData name="Di M Casey (DTP)" userId="5f3789cd-ede7-4959-b30b-a0738f6ceb0b" providerId="ADAL" clId="{5A409EC9-A620-4D21-A5BB-9D29FDFB7632}" dt="2024-08-09T05:52:16.896" v="193" actId="1076"/>
          <ac:picMkLst>
            <pc:docMk/>
            <pc:sldMk cId="1245131625" sldId="289"/>
            <ac:picMk id="5" creationId="{21561438-B6C7-EF0C-A22C-FADEA7EDDB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28.442" v="219" actId="1076"/>
        <pc:sldMkLst>
          <pc:docMk/>
          <pc:sldMk cId="2304961284" sldId="290"/>
        </pc:sldMkLst>
        <pc:picChg chg="add mod">
          <ac:chgData name="Di M Casey (DTP)" userId="5f3789cd-ede7-4959-b30b-a0738f6ceb0b" providerId="ADAL" clId="{5A409EC9-A620-4D21-A5BB-9D29FDFB7632}" dt="2024-08-09T06:00:28.442" v="219" actId="1076"/>
          <ac:picMkLst>
            <pc:docMk/>
            <pc:sldMk cId="2304961284" sldId="290"/>
            <ac:picMk id="2" creationId="{EEE63572-D5D8-3288-ADDB-49B711FC736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46.583" v="222" actId="1076"/>
        <pc:sldMkLst>
          <pc:docMk/>
          <pc:sldMk cId="933061988" sldId="291"/>
        </pc:sldMkLst>
        <pc:picChg chg="add mod">
          <ac:chgData name="Di M Casey (DTP)" userId="5f3789cd-ede7-4959-b30b-a0738f6ceb0b" providerId="ADAL" clId="{5A409EC9-A620-4D21-A5BB-9D29FDFB7632}" dt="2024-08-09T06:00:46.583" v="222" actId="1076"/>
          <ac:picMkLst>
            <pc:docMk/>
            <pc:sldMk cId="933061988" sldId="291"/>
            <ac:picMk id="2" creationId="{383C8421-F40F-C95C-5B2F-4812FD4263E1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1:03.094" v="225" actId="1076"/>
        <pc:sldMkLst>
          <pc:docMk/>
          <pc:sldMk cId="2352753488" sldId="292"/>
        </pc:sldMkLst>
        <pc:picChg chg="add mod">
          <ac:chgData name="Di M Casey (DTP)" userId="5f3789cd-ede7-4959-b30b-a0738f6ceb0b" providerId="ADAL" clId="{5A409EC9-A620-4D21-A5BB-9D29FDFB7632}" dt="2024-08-09T06:01:03.094" v="225" actId="1076"/>
          <ac:picMkLst>
            <pc:docMk/>
            <pc:sldMk cId="2352753488" sldId="292"/>
            <ac:picMk id="2" creationId="{CFD4A0E8-9545-8E6A-6667-95D529EC77E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3:10.133" v="249" actId="14100"/>
        <pc:sldMkLst>
          <pc:docMk/>
          <pc:sldMk cId="3730281154" sldId="293"/>
        </pc:sldMkLst>
        <pc:picChg chg="add mod">
          <ac:chgData name="Di M Casey (DTP)" userId="5f3789cd-ede7-4959-b30b-a0738f6ceb0b" providerId="ADAL" clId="{5A409EC9-A620-4D21-A5BB-9D29FDFB7632}" dt="2024-08-09T06:03:10.133" v="249" actId="14100"/>
          <ac:picMkLst>
            <pc:docMk/>
            <pc:sldMk cId="3730281154" sldId="293"/>
            <ac:picMk id="3" creationId="{5149B1DF-2E19-4C36-0027-65CC61329D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3:01.368" v="247" actId="1076"/>
        <pc:sldMkLst>
          <pc:docMk/>
          <pc:sldMk cId="1006723371" sldId="294"/>
        </pc:sldMkLst>
        <pc:picChg chg="add del mod">
          <ac:chgData name="Di M Casey (DTP)" userId="5f3789cd-ede7-4959-b30b-a0738f6ceb0b" providerId="ADAL" clId="{5A409EC9-A620-4D21-A5BB-9D29FDFB7632}" dt="2024-08-09T06:03:01.368" v="247" actId="1076"/>
          <ac:picMkLst>
            <pc:docMk/>
            <pc:sldMk cId="1006723371" sldId="294"/>
            <ac:picMk id="3" creationId="{9757A2C5-C964-4575-781E-B9B5C12841E2}"/>
          </ac:picMkLst>
        </pc:picChg>
        <pc:picChg chg="add del mod">
          <ac:chgData name="Di M Casey (DTP)" userId="5f3789cd-ede7-4959-b30b-a0738f6ceb0b" providerId="ADAL" clId="{5A409EC9-A620-4D21-A5BB-9D29FDFB7632}" dt="2024-08-09T06:02:17.017" v="238" actId="21"/>
          <ac:picMkLst>
            <pc:docMk/>
            <pc:sldMk cId="1006723371" sldId="294"/>
            <ac:picMk id="5" creationId="{E978B841-5E2C-3846-4031-8F87FDDC60A7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09T06:02:47.726" v="246" actId="1076"/>
        <pc:sldMkLst>
          <pc:docMk/>
          <pc:sldMk cId="1816691115" sldId="295"/>
        </pc:sldMkLst>
        <pc:picChg chg="add mod">
          <ac:chgData name="Di M Casey (DTP)" userId="5f3789cd-ede7-4959-b30b-a0738f6ceb0b" providerId="ADAL" clId="{5A409EC9-A620-4D21-A5BB-9D29FDFB7632}" dt="2024-08-09T06:02:47.726" v="246" actId="1076"/>
          <ac:picMkLst>
            <pc:docMk/>
            <pc:sldMk cId="1816691115" sldId="295"/>
            <ac:picMk id="5" creationId="{E978B841-5E2C-3846-4031-8F87FDDC60A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26.422" v="369" actId="14100"/>
        <pc:sldMkLst>
          <pc:docMk/>
          <pc:sldMk cId="1486509734" sldId="296"/>
        </pc:sldMkLst>
        <pc:picChg chg="add mod">
          <ac:chgData name="Di M Casey (DTP)" userId="5f3789cd-ede7-4959-b30b-a0738f6ceb0b" providerId="ADAL" clId="{5A409EC9-A620-4D21-A5BB-9D29FDFB7632}" dt="2024-08-11T22:45:26.422" v="369" actId="14100"/>
          <ac:picMkLst>
            <pc:docMk/>
            <pc:sldMk cId="1486509734" sldId="296"/>
            <ac:picMk id="3" creationId="{4AA33E02-D037-26BB-7CE1-72BDADB897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4:47.438" v="256" actId="962"/>
        <pc:sldMkLst>
          <pc:docMk/>
          <pc:sldMk cId="1674318242" sldId="297"/>
        </pc:sldMkLst>
        <pc:picChg chg="add mod">
          <ac:chgData name="Di M Casey (DTP)" userId="5f3789cd-ede7-4959-b30b-a0738f6ceb0b" providerId="ADAL" clId="{5A409EC9-A620-4D21-A5BB-9D29FDFB7632}" dt="2024-08-09T06:04:47.438" v="256" actId="962"/>
          <ac:picMkLst>
            <pc:docMk/>
            <pc:sldMk cId="1674318242" sldId="297"/>
            <ac:picMk id="3" creationId="{4BD103F3-FB80-9D88-3720-FA48FDFB1E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5:49.814" v="273"/>
        <pc:sldMkLst>
          <pc:docMk/>
          <pc:sldMk cId="1036947209" sldId="298"/>
        </pc:sldMkLst>
        <pc:picChg chg="add mod">
          <ac:chgData name="Di M Casey (DTP)" userId="5f3789cd-ede7-4959-b30b-a0738f6ceb0b" providerId="ADAL" clId="{5A409EC9-A620-4D21-A5BB-9D29FDFB7632}" dt="2024-08-09T06:05:24.075" v="265" actId="962"/>
          <ac:picMkLst>
            <pc:docMk/>
            <pc:sldMk cId="1036947209" sldId="298"/>
            <ac:picMk id="3" creationId="{CE859521-E4BF-0D48-73E1-81F580F457E6}"/>
          </ac:picMkLst>
        </pc:picChg>
        <pc:picChg chg="add del mod">
          <ac:chgData name="Di M Casey (DTP)" userId="5f3789cd-ede7-4959-b30b-a0738f6ceb0b" providerId="ADAL" clId="{5A409EC9-A620-4D21-A5BB-9D29FDFB7632}" dt="2024-08-09T06:05:42.993" v="270" actId="21"/>
          <ac:picMkLst>
            <pc:docMk/>
            <pc:sldMk cId="1036947209" sldId="298"/>
            <ac:picMk id="5" creationId="{73B4017D-DE62-5C7E-097F-EF241249F7F3}"/>
          </ac:picMkLst>
        </pc:picChg>
        <pc:picChg chg="add del mod">
          <ac:chgData name="Di M Casey (DTP)" userId="5f3789cd-ede7-4959-b30b-a0738f6ceb0b" providerId="ADAL" clId="{5A409EC9-A620-4D21-A5BB-9D29FDFB7632}" dt="2024-08-09T06:05:38.210" v="268" actId="21"/>
          <ac:picMkLst>
            <pc:docMk/>
            <pc:sldMk cId="1036947209" sldId="298"/>
            <ac:picMk id="7" creationId="{76B0330F-2625-C44D-BDFB-ADF0CAAF5E35}"/>
          </ac:picMkLst>
        </pc:picChg>
        <pc:picChg chg="add del mod">
          <ac:chgData name="Di M Casey (DTP)" userId="5f3789cd-ede7-4959-b30b-a0738f6ceb0b" providerId="ADAL" clId="{5A409EC9-A620-4D21-A5BB-9D29FDFB7632}" dt="2024-08-09T06:05:27.258" v="266" actId="21"/>
          <ac:picMkLst>
            <pc:docMk/>
            <pc:sldMk cId="1036947209" sldId="298"/>
            <ac:picMk id="9" creationId="{E99FD3AB-21ED-8C8C-D7FE-43E4FBFB1D4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31.794" v="370" actId="1076"/>
        <pc:sldMkLst>
          <pc:docMk/>
          <pc:sldMk cId="4177997490" sldId="299"/>
        </pc:sldMkLst>
        <pc:picChg chg="add mod">
          <ac:chgData name="Di M Casey (DTP)" userId="5f3789cd-ede7-4959-b30b-a0738f6ceb0b" providerId="ADAL" clId="{5A409EC9-A620-4D21-A5BB-9D29FDFB7632}" dt="2024-08-11T22:45:31.794" v="370" actId="1076"/>
          <ac:picMkLst>
            <pc:docMk/>
            <pc:sldMk cId="4177997490" sldId="299"/>
            <ac:picMk id="7" creationId="{76B0330F-2625-C44D-BDFB-ADF0CAAF5E3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48.491" v="374" actId="1076"/>
        <pc:sldMkLst>
          <pc:docMk/>
          <pc:sldMk cId="1028325388" sldId="300"/>
        </pc:sldMkLst>
        <pc:picChg chg="add mod">
          <ac:chgData name="Di M Casey (DTP)" userId="5f3789cd-ede7-4959-b30b-a0738f6ceb0b" providerId="ADAL" clId="{5A409EC9-A620-4D21-A5BB-9D29FDFB7632}" dt="2024-08-11T22:45:48.491" v="374" actId="1076"/>
          <ac:picMkLst>
            <pc:docMk/>
            <pc:sldMk cId="1028325388" sldId="300"/>
            <ac:picMk id="5" creationId="{73B4017D-DE62-5C7E-097F-EF241249F7F3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6:00.501" v="375" actId="1076"/>
        <pc:sldMkLst>
          <pc:docMk/>
          <pc:sldMk cId="2777271550" sldId="301"/>
        </pc:sldMkLst>
        <pc:picChg chg="add mod">
          <ac:chgData name="Di M Casey (DTP)" userId="5f3789cd-ede7-4959-b30b-a0738f6ceb0b" providerId="ADAL" clId="{5A409EC9-A620-4D21-A5BB-9D29FDFB7632}" dt="2024-08-11T22:46:00.501" v="375" actId="1076"/>
          <ac:picMkLst>
            <pc:docMk/>
            <pc:sldMk cId="2777271550" sldId="301"/>
            <ac:picMk id="9" creationId="{E99FD3AB-21ED-8C8C-D7FE-43E4FBFB1D4D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6:07:04.576" v="284" actId="21"/>
        <pc:sldMkLst>
          <pc:docMk/>
          <pc:sldMk cId="2377845405" sldId="302"/>
        </pc:sldMkLst>
        <pc:picChg chg="add mod">
          <ac:chgData name="Di M Casey (DTP)" userId="5f3789cd-ede7-4959-b30b-a0738f6ceb0b" providerId="ADAL" clId="{5A409EC9-A620-4D21-A5BB-9D29FDFB7632}" dt="2024-08-09T06:06:42.932" v="280" actId="962"/>
          <ac:picMkLst>
            <pc:docMk/>
            <pc:sldMk cId="2377845405" sldId="302"/>
            <ac:picMk id="3" creationId="{466C31C9-6890-6D9B-01DD-E85D52972468}"/>
          </ac:picMkLst>
        </pc:picChg>
        <pc:picChg chg="add del mod">
          <ac:chgData name="Di M Casey (DTP)" userId="5f3789cd-ede7-4959-b30b-a0738f6ceb0b" providerId="ADAL" clId="{5A409EC9-A620-4D21-A5BB-9D29FDFB7632}" dt="2024-08-09T06:07:04.576" v="284" actId="21"/>
          <ac:picMkLst>
            <pc:docMk/>
            <pc:sldMk cId="2377845405" sldId="302"/>
            <ac:picMk id="5" creationId="{108FC2E0-08DA-5909-BF5A-66AFCBB56EE0}"/>
          </ac:picMkLst>
        </pc:picChg>
        <pc:picChg chg="add del mod">
          <ac:chgData name="Di M Casey (DTP)" userId="5f3789cd-ede7-4959-b30b-a0738f6ceb0b" providerId="ADAL" clId="{5A409EC9-A620-4D21-A5BB-9D29FDFB7632}" dt="2024-08-09T06:06:58.421" v="282" actId="21"/>
          <ac:picMkLst>
            <pc:docMk/>
            <pc:sldMk cId="2377845405" sldId="302"/>
            <ac:picMk id="7" creationId="{1CA24F4C-1213-5F87-7B1A-8432E258DFA2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11T22:46:13.697" v="377" actId="1076"/>
        <pc:sldMkLst>
          <pc:docMk/>
          <pc:sldMk cId="1824391634" sldId="303"/>
        </pc:sldMkLst>
        <pc:graphicFrameChg chg="add del modGraphic">
          <ac:chgData name="Di M Casey (DTP)" userId="5f3789cd-ede7-4959-b30b-a0738f6ceb0b" providerId="ADAL" clId="{5A409EC9-A620-4D21-A5BB-9D29FDFB7632}" dt="2024-08-09T06:07:25.834" v="291" actId="27309"/>
          <ac:graphicFrameMkLst>
            <pc:docMk/>
            <pc:sldMk cId="1824391634" sldId="303"/>
            <ac:graphicFrameMk id="4" creationId="{D365BE6D-4741-0AAD-BEA2-C0CC27B0B2EA}"/>
          </ac:graphicFrameMkLst>
        </pc:graphicFrameChg>
        <pc:picChg chg="add mod">
          <ac:chgData name="Di M Casey (DTP)" userId="5f3789cd-ede7-4959-b30b-a0738f6ceb0b" providerId="ADAL" clId="{5A409EC9-A620-4D21-A5BB-9D29FDFB7632}" dt="2024-08-11T22:46:13.697" v="377" actId="1076"/>
          <ac:picMkLst>
            <pc:docMk/>
            <pc:sldMk cId="1824391634" sldId="303"/>
            <ac:picMk id="2" creationId="{8BC133C3-6A8D-886F-857D-8B572811157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6:07.254" v="376" actId="1076"/>
        <pc:sldMkLst>
          <pc:docMk/>
          <pc:sldMk cId="4209692199" sldId="304"/>
        </pc:sldMkLst>
        <pc:picChg chg="add mod">
          <ac:chgData name="Di M Casey (DTP)" userId="5f3789cd-ede7-4959-b30b-a0738f6ceb0b" providerId="ADAL" clId="{5A409EC9-A620-4D21-A5BB-9D29FDFB7632}" dt="2024-08-11T22:46:07.254" v="376" actId="1076"/>
          <ac:picMkLst>
            <pc:docMk/>
            <pc:sldMk cId="4209692199" sldId="304"/>
            <ac:picMk id="7" creationId="{1CA24F4C-1213-5F87-7B1A-8432E258DF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7:43.020" v="295" actId="14100"/>
        <pc:sldMkLst>
          <pc:docMk/>
          <pc:sldMk cId="2910446000" sldId="305"/>
        </pc:sldMkLst>
        <pc:picChg chg="add mod">
          <ac:chgData name="Di M Casey (DTP)" userId="5f3789cd-ede7-4959-b30b-a0738f6ceb0b" providerId="ADAL" clId="{5A409EC9-A620-4D21-A5BB-9D29FDFB7632}" dt="2024-08-09T06:07:43.020" v="295" actId="14100"/>
          <ac:picMkLst>
            <pc:docMk/>
            <pc:sldMk cId="2910446000" sldId="305"/>
            <ac:picMk id="5" creationId="{108FC2E0-08DA-5909-BF5A-66AFCBB56EE0}"/>
          </ac:picMkLst>
        </pc:picChg>
      </pc:sldChg>
      <pc:sldChg chg="add del">
        <pc:chgData name="Di M Casey (DTP)" userId="5f3789cd-ede7-4959-b30b-a0738f6ceb0b" providerId="ADAL" clId="{5A409EC9-A620-4D21-A5BB-9D29FDFB7632}" dt="2024-08-11T22:52:48.833" v="531" actId="47"/>
        <pc:sldMkLst>
          <pc:docMk/>
          <pc:sldMk cId="2756480335" sldId="306"/>
        </pc:sldMkLst>
      </pc:sldChg>
      <pc:sldChg chg="add del">
        <pc:chgData name="Di M Casey (DTP)" userId="5f3789cd-ede7-4959-b30b-a0738f6ceb0b" providerId="ADAL" clId="{5A409EC9-A620-4D21-A5BB-9D29FDFB7632}" dt="2024-08-11T22:52:52.937" v="532" actId="47"/>
        <pc:sldMkLst>
          <pc:docMk/>
          <pc:sldMk cId="2437975465" sldId="307"/>
        </pc:sldMkLst>
      </pc:sldChg>
      <pc:sldChg chg="addSp delSp modSp add mod setBg modClrScheme chgLayout">
        <pc:chgData name="Di M Casey (DTP)" userId="5f3789cd-ede7-4959-b30b-a0738f6ceb0b" providerId="ADAL" clId="{5A409EC9-A620-4D21-A5BB-9D29FDFB7632}" dt="2024-08-11T22:52:43.049" v="530" actId="478"/>
        <pc:sldMkLst>
          <pc:docMk/>
          <pc:sldMk cId="584827675" sldId="308"/>
        </pc:sldMkLst>
        <pc:spChg chg="mod ord">
          <ac:chgData name="Di M Casey (DTP)" userId="5f3789cd-ede7-4959-b30b-a0738f6ceb0b" providerId="ADAL" clId="{5A409EC9-A620-4D21-A5BB-9D29FDFB7632}" dt="2024-08-11T22:52:35.351" v="527" actId="20577"/>
          <ac:spMkLst>
            <pc:docMk/>
            <pc:sldMk cId="584827675" sldId="308"/>
            <ac:spMk id="2" creationId="{AF1E2F47-2291-5A4C-88E0-82C7C27B5E2C}"/>
          </ac:spMkLst>
        </pc:spChg>
        <pc:spChg chg="add del mod ord">
          <ac:chgData name="Di M Casey (DTP)" userId="5f3789cd-ede7-4959-b30b-a0738f6ceb0b" providerId="ADAL" clId="{5A409EC9-A620-4D21-A5BB-9D29FDFB7632}" dt="2024-08-11T22:52:21.175" v="484" actId="255"/>
          <ac:spMkLst>
            <pc:docMk/>
            <pc:sldMk cId="584827675" sldId="308"/>
            <ac:spMk id="3" creationId="{91FEC66E-24BE-A442-AC61-992421E859CF}"/>
          </ac:spMkLst>
        </pc:spChg>
        <pc:spChg chg="add del mod">
          <ac:chgData name="Di M Casey (DTP)" userId="5f3789cd-ede7-4959-b30b-a0738f6ceb0b" providerId="ADAL" clId="{5A409EC9-A620-4D21-A5BB-9D29FDFB7632}" dt="2024-08-11T22:52:43.049" v="530" actId="478"/>
          <ac:spMkLst>
            <pc:docMk/>
            <pc:sldMk cId="584827675" sldId="308"/>
            <ac:spMk id="4" creationId="{6266784C-52D7-3D4C-F1F6-C09C285E3E5C}"/>
          </ac:spMkLst>
        </pc:spChg>
        <pc:spChg chg="add del mod">
          <ac:chgData name="Di M Casey (DTP)" userId="5f3789cd-ede7-4959-b30b-a0738f6ceb0b" providerId="ADAL" clId="{5A409EC9-A620-4D21-A5BB-9D29FDFB7632}" dt="2024-08-11T22:51:52.606" v="451" actId="478"/>
          <ac:spMkLst>
            <pc:docMk/>
            <pc:sldMk cId="584827675" sldId="308"/>
            <ac:spMk id="6" creationId="{A60B5087-1744-DA9E-D67A-26DAD6979788}"/>
          </ac:spMkLst>
        </pc:spChg>
        <pc:spChg chg="mod ord">
          <ac:chgData name="Di M Casey (DTP)" userId="5f3789cd-ede7-4959-b30b-a0738f6ceb0b" providerId="ADAL" clId="{5A409EC9-A620-4D21-A5BB-9D29FDFB7632}" dt="2024-08-11T22:51:03.763" v="387" actId="700"/>
          <ac:spMkLst>
            <pc:docMk/>
            <pc:sldMk cId="584827675" sldId="308"/>
            <ac:spMk id="15" creationId="{34BADD0E-1E69-FD94-4141-32DF767877EF}"/>
          </ac:spMkLst>
        </pc:spChg>
        <pc:picChg chg="add del">
          <ac:chgData name="Di M Casey (DTP)" userId="5f3789cd-ede7-4959-b30b-a0738f6ceb0b" providerId="ADAL" clId="{5A409EC9-A620-4D21-A5BB-9D29FDFB7632}" dt="2024-08-11T22:52:38.934" v="528" actId="478"/>
          <ac:picMkLst>
            <pc:docMk/>
            <pc:sldMk cId="584827675" sldId="308"/>
            <ac:picMk id="10" creationId="{2FBAE9B9-2F1B-8FF0-CB43-A704492CD56B}"/>
          </ac:picMkLst>
        </pc:picChg>
      </pc:sldChg>
      <pc:sldChg chg="delSp modSp new mod ord">
        <pc:chgData name="Di M Casey (DTP)" userId="5f3789cd-ede7-4959-b30b-a0738f6ceb0b" providerId="ADAL" clId="{5A409EC9-A620-4D21-A5BB-9D29FDFB7632}" dt="2024-08-11T22:56:45.405" v="629" actId="1076"/>
        <pc:sldMkLst>
          <pc:docMk/>
          <pc:sldMk cId="1867659786" sldId="309"/>
        </pc:sldMkLst>
        <pc:spChg chg="del">
          <ac:chgData name="Di M Casey (DTP)" userId="5f3789cd-ede7-4959-b30b-a0738f6ceb0b" providerId="ADAL" clId="{5A409EC9-A620-4D21-A5BB-9D29FDFB7632}" dt="2024-08-11T22:54:33.021" v="548" actId="478"/>
          <ac:spMkLst>
            <pc:docMk/>
            <pc:sldMk cId="1867659786" sldId="309"/>
            <ac:spMk id="2" creationId="{0327D58D-64E2-165D-9D83-96FDEEAD7DF0}"/>
          </ac:spMkLst>
        </pc:spChg>
        <pc:spChg chg="mod">
          <ac:chgData name="Di M Casey (DTP)" userId="5f3789cd-ede7-4959-b30b-a0738f6ceb0b" providerId="ADAL" clId="{5A409EC9-A620-4D21-A5BB-9D29FDFB7632}" dt="2024-08-11T22:56:45.405" v="629" actId="1076"/>
          <ac:spMkLst>
            <pc:docMk/>
            <pc:sldMk cId="1867659786" sldId="309"/>
            <ac:spMk id="3" creationId="{F6DC1E94-3683-73F2-4AD7-24B354305502}"/>
          </ac:spMkLst>
        </pc:spChg>
      </pc:sldChg>
      <pc:sldChg chg="new del">
        <pc:chgData name="Di M Casey (DTP)" userId="5f3789cd-ede7-4959-b30b-a0738f6ceb0b" providerId="ADAL" clId="{5A409EC9-A620-4D21-A5BB-9D29FDFB7632}" dt="2024-08-11T22:54:06.272" v="534" actId="47"/>
        <pc:sldMkLst>
          <pc:docMk/>
          <pc:sldMk cId="3859250184" sldId="309"/>
        </pc:sldMkLst>
      </pc:sldChg>
      <pc:sldChg chg="add del">
        <pc:chgData name="Di M Casey (DTP)" userId="5f3789cd-ede7-4959-b30b-a0738f6ceb0b" providerId="ADAL" clId="{5A409EC9-A620-4D21-A5BB-9D29FDFB7632}" dt="2024-08-11T22:50:46.860" v="385" actId="47"/>
        <pc:sldMkLst>
          <pc:docMk/>
          <pc:sldMk cId="4177542027" sldId="309"/>
        </pc:sldMkLst>
      </pc:sldChg>
      <pc:sldChg chg="modSp add mod ord">
        <pc:chgData name="Di M Casey (DTP)" userId="5f3789cd-ede7-4959-b30b-a0738f6ceb0b" providerId="ADAL" clId="{5A409EC9-A620-4D21-A5BB-9D29FDFB7632}" dt="2024-08-11T22:57:54.714" v="672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5A409EC9-A620-4D21-A5BB-9D29FDFB7632}" dt="2024-08-11T22:57:54.714" v="672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add del">
        <pc:chgData name="Di M Casey (DTP)" userId="5f3789cd-ede7-4959-b30b-a0738f6ceb0b" providerId="ADAL" clId="{5A409EC9-A620-4D21-A5BB-9D29FDFB7632}" dt="2024-08-11T23:18:57.009" v="678"/>
        <pc:sldMkLst>
          <pc:docMk/>
          <pc:sldMk cId="1182888915" sldId="311"/>
        </pc:sldMkLst>
      </pc:sldChg>
      <pc:sldChg chg="modSp add mod ord">
        <pc:chgData name="Di M Casey (DTP)" userId="5f3789cd-ede7-4959-b30b-a0738f6ceb0b" providerId="ADAL" clId="{5A409EC9-A620-4D21-A5BB-9D29FDFB7632}" dt="2024-08-11T23:20:01.935" v="792" actId="20577"/>
        <pc:sldMkLst>
          <pc:docMk/>
          <pc:sldMk cId="2377105400" sldId="311"/>
        </pc:sldMkLst>
        <pc:spChg chg="mod">
          <ac:chgData name="Di M Casey (DTP)" userId="5f3789cd-ede7-4959-b30b-a0738f6ceb0b" providerId="ADAL" clId="{5A409EC9-A620-4D21-A5BB-9D29FDFB7632}" dt="2024-08-11T23:20:01.935" v="792" actId="20577"/>
          <ac:spMkLst>
            <pc:docMk/>
            <pc:sldMk cId="2377105400" sldId="311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1:33.289" v="844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5A409EC9-A620-4D21-A5BB-9D29FDFB7632}" dt="2024-08-11T23:21:33.289" v="844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23.654" v="924" actId="20577"/>
        <pc:sldMkLst>
          <pc:docMk/>
          <pc:sldMk cId="2768508508" sldId="313"/>
        </pc:sldMkLst>
        <pc:spChg chg="mod">
          <ac:chgData name="Di M Casey (DTP)" userId="5f3789cd-ede7-4959-b30b-a0738f6ceb0b" providerId="ADAL" clId="{5A409EC9-A620-4D21-A5BB-9D29FDFB7632}" dt="2024-08-11T23:22:23.654" v="924" actId="20577"/>
          <ac:spMkLst>
            <pc:docMk/>
            <pc:sldMk cId="2768508508" sldId="313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48.328" v="957" actId="20577"/>
        <pc:sldMkLst>
          <pc:docMk/>
          <pc:sldMk cId="2545988464" sldId="314"/>
        </pc:sldMkLst>
        <pc:spChg chg="mod">
          <ac:chgData name="Di M Casey (DTP)" userId="5f3789cd-ede7-4959-b30b-a0738f6ceb0b" providerId="ADAL" clId="{5A409EC9-A620-4D21-A5BB-9D29FDFB7632}" dt="2024-08-11T23:22:48.328" v="957" actId="20577"/>
          <ac:spMkLst>
            <pc:docMk/>
            <pc:sldMk cId="2545988464" sldId="314"/>
            <ac:spMk id="3" creationId="{F6DC1E94-3683-73F2-4AD7-24B354305502}"/>
          </ac:spMkLst>
        </pc:spChg>
      </pc:sldChg>
      <pc:sldMasterChg chg="modSldLayout">
        <pc:chgData name="Di M Casey (DTP)" userId="5f3789cd-ede7-4959-b30b-a0738f6ceb0b" providerId="ADAL" clId="{5A409EC9-A620-4D21-A5BB-9D29FDFB7632}" dt="2024-08-11T23:16:54.208" v="675"/>
        <pc:sldMasterMkLst>
          <pc:docMk/>
          <pc:sldMasterMk cId="1699728538" sldId="2147483672"/>
        </pc:sldMasterMkLst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467771369" sldId="2147483681"/>
          </pc:sldLayoutMkLst>
        </pc:sldLayoutChg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921348602" sldId="2147483682"/>
          </pc:sldLayoutMkLst>
        </pc:sldLayoutChg>
      </pc:sldMasterChg>
    </pc:docChg>
  </pc:docChgLst>
  <pc:docChgLst>
    <pc:chgData name="Di M Casey (DTP)" userId="5f3789cd-ede7-4959-b30b-a0738f6ceb0b" providerId="ADAL" clId="{467F391C-15F8-461F-93DE-6E52AD71561D}"/>
    <pc:docChg chg="delSld modSld sldOrd delSection modSection">
      <pc:chgData name="Di M Casey (DTP)" userId="5f3789cd-ede7-4959-b30b-a0738f6ceb0b" providerId="ADAL" clId="{467F391C-15F8-461F-93DE-6E52AD71561D}" dt="2025-02-06T23:24:42.262" v="341" actId="20577"/>
      <pc:docMkLst>
        <pc:docMk/>
      </pc:docMkLst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1153743584" sldId="257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2443958537" sldId="260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3693805588" sldId="261"/>
        </pc:sldMkLst>
      </pc:sldChg>
      <pc:sldChg chg="ord modNotesTx">
        <pc:chgData name="Di M Casey (DTP)" userId="5f3789cd-ede7-4959-b30b-a0738f6ceb0b" providerId="ADAL" clId="{467F391C-15F8-461F-93DE-6E52AD71561D}" dt="2025-02-06T23:21:24.305" v="31" actId="20577"/>
        <pc:sldMkLst>
          <pc:docMk/>
          <pc:sldMk cId="975973694" sldId="262"/>
        </pc:sldMkLst>
      </pc:sldChg>
      <pc:sldChg chg="ord modNotesTx">
        <pc:chgData name="Di M Casey (DTP)" userId="5f3789cd-ede7-4959-b30b-a0738f6ceb0b" providerId="ADAL" clId="{467F391C-15F8-461F-93DE-6E52AD71561D}" dt="2025-02-06T23:24:00.774" v="282" actId="20577"/>
        <pc:sldMkLst>
          <pc:docMk/>
          <pc:sldMk cId="441709063" sldId="263"/>
        </pc:sldMkLst>
      </pc:sldChg>
      <pc:sldChg chg="ord modNotesTx">
        <pc:chgData name="Di M Casey (DTP)" userId="5f3789cd-ede7-4959-b30b-a0738f6ceb0b" providerId="ADAL" clId="{467F391C-15F8-461F-93DE-6E52AD71561D}" dt="2025-02-06T23:24:42.262" v="341" actId="20577"/>
        <pc:sldMkLst>
          <pc:docMk/>
          <pc:sldMk cId="800443531" sldId="264"/>
        </pc:sldMkLst>
      </pc:sldChg>
      <pc:sldChg chg="ord modNotesTx">
        <pc:chgData name="Di M Casey (DTP)" userId="5f3789cd-ede7-4959-b30b-a0738f6ceb0b" providerId="ADAL" clId="{467F391C-15F8-461F-93DE-6E52AD71561D}" dt="2025-02-06T23:21:54.616" v="111" actId="20577"/>
        <pc:sldMkLst>
          <pc:docMk/>
          <pc:sldMk cId="3714703963" sldId="26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418804926" sldId="26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76346655" sldId="267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589060882" sldId="26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237407615" sldId="26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946413883" sldId="27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965528246" sldId="27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711503005" sldId="27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995342027" sldId="27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64009374" sldId="274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582970481" sldId="27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892479273" sldId="27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4122914341" sldId="27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485427077" sldId="28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287231486" sldId="28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888044972" sldId="28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53967055" sldId="28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978623118" sldId="28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769895263" sldId="287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245131625" sldId="28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04961284" sldId="29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933061988" sldId="29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52753488" sldId="29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730281154" sldId="29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006723371" sldId="294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816691115" sldId="29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486509734" sldId="29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674318242" sldId="297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036947209" sldId="29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4177997490" sldId="29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028325388" sldId="30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77271550" sldId="30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77845405" sldId="30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824391634" sldId="30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4209692199" sldId="304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910446000" sldId="305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1867659786" sldId="30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19312843" sldId="31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77105400" sldId="31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97311575" sldId="31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68508508" sldId="31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545988464" sldId="314"/>
        </pc:sldMkLst>
      </pc:sldChg>
    </pc:docChg>
  </pc:docChgLst>
  <pc:docChgLst>
    <pc:chgData name="Di M Casey (DTP)" userId="5f3789cd-ede7-4959-b30b-a0738f6ceb0b" providerId="ADAL" clId="{4077F212-68F5-48E7-B892-B59084F9C496}"/>
    <pc:docChg chg="undo custSel addSld delSld modSld sldOrd modSection">
      <pc:chgData name="Di M Casey (DTP)" userId="5f3789cd-ede7-4959-b30b-a0738f6ceb0b" providerId="ADAL" clId="{4077F212-68F5-48E7-B892-B59084F9C496}" dt="2025-05-30T02:25:08.522" v="104" actId="47"/>
      <pc:docMkLst>
        <pc:docMk/>
      </pc:docMkLst>
      <pc:sldChg chg="addSp delSp modSp del mod ord">
        <pc:chgData name="Di M Casey (DTP)" userId="5f3789cd-ede7-4959-b30b-a0738f6ceb0b" providerId="ADAL" clId="{4077F212-68F5-48E7-B892-B59084F9C496}" dt="2025-05-30T02:24:45.772" v="97" actId="47"/>
        <pc:sldMkLst>
          <pc:docMk/>
          <pc:sldMk cId="1153743584" sldId="257"/>
        </pc:sldMkLst>
        <pc:picChg chg="add mod">
          <ac:chgData name="Di M Casey (DTP)" userId="5f3789cd-ede7-4959-b30b-a0738f6ceb0b" providerId="ADAL" clId="{4077F212-68F5-48E7-B892-B59084F9C496}" dt="2025-05-29T23:28:31.642" v="66" actId="14100"/>
          <ac:picMkLst>
            <pc:docMk/>
            <pc:sldMk cId="1153743584" sldId="257"/>
            <ac:picMk id="3" creationId="{DC3D930C-6AD6-83C7-E45E-87C7B0A54E9F}"/>
          </ac:picMkLst>
        </pc:picChg>
        <pc:picChg chg="del">
          <ac:chgData name="Di M Casey (DTP)" userId="5f3789cd-ede7-4959-b30b-a0738f6ceb0b" providerId="ADAL" clId="{4077F212-68F5-48E7-B892-B59084F9C496}" dt="2025-05-29T23:28:25.348" v="63" actId="478"/>
          <ac:picMkLst>
            <pc:docMk/>
            <pc:sldMk cId="1153743584" sldId="257"/>
            <ac:picMk id="7" creationId="{F81BFDB6-1B97-C569-0814-8DCA4BAEF19D}"/>
          </ac:picMkLst>
        </pc:picChg>
      </pc:sldChg>
      <pc:sldChg chg="del">
        <pc:chgData name="Di M Casey (DTP)" userId="5f3789cd-ede7-4959-b30b-a0738f6ceb0b" providerId="ADAL" clId="{4077F212-68F5-48E7-B892-B59084F9C496}" dt="2025-05-29T23:28:42.168" v="71" actId="47"/>
        <pc:sldMkLst>
          <pc:docMk/>
          <pc:sldMk cId="4092724514" sldId="258"/>
        </pc:sldMkLst>
      </pc:sldChg>
      <pc:sldChg chg="del">
        <pc:chgData name="Di M Casey (DTP)" userId="5f3789cd-ede7-4959-b30b-a0738f6ceb0b" providerId="ADAL" clId="{4077F212-68F5-48E7-B892-B59084F9C496}" dt="2025-05-29T23:28:40.463" v="68" actId="47"/>
        <pc:sldMkLst>
          <pc:docMk/>
          <pc:sldMk cId="3429756529" sldId="259"/>
        </pc:sldMkLst>
      </pc:sldChg>
      <pc:sldChg chg="del">
        <pc:chgData name="Di M Casey (DTP)" userId="5f3789cd-ede7-4959-b30b-a0738f6ceb0b" providerId="ADAL" clId="{4077F212-68F5-48E7-B892-B59084F9C496}" dt="2025-05-29T23:28:41.330" v="69" actId="47"/>
        <pc:sldMkLst>
          <pc:docMk/>
          <pc:sldMk cId="2443958537" sldId="260"/>
        </pc:sldMkLst>
      </pc:sldChg>
      <pc:sldChg chg="del">
        <pc:chgData name="Di M Casey (DTP)" userId="5f3789cd-ede7-4959-b30b-a0738f6ceb0b" providerId="ADAL" clId="{4077F212-68F5-48E7-B892-B59084F9C496}" dt="2025-05-29T23:28:41.775" v="70" actId="47"/>
        <pc:sldMkLst>
          <pc:docMk/>
          <pc:sldMk cId="3693805588" sldId="261"/>
        </pc:sldMkLst>
      </pc:sldChg>
      <pc:sldChg chg="addSp delSp modSp del mod ord modNotesTx">
        <pc:chgData name="Di M Casey (DTP)" userId="5f3789cd-ede7-4959-b30b-a0738f6ceb0b" providerId="ADAL" clId="{4077F212-68F5-48E7-B892-B59084F9C496}" dt="2025-05-30T02:24:59.546" v="103" actId="47"/>
        <pc:sldMkLst>
          <pc:docMk/>
          <pc:sldMk cId="975973694" sldId="262"/>
        </pc:sldMkLst>
        <pc:picChg chg="add mod">
          <ac:chgData name="Di M Casey (DTP)" userId="5f3789cd-ede7-4959-b30b-a0738f6ceb0b" providerId="ADAL" clId="{4077F212-68F5-48E7-B892-B59084F9C496}" dt="2025-05-29T23:27:33.579" v="58" actId="14100"/>
          <ac:picMkLst>
            <pc:docMk/>
            <pc:sldMk cId="975973694" sldId="262"/>
            <ac:picMk id="3" creationId="{3BF3F7C6-C5C1-4633-2D27-2F40E7C634BF}"/>
          </ac:picMkLst>
        </pc:picChg>
        <pc:picChg chg="del">
          <ac:chgData name="Di M Casey (DTP)" userId="5f3789cd-ede7-4959-b30b-a0738f6ceb0b" providerId="ADAL" clId="{4077F212-68F5-48E7-B892-B59084F9C496}" dt="2025-05-29T23:27:26.739" v="55" actId="478"/>
          <ac:picMkLst>
            <pc:docMk/>
            <pc:sldMk cId="975973694" sldId="262"/>
            <ac:picMk id="9" creationId="{11217496-96CF-4AD1-55DC-E8379C6ECAEA}"/>
          </ac:picMkLst>
        </pc:picChg>
      </pc:sldChg>
      <pc:sldChg chg="del">
        <pc:chgData name="Di M Casey (DTP)" userId="5f3789cd-ede7-4959-b30b-a0738f6ceb0b" providerId="ADAL" clId="{4077F212-68F5-48E7-B892-B59084F9C496}" dt="2025-05-29T23:28:39.491" v="67" actId="47"/>
        <pc:sldMkLst>
          <pc:docMk/>
          <pc:sldMk cId="441709063" sldId="263"/>
        </pc:sldMkLst>
      </pc:sldChg>
      <pc:sldChg chg="add">
        <pc:chgData name="Di M Casey (DTP)" userId="5f3789cd-ede7-4959-b30b-a0738f6ceb0b" providerId="ADAL" clId="{4077F212-68F5-48E7-B892-B59084F9C496}" dt="2025-05-29T23:58:05.321" v="95"/>
        <pc:sldMkLst>
          <pc:docMk/>
          <pc:sldMk cId="4074626535" sldId="263"/>
        </pc:sldMkLst>
      </pc:sldChg>
      <pc:sldChg chg="del">
        <pc:chgData name="Di M Casey (DTP)" userId="5f3789cd-ede7-4959-b30b-a0738f6ceb0b" providerId="ADAL" clId="{4077F212-68F5-48E7-B892-B59084F9C496}" dt="2025-05-29T23:28:42.910" v="72" actId="47"/>
        <pc:sldMkLst>
          <pc:docMk/>
          <pc:sldMk cId="800443531" sldId="264"/>
        </pc:sldMkLst>
      </pc:sldChg>
      <pc:sldChg chg="addSp delSp modSp del mod modNotesTx">
        <pc:chgData name="Di M Casey (DTP)" userId="5f3789cd-ede7-4959-b30b-a0738f6ceb0b" providerId="ADAL" clId="{4077F212-68F5-48E7-B892-B59084F9C496}" dt="2025-05-30T02:24:49.016" v="98" actId="47"/>
        <pc:sldMkLst>
          <pc:docMk/>
          <pc:sldMk cId="3714703963" sldId="265"/>
        </pc:sldMkLst>
        <pc:picChg chg="add mod">
          <ac:chgData name="Di M Casey (DTP)" userId="5f3789cd-ede7-4959-b30b-a0738f6ceb0b" providerId="ADAL" clId="{4077F212-68F5-48E7-B892-B59084F9C496}" dt="2025-05-29T23:28:06.646" v="62" actId="14100"/>
          <ac:picMkLst>
            <pc:docMk/>
            <pc:sldMk cId="3714703963" sldId="265"/>
            <ac:picMk id="3" creationId="{B047A7B6-0D86-23CD-CC0A-33CEEF3DB662}"/>
          </ac:picMkLst>
        </pc:picChg>
        <pc:picChg chg="del">
          <ac:chgData name="Di M Casey (DTP)" userId="5f3789cd-ede7-4959-b30b-a0738f6ceb0b" providerId="ADAL" clId="{4077F212-68F5-48E7-B892-B59084F9C496}" dt="2025-05-29T23:27:48.164" v="59" actId="478"/>
          <ac:picMkLst>
            <pc:docMk/>
            <pc:sldMk cId="3714703963" sldId="265"/>
            <ac:picMk id="9" creationId="{A4707E6A-0A6D-F5F6-2BD7-6828C0DE6DA1}"/>
          </ac:picMkLst>
        </pc:picChg>
      </pc:sldChg>
      <pc:sldChg chg="add del">
        <pc:chgData name="Di M Casey (DTP)" userId="5f3789cd-ede7-4959-b30b-a0738f6ceb0b" providerId="ADAL" clId="{4077F212-68F5-48E7-B892-B59084F9C496}" dt="2025-05-29T23:58:14.648" v="96" actId="47"/>
        <pc:sldMkLst>
          <pc:docMk/>
          <pc:sldMk cId="2726573094" sldId="268"/>
        </pc:sldMkLst>
      </pc:sldChg>
      <pc:sldChg chg="add">
        <pc:chgData name="Di M Casey (DTP)" userId="5f3789cd-ede7-4959-b30b-a0738f6ceb0b" providerId="ADAL" clId="{4077F212-68F5-48E7-B892-B59084F9C496}" dt="2025-05-29T23:58:05.321" v="95"/>
        <pc:sldMkLst>
          <pc:docMk/>
          <pc:sldMk cId="1826740058" sldId="272"/>
        </pc:sldMkLst>
      </pc:sldChg>
      <pc:sldChg chg="add">
        <pc:chgData name="Di M Casey (DTP)" userId="5f3789cd-ede7-4959-b30b-a0738f6ceb0b" providerId="ADAL" clId="{4077F212-68F5-48E7-B892-B59084F9C496}" dt="2025-05-29T23:58:05.321" v="95"/>
        <pc:sldMkLst>
          <pc:docMk/>
          <pc:sldMk cId="2032743235" sldId="292"/>
        </pc:sldMkLst>
      </pc:sldChg>
      <pc:sldChg chg="add">
        <pc:chgData name="Di M Casey (DTP)" userId="5f3789cd-ede7-4959-b30b-a0738f6ceb0b" providerId="ADAL" clId="{4077F212-68F5-48E7-B892-B59084F9C496}" dt="2025-05-29T23:58:05.321" v="95"/>
        <pc:sldMkLst>
          <pc:docMk/>
          <pc:sldMk cId="2373335359" sldId="293"/>
        </pc:sldMkLst>
      </pc:sldChg>
      <pc:sldChg chg="modSp mod">
        <pc:chgData name="Di M Casey (DTP)" userId="5f3789cd-ede7-4959-b30b-a0738f6ceb0b" providerId="ADAL" clId="{4077F212-68F5-48E7-B892-B59084F9C496}" dt="2025-05-29T23:26:43.711" v="52" actId="20577"/>
        <pc:sldMkLst>
          <pc:docMk/>
          <pc:sldMk cId="1867659786" sldId="309"/>
        </pc:sldMkLst>
        <pc:spChg chg="mod">
          <ac:chgData name="Di M Casey (DTP)" userId="5f3789cd-ede7-4959-b30b-a0738f6ceb0b" providerId="ADAL" clId="{4077F212-68F5-48E7-B892-B59084F9C496}" dt="2025-05-29T23:26:43.711" v="52" actId="20577"/>
          <ac:spMkLst>
            <pc:docMk/>
            <pc:sldMk cId="1867659786" sldId="309"/>
            <ac:spMk id="3" creationId="{F6DC1E94-3683-73F2-4AD7-24B354305502}"/>
          </ac:spMkLst>
        </pc:spChg>
      </pc:sldChg>
      <pc:sldChg chg="addSp delSp modSp add del mod">
        <pc:chgData name="Di M Casey (DTP)" userId="5f3789cd-ede7-4959-b30b-a0738f6ceb0b" providerId="ADAL" clId="{4077F212-68F5-48E7-B892-B59084F9C496}" dt="2025-05-30T02:25:08.522" v="104" actId="47"/>
        <pc:sldMkLst>
          <pc:docMk/>
          <pc:sldMk cId="1010238123" sldId="310"/>
        </pc:sldMkLst>
        <pc:picChg chg="del">
          <ac:chgData name="Di M Casey (DTP)" userId="5f3789cd-ede7-4959-b30b-a0738f6ceb0b" providerId="ADAL" clId="{4077F212-68F5-48E7-B892-B59084F9C496}" dt="2025-05-29T23:29:21.718" v="76" actId="478"/>
          <ac:picMkLst>
            <pc:docMk/>
            <pc:sldMk cId="1010238123" sldId="310"/>
            <ac:picMk id="3" creationId="{DC3D930C-6AD6-83C7-E45E-87C7B0A54E9F}"/>
          </ac:picMkLst>
        </pc:picChg>
        <pc:picChg chg="add mod">
          <ac:chgData name="Di M Casey (DTP)" userId="5f3789cd-ede7-4959-b30b-a0738f6ceb0b" providerId="ADAL" clId="{4077F212-68F5-48E7-B892-B59084F9C496}" dt="2025-05-29T23:30:13.151" v="88" actId="14100"/>
          <ac:picMkLst>
            <pc:docMk/>
            <pc:sldMk cId="1010238123" sldId="310"/>
            <ac:picMk id="4" creationId="{6FCED62B-4495-7058-93EF-275C2FB5349D}"/>
          </ac:picMkLst>
        </pc:picChg>
      </pc:sldChg>
      <pc:sldChg chg="addSp modSp add mod">
        <pc:chgData name="Di M Casey (DTP)" userId="5f3789cd-ede7-4959-b30b-a0738f6ceb0b" providerId="ADAL" clId="{4077F212-68F5-48E7-B892-B59084F9C496}" dt="2025-05-29T23:30:38.296" v="92" actId="14100"/>
        <pc:sldMkLst>
          <pc:docMk/>
          <pc:sldMk cId="2833503293" sldId="311"/>
        </pc:sldMkLst>
        <pc:picChg chg="add mod">
          <ac:chgData name="Di M Casey (DTP)" userId="5f3789cd-ede7-4959-b30b-a0738f6ceb0b" providerId="ADAL" clId="{4077F212-68F5-48E7-B892-B59084F9C496}" dt="2025-05-29T23:30:38.296" v="92" actId="14100"/>
          <ac:picMkLst>
            <pc:docMk/>
            <pc:sldMk cId="2833503293" sldId="311"/>
            <ac:picMk id="3" creationId="{C0D6FFF8-5EFE-1B36-8134-34D546CB74C5}"/>
          </ac:picMkLst>
        </pc:picChg>
      </pc:sldChg>
      <pc:sldChg chg="addSp delSp modSp add del mod ord">
        <pc:chgData name="Di M Casey (DTP)" userId="5f3789cd-ede7-4959-b30b-a0738f6ceb0b" providerId="ADAL" clId="{4077F212-68F5-48E7-B892-B59084F9C496}" dt="2025-05-30T02:24:57.387" v="102" actId="47"/>
        <pc:sldMkLst>
          <pc:docMk/>
          <pc:sldMk cId="1487970062" sldId="312"/>
        </pc:sldMkLst>
        <pc:graphicFrameChg chg="add del modGraphic">
          <ac:chgData name="Di M Casey (DTP)" userId="5f3789cd-ede7-4959-b30b-a0738f6ceb0b" providerId="ADAL" clId="{4077F212-68F5-48E7-B892-B59084F9C496}" dt="2025-05-29T23:29:31.380" v="80" actId="478"/>
          <ac:graphicFrameMkLst>
            <pc:docMk/>
            <pc:sldMk cId="1487970062" sldId="312"/>
            <ac:graphicFrameMk id="3" creationId="{A239EA05-E94C-E3FC-8BFD-B25DA72DE985}"/>
          </ac:graphicFrameMkLst>
        </pc:graphicFrameChg>
        <pc:picChg chg="add mod">
          <ac:chgData name="Di M Casey (DTP)" userId="5f3789cd-ede7-4959-b30b-a0738f6ceb0b" providerId="ADAL" clId="{4077F212-68F5-48E7-B892-B59084F9C496}" dt="2025-05-29T23:29:38.395" v="83" actId="14100"/>
          <ac:picMkLst>
            <pc:docMk/>
            <pc:sldMk cId="1487970062" sldId="312"/>
            <ac:picMk id="5" creationId="{172DFD2F-82F0-09C1-AC7A-BFAE2829991D}"/>
          </ac:picMkLst>
        </pc:picChg>
      </pc:sldChg>
    </pc:docChg>
  </pc:docChgLst>
  <pc:docChgLst>
    <pc:chgData name="Di M Casey (DTP)" userId="S::vidx963@roads.vic.gov.au::5f3789cd-ede7-4959-b30b-a0738f6ceb0b" providerId="AD" clId="Web-{267876BA-771D-DD79-4E38-04CF035D41BC}"/>
    <pc:docChg chg="modSld">
      <pc:chgData name="Di M Casey (DTP)" userId="S::vidx963@roads.vic.gov.au::5f3789cd-ede7-4959-b30b-a0738f6ceb0b" providerId="AD" clId="Web-{267876BA-771D-DD79-4E38-04CF035D41BC}" dt="2024-08-12T06:37:49.156" v="0"/>
      <pc:docMkLst>
        <pc:docMk/>
      </pc:docMkLst>
      <pc:sldChg chg="addSp modSp">
        <pc:chgData name="Di M Casey (DTP)" userId="S::vidx963@roads.vic.gov.au::5f3789cd-ede7-4959-b30b-a0738f6ceb0b" providerId="AD" clId="Web-{267876BA-771D-DD79-4E38-04CF035D41BC}" dt="2024-08-12T06:37:49.156" v="0"/>
        <pc:sldMkLst>
          <pc:docMk/>
          <pc:sldMk cId="3769895263" sldId="287"/>
        </pc:sldMkLst>
        <pc:picChg chg="add mod">
          <ac:chgData name="Di M Casey (DTP)" userId="S::vidx963@roads.vic.gov.au::5f3789cd-ede7-4959-b30b-a0738f6ceb0b" providerId="AD" clId="Web-{267876BA-771D-DD79-4E38-04CF035D41BC}" dt="2024-08-12T06:37:49.156" v="0"/>
          <ac:picMkLst>
            <pc:docMk/>
            <pc:sldMk cId="3769895263" sldId="287"/>
            <ac:picMk id="2" creationId="{C332AB50-0EB5-E405-0245-45864A86EF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396F4-6A95-4576-8D16-603D4017691E}" type="datetimeFigureOut">
              <a:rPr lang="en-AU" smtClean="0"/>
              <a:t>30/05/2025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9A055-CB8F-4B8F-85D4-3BB69A28CF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81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Into Safety Level 1-2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 dirty="0"/>
              <a:t>Session 6</a:t>
            </a:r>
            <a:br>
              <a:rPr lang="en-AU" sz="4800" dirty="0"/>
            </a:br>
            <a:r>
              <a:rPr lang="en-AU" sz="4800" b="0" dirty="0"/>
              <a:t>Understanding Common Pedestrian Traffic Signs</a:t>
            </a:r>
          </a:p>
        </p:txBody>
      </p:sp>
    </p:spTree>
    <p:extLst>
      <p:ext uri="{BB962C8B-B14F-4D97-AF65-F5344CB8AC3E}">
        <p14:creationId xmlns:p14="http://schemas.microsoft.com/office/powerpoint/2010/main" val="1867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DFD2F-82F0-09C1-AC7A-BFAE28299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376" y="27858"/>
            <a:ext cx="5167423" cy="6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7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6FFF8-5EFE-1B36-8134-34D546CB7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954" y="0"/>
            <a:ext cx="6806194" cy="6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03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affic signs australia">
            <a:extLst>
              <a:ext uri="{FF2B5EF4-FFF2-40B4-BE49-F238E27FC236}">
                <a16:creationId xmlns:a16="http://schemas.microsoft.com/office/drawing/2014/main" id="{1DB5E0E0-7C38-49BB-B605-7BD3923D5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18085" y="276727"/>
            <a:ext cx="7162563" cy="63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4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affic signs australia">
            <a:extLst>
              <a:ext uri="{FF2B5EF4-FFF2-40B4-BE49-F238E27FC236}">
                <a16:creationId xmlns:a16="http://schemas.microsoft.com/office/drawing/2014/main" id="{1DB5E0E0-7C38-49BB-B605-7BD3923D5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3410" y="457200"/>
            <a:ext cx="6545180" cy="61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335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lated image">
            <a:extLst>
              <a:ext uri="{FF2B5EF4-FFF2-40B4-BE49-F238E27FC236}">
                <a16:creationId xmlns:a16="http://schemas.microsoft.com/office/drawing/2014/main" id="{D2FE1652-0B56-4A58-8379-F34844584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33" y="210954"/>
            <a:ext cx="8394904" cy="64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62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EE90F-D510-4FB1-8A39-F4734E06391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0963" y="262553"/>
            <a:ext cx="3897213" cy="633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74005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B5A7ACE-794E-48AB-8286-7603A20AC879}">
  <ds:schemaRefs>
    <ds:schemaRef ds:uri="http://schemas.microsoft.com/office/2006/documentManagement/types"/>
    <ds:schemaRef ds:uri="7af124fe-44b6-4222-a8e3-559124930b79"/>
    <ds:schemaRef ds:uri="http://purl.org/dc/elements/1.1/"/>
    <ds:schemaRef ds:uri="http://schemas.microsoft.com/office/2006/metadata/properties"/>
    <ds:schemaRef ds:uri="72954b72-a257-434c-979b-eb92632faa90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E1741C-852D-4270-BE35-7063F33398F7}"/>
</file>

<file path=customXml/itemProps4.xml><?xml version="1.0" encoding="utf-8"?>
<ds:datastoreItem xmlns:ds="http://schemas.openxmlformats.org/officeDocument/2006/customXml" ds:itemID="{34F0626B-55E1-45DF-A61F-EAFB70E098E6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4002</TotalTime>
  <Words>16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Urbanist</vt:lpstr>
      <vt:lpstr>Urbanist Medium</vt:lpstr>
      <vt:lpstr>Theme1</vt:lpstr>
      <vt:lpstr>Step Into Safety Level 1-2</vt:lpstr>
      <vt:lpstr>Session 6 Understanding Common Pedestrian Traffic 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Di M Casey (DTP)</cp:lastModifiedBy>
  <cp:revision>3</cp:revision>
  <dcterms:created xsi:type="dcterms:W3CDTF">2024-08-09T05:25:35Z</dcterms:created>
  <dcterms:modified xsi:type="dcterms:W3CDTF">2025-05-30T02:25:08Z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89668cc9-ffc7-46a5-ae03-7723316fbbd5</vt:lpwstr>
  </property>
</Properties>
</file>