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308" r:id="rId5"/>
    <p:sldId id="310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2" id="{7F5FFF07-7660-4B5A-AE7D-94861CFC476D}">
          <p14:sldIdLst>
            <p14:sldId id="310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8896F-B298-41D5-A9F0-C5EFB038727C}" v="1" dt="2025-05-28T05:50:03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undo custSel addSld delSld modSld sldOrd delSection modSection">
      <pc:chgData name="Di M Casey (DTP)" userId="5f3789cd-ede7-4959-b30b-a0738f6ceb0b" providerId="ADAL" clId="{D1AE3448-5E65-4CF0-9472-7B5FB35BFEE1}" dt="2025-02-04T04:33:08.772" v="279" actId="2057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D1AE3448-5E65-4CF0-9472-7B5FB35BFEE1}" dt="2025-02-04T02:37:54.313" v="50" actId="47"/>
        <pc:sldMkLst>
          <pc:docMk/>
          <pc:sldMk cId="441709063" sldId="263"/>
        </pc:sldMkLst>
      </pc:sldChg>
      <pc:sldChg chg="del">
        <pc:chgData name="Di M Casey (DTP)" userId="5f3789cd-ede7-4959-b30b-a0738f6ceb0b" providerId="ADAL" clId="{D1AE3448-5E65-4CF0-9472-7B5FB35BFEE1}" dt="2025-02-04T02:38:02.055" v="52" actId="47"/>
        <pc:sldMkLst>
          <pc:docMk/>
          <pc:sldMk cId="800443531" sldId="264"/>
        </pc:sldMkLst>
      </pc:sldChg>
      <pc:sldChg chg="del">
        <pc:chgData name="Di M Casey (DTP)" userId="5f3789cd-ede7-4959-b30b-a0738f6ceb0b" providerId="ADAL" clId="{D1AE3448-5E65-4CF0-9472-7B5FB35BFEE1}" dt="2025-02-04T02:37:57.821" v="51" actId="4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D1AE3448-5E65-4CF0-9472-7B5FB35BFEE1}" dt="2025-02-04T03:04:49.662" v="71" actId="47"/>
        <pc:sldMkLst>
          <pc:docMk/>
          <pc:sldMk cId="582970481" sldId="275"/>
        </pc:sldMkLst>
      </pc:sldChg>
      <pc:sldChg chg="add del ord">
        <pc:chgData name="Di M Casey (DTP)" userId="5f3789cd-ede7-4959-b30b-a0738f6ceb0b" providerId="ADAL" clId="{D1AE3448-5E65-4CF0-9472-7B5FB35BFEE1}" dt="2025-02-04T03:20:46.609" v="232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D1AE3448-5E65-4CF0-9472-7B5FB35BFEE1}" dt="2025-02-04T03:40:45.650" v="24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D1AE3448-5E65-4CF0-9472-7B5FB35BFEE1}" dt="2025-02-04T03:40:46.270" v="241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D1AE3448-5E65-4CF0-9472-7B5FB35BFEE1}" dt="2025-02-04T03:40:47.537" v="242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D1AE3448-5E65-4CF0-9472-7B5FB35BFEE1}" dt="2025-02-04T03:40:48.842" v="245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D1AE3448-5E65-4CF0-9472-7B5FB35BFEE1}" dt="2025-02-04T03:40:48.390" v="244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D1AE3448-5E65-4CF0-9472-7B5FB35BFEE1}" dt="2025-02-04T03:40:47.978" v="243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D1AE3448-5E65-4CF0-9472-7B5FB35BFEE1}" dt="2025-02-04T04:04:26.524" v="263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D1AE3448-5E65-4CF0-9472-7B5FB35BFEE1}" dt="2025-02-04T04:04:18.026" v="262" actId="47"/>
        <pc:sldMkLst>
          <pc:docMk/>
          <pc:sldMk cId="1028325388" sldId="300"/>
        </pc:sldMkLst>
      </pc:sldChg>
      <pc:sldChg chg="ord">
        <pc:chgData name="Di M Casey (DTP)" userId="5f3789cd-ede7-4959-b30b-a0738f6ceb0b" providerId="ADAL" clId="{D1AE3448-5E65-4CF0-9472-7B5FB35BFEE1}" dt="2025-02-04T04:03:56.402" v="261"/>
        <pc:sldMkLst>
          <pc:docMk/>
          <pc:sldMk cId="2377845405" sldId="302"/>
        </pc:sldMkLst>
      </pc:sldChg>
      <pc:sldChg chg="del ord">
        <pc:chgData name="Di M Casey (DTP)" userId="5f3789cd-ede7-4959-b30b-a0738f6ceb0b" providerId="ADAL" clId="{D1AE3448-5E65-4CF0-9472-7B5FB35BFEE1}" dt="2025-02-04T04:03:54.424" v="259" actId="47"/>
        <pc:sldMkLst>
          <pc:docMk/>
          <pc:sldMk cId="2910446000" sldId="305"/>
        </pc:sldMkLst>
      </pc:sldChg>
      <pc:sldChg chg="modSp mod">
        <pc:chgData name="Di M Casey (DTP)" userId="5f3789cd-ede7-4959-b30b-a0738f6ceb0b" providerId="ADAL" clId="{D1AE3448-5E65-4CF0-9472-7B5FB35BFEE1}" dt="2025-02-04T04:33:08.772" v="279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D1AE3448-5E65-4CF0-9472-7B5FB35BFEE1}" dt="2025-02-04T04:33:08.772" v="279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D1AE3448-5E65-4CF0-9472-7B5FB35BFEE1}" dt="2025-02-04T02:36:53.767" v="49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D1AE3448-5E65-4CF0-9472-7B5FB35BFEE1}" dt="2025-02-04T02:36:53.767" v="49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2:41:57.437" v="70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D1AE3448-5E65-4CF0-9472-7B5FB35BFEE1}" dt="2025-02-04T02:41:57.437" v="70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06:08.090" v="84" actId="6549"/>
        <pc:sldMkLst>
          <pc:docMk/>
          <pc:sldMk cId="2377105400" sldId="311"/>
        </pc:sldMkLst>
        <pc:spChg chg="mod">
          <ac:chgData name="Di M Casey (DTP)" userId="5f3789cd-ede7-4959-b30b-a0738f6ceb0b" providerId="ADAL" clId="{D1AE3448-5E65-4CF0-9472-7B5FB35BFEE1}" dt="2025-02-04T03:06:08.090" v="84" actId="6549"/>
          <ac:spMkLst>
            <pc:docMk/>
            <pc:sldMk cId="2377105400" sldId="311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17:21.345" v="155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D1AE3448-5E65-4CF0-9472-7B5FB35BFEE1}" dt="2025-02-04T03:17:21.345" v="155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del">
        <pc:chgData name="Di M Casey (DTP)" userId="5f3789cd-ede7-4959-b30b-a0738f6ceb0b" providerId="ADAL" clId="{D1AE3448-5E65-4CF0-9472-7B5FB35BFEE1}" dt="2025-02-04T03:40:44.439" v="239" actId="47"/>
        <pc:sldMkLst>
          <pc:docMk/>
          <pc:sldMk cId="2768508508" sldId="313"/>
        </pc:sldMkLst>
      </pc:sldChg>
      <pc:sldChg chg="modSp add mod ord">
        <pc:chgData name="Di M Casey (DTP)" userId="5f3789cd-ede7-4959-b30b-a0738f6ceb0b" providerId="ADAL" clId="{D1AE3448-5E65-4CF0-9472-7B5FB35BFEE1}" dt="2025-02-04T03:20:58.914" v="238"/>
        <pc:sldMkLst>
          <pc:docMk/>
          <pc:sldMk cId="346314542" sldId="315"/>
        </pc:sldMkLst>
        <pc:spChg chg="mod">
          <ac:chgData name="Di M Casey (DTP)" userId="5f3789cd-ede7-4959-b30b-a0738f6ceb0b" providerId="ADAL" clId="{D1AE3448-5E65-4CF0-9472-7B5FB35BFEE1}" dt="2025-02-04T03:20:58.914" v="238"/>
          <ac:spMkLst>
            <pc:docMk/>
            <pc:sldMk cId="346314542" sldId="315"/>
            <ac:spMk id="3" creationId="{F6DC1E94-3683-73F2-4AD7-24B354305502}"/>
          </ac:spMkLst>
        </pc:spChg>
      </pc:sldChg>
      <pc:sldChg chg="modSp add del mod ord">
        <pc:chgData name="Di M Casey (DTP)" userId="5f3789cd-ede7-4959-b30b-a0738f6ceb0b" providerId="ADAL" clId="{D1AE3448-5E65-4CF0-9472-7B5FB35BFEE1}" dt="2025-02-04T03:20:40.464" v="229" actId="2890"/>
        <pc:sldMkLst>
          <pc:docMk/>
          <pc:sldMk cId="4035070468" sldId="315"/>
        </pc:sldMkLst>
        <pc:spChg chg="mod">
          <ac:chgData name="Di M Casey (DTP)" userId="5f3789cd-ede7-4959-b30b-a0738f6ceb0b" providerId="ADAL" clId="{D1AE3448-5E65-4CF0-9472-7B5FB35BFEE1}" dt="2025-02-04T03:20:39.457" v="227" actId="20577"/>
          <ac:spMkLst>
            <pc:docMk/>
            <pc:sldMk cId="4035070468" sldId="315"/>
            <ac:spMk id="3" creationId="{F6DC1E94-3683-73F2-4AD7-24B354305502}"/>
          </ac:spMkLst>
        </pc:spChg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557F5A97-630E-4610-92F4-43468E14A643}"/>
    <pc:docChg chg="delSld modSld delSection modSection">
      <pc:chgData name="Di M Casey (DTP)" userId="5f3789cd-ede7-4959-b30b-a0738f6ceb0b" providerId="ADAL" clId="{557F5A97-630E-4610-92F4-43468E14A643}" dt="2025-02-06T22:51:18.756" v="15" actId="17851"/>
      <pc:docMkLst>
        <pc:docMk/>
      </pc:docMkLst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1153743584" sldId="257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4092724514" sldId="258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3429756529" sldId="259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2443958537" sldId="260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3693805588" sldId="261"/>
        </pc:sldMkLst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245131625" sldId="28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486509734" sldId="296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036947209" sldId="298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177997490" sldId="29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777271550" sldId="301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77845405" sldId="30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1824391634" sldId="303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4209692199" sldId="304"/>
        </pc:sldMkLst>
      </pc:sldChg>
      <pc:sldChg chg="modSp mod">
        <pc:chgData name="Di M Casey (DTP)" userId="5f3789cd-ede7-4959-b30b-a0738f6ceb0b" providerId="ADAL" clId="{557F5A97-630E-4610-92F4-43468E14A643}" dt="2025-02-06T22:49:54.645" v="11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557F5A97-630E-4610-92F4-43468E14A643}" dt="2025-02-06T22:49:54.645" v="11" actId="20577"/>
          <ac:spMkLst>
            <pc:docMk/>
            <pc:sldMk cId="584827675" sldId="308"/>
            <ac:spMk id="3" creationId="{91FEC66E-24BE-A442-AC61-992421E859CF}"/>
          </ac:spMkLst>
        </pc:spChg>
      </pc:sldChg>
      <pc:sldChg chg="del">
        <pc:chgData name="Di M Casey (DTP)" userId="5f3789cd-ede7-4959-b30b-a0738f6ceb0b" providerId="ADAL" clId="{557F5A97-630E-4610-92F4-43468E14A643}" dt="2025-02-06T22:49:43.223" v="0" actId="47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2545988464" sldId="314"/>
        </pc:sldMkLst>
      </pc:sldChg>
      <pc:sldChg chg="del">
        <pc:chgData name="Di M Casey (DTP)" userId="5f3789cd-ede7-4959-b30b-a0738f6ceb0b" providerId="ADAL" clId="{557F5A97-630E-4610-92F4-43468E14A643}" dt="2025-02-06T22:50:47.047" v="12" actId="47"/>
        <pc:sldMkLst>
          <pc:docMk/>
          <pc:sldMk cId="346314542" sldId="315"/>
        </pc:sldMkLst>
      </pc:sldChg>
    </pc:docChg>
  </pc:docChgLst>
  <pc:docChgLst>
    <pc:chgData name="Di M Casey (DTP)" userId="5f3789cd-ede7-4959-b30b-a0738f6ceb0b" providerId="ADAL" clId="{6718896F-B298-41D5-A9F0-C5EFB038727C}"/>
    <pc:docChg chg="custSel addSld modSld modSection">
      <pc:chgData name="Di M Casey (DTP)" userId="5f3789cd-ede7-4959-b30b-a0738f6ceb0b" providerId="ADAL" clId="{6718896F-B298-41D5-A9F0-C5EFB038727C}" dt="2025-05-28T05:50:50.707" v="15" actId="1076"/>
      <pc:docMkLst>
        <pc:docMk/>
      </pc:docMkLst>
      <pc:sldChg chg="addSp delSp modSp new mod">
        <pc:chgData name="Di M Casey (DTP)" userId="5f3789cd-ede7-4959-b30b-a0738f6ceb0b" providerId="ADAL" clId="{6718896F-B298-41D5-A9F0-C5EFB038727C}" dt="2025-05-28T05:50:50.707" v="15" actId="1076"/>
        <pc:sldMkLst>
          <pc:docMk/>
          <pc:sldMk cId="14905312" sldId="311"/>
        </pc:sldMkLst>
        <pc:spChg chg="del">
          <ac:chgData name="Di M Casey (DTP)" userId="5f3789cd-ede7-4959-b30b-a0738f6ceb0b" providerId="ADAL" clId="{6718896F-B298-41D5-A9F0-C5EFB038727C}" dt="2025-05-28T05:50:06.026" v="2" actId="478"/>
          <ac:spMkLst>
            <pc:docMk/>
            <pc:sldMk cId="14905312" sldId="311"/>
            <ac:spMk id="2" creationId="{1C6E1DBA-54E6-1927-42BA-55914FA18DD3}"/>
          </ac:spMkLst>
        </pc:spChg>
        <pc:spChg chg="del">
          <ac:chgData name="Di M Casey (DTP)" userId="5f3789cd-ede7-4959-b30b-a0738f6ceb0b" providerId="ADAL" clId="{6718896F-B298-41D5-A9F0-C5EFB038727C}" dt="2025-05-28T05:50:10.830" v="3" actId="478"/>
          <ac:spMkLst>
            <pc:docMk/>
            <pc:sldMk cId="14905312" sldId="311"/>
            <ac:spMk id="3" creationId="{218DC710-1CC4-21A8-F020-F56625414220}"/>
          </ac:spMkLst>
        </pc:spChg>
        <pc:picChg chg="add mod modCrop">
          <ac:chgData name="Di M Casey (DTP)" userId="5f3789cd-ede7-4959-b30b-a0738f6ceb0b" providerId="ADAL" clId="{6718896F-B298-41D5-A9F0-C5EFB038727C}" dt="2025-05-28T05:50:50.707" v="15" actId="1076"/>
          <ac:picMkLst>
            <pc:docMk/>
            <pc:sldMk cId="14905312" sldId="311"/>
            <ac:picMk id="4" creationId="{C702B06F-7ECF-FAEE-3018-953B99CB51B9}"/>
          </ac:picMkLst>
        </pc:picChg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</a:t>
            </a:r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into Safely</a:t>
            </a:r>
            <a:endParaRPr lang="en-US" sz="4400" dirty="0">
              <a:solidFill>
                <a:schemeClr val="bg1"/>
              </a:solidFill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7image24079328">
            <a:extLst>
              <a:ext uri="{FF2B5EF4-FFF2-40B4-BE49-F238E27FC236}">
                <a16:creationId xmlns:a16="http://schemas.microsoft.com/office/drawing/2014/main" id="{188C01B1-7B01-8077-C289-87236B698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5403"/>
            <a:ext cx="10668000" cy="68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4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8image23903680">
            <a:extLst>
              <a:ext uri="{FF2B5EF4-FFF2-40B4-BE49-F238E27FC236}">
                <a16:creationId xmlns:a16="http://schemas.microsoft.com/office/drawing/2014/main" id="{5E4F47A4-E820-26AB-AD7A-73060358F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" y="21607"/>
            <a:ext cx="10658475" cy="68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road&#10;&#10;AI-generated content may be incorrect.">
            <a:extLst>
              <a:ext uri="{FF2B5EF4-FFF2-40B4-BE49-F238E27FC236}">
                <a16:creationId xmlns:a16="http://schemas.microsoft.com/office/drawing/2014/main" id="{C702B06F-7ECF-FAEE-3018-953B99CB5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22825" r="4854" b="14664"/>
          <a:stretch/>
        </p:blipFill>
        <p:spPr>
          <a:xfrm>
            <a:off x="1342314" y="85060"/>
            <a:ext cx="9507371" cy="59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/>
              <a:t>Session 2</a:t>
            </a:r>
            <a:br>
              <a:rPr lang="en-AU" sz="4800"/>
            </a:br>
            <a:r>
              <a:rPr lang="en-AU" sz="4800" b="0"/>
              <a:t>Features of a Road Environment</a:t>
            </a:r>
          </a:p>
        </p:txBody>
      </p:sp>
    </p:spTree>
    <p:extLst>
      <p:ext uri="{BB962C8B-B14F-4D97-AF65-F5344CB8AC3E}">
        <p14:creationId xmlns:p14="http://schemas.microsoft.com/office/powerpoint/2010/main" val="271931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4image23950960">
            <a:extLst>
              <a:ext uri="{FF2B5EF4-FFF2-40B4-BE49-F238E27FC236}">
                <a16:creationId xmlns:a16="http://schemas.microsoft.com/office/drawing/2014/main" id="{AB4055F6-9C6C-0609-28B5-58E161C9D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" y="108949"/>
            <a:ext cx="10354257" cy="66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04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4image24101072">
            <a:extLst>
              <a:ext uri="{FF2B5EF4-FFF2-40B4-BE49-F238E27FC236}">
                <a16:creationId xmlns:a16="http://schemas.microsoft.com/office/drawing/2014/main" id="{E90EEC2B-913B-C7D8-7063-28601A654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800"/>
            <a:ext cx="10658474" cy="68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4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5image23946176">
            <a:extLst>
              <a:ext uri="{FF2B5EF4-FFF2-40B4-BE49-F238E27FC236}">
                <a16:creationId xmlns:a16="http://schemas.microsoft.com/office/drawing/2014/main" id="{E0A13AE4-D97E-E1C5-6FE7-2B7251994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4" y="0"/>
            <a:ext cx="10654271" cy="68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5image23745616">
            <a:extLst>
              <a:ext uri="{FF2B5EF4-FFF2-40B4-BE49-F238E27FC236}">
                <a16:creationId xmlns:a16="http://schemas.microsoft.com/office/drawing/2014/main" id="{1C7A8456-D2C2-0704-5824-4CD88AF3F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11785"/>
            <a:ext cx="10677525" cy="68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6image23945760">
            <a:extLst>
              <a:ext uri="{FF2B5EF4-FFF2-40B4-BE49-F238E27FC236}">
                <a16:creationId xmlns:a16="http://schemas.microsoft.com/office/drawing/2014/main" id="{E504533A-4FB2-7C5B-DAFB-2595D514C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-15622"/>
            <a:ext cx="10772775" cy="69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1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7image24070800">
            <a:extLst>
              <a:ext uri="{FF2B5EF4-FFF2-40B4-BE49-F238E27FC236}">
                <a16:creationId xmlns:a16="http://schemas.microsoft.com/office/drawing/2014/main" id="{84877C1D-4543-4B1C-EA64-DE6B19FA6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15696"/>
            <a:ext cx="10668000" cy="68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8image23890368">
            <a:extLst>
              <a:ext uri="{FF2B5EF4-FFF2-40B4-BE49-F238E27FC236}">
                <a16:creationId xmlns:a16="http://schemas.microsoft.com/office/drawing/2014/main" id="{C3267FE4-8E82-DA4A-0174-32D83205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0"/>
            <a:ext cx="10687049" cy="68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300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B5A7ACE-794E-48AB-8286-7603A20AC879}">
  <ds:schemaRefs>
    <ds:schemaRef ds:uri="http://purl.org/dc/elements/1.1/"/>
    <ds:schemaRef ds:uri="72954b72-a257-434c-979b-eb92632faa90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7af124fe-44b6-4222-a8e3-559124930b7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05526-A867-41A6-B813-23105BFE8D64}"/>
</file>

<file path=customXml/itemProps4.xml><?xml version="1.0" encoding="utf-8"?>
<ds:datastoreItem xmlns:ds="http://schemas.openxmlformats.org/officeDocument/2006/customXml" ds:itemID="{A894D617-C861-43FE-B21E-783903809B2F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</TotalTime>
  <Words>16</Words>
  <Application>Microsoft Office PowerPoint</Application>
  <PresentationFormat>Widescreen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Urbanist</vt:lpstr>
      <vt:lpstr>Urbanist Medium</vt:lpstr>
      <vt:lpstr>Theme1</vt:lpstr>
      <vt:lpstr>Step into Safely</vt:lpstr>
      <vt:lpstr>Session 2 Features of a Road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 M Casey (DTP)</cp:lastModifiedBy>
  <cp:revision>1</cp:revision>
  <dcterms:created xsi:type="dcterms:W3CDTF">2024-08-09T05:25:35Z</dcterms:created>
  <dcterms:modified xsi:type="dcterms:W3CDTF">2025-05-28T05:50:51Z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2badda75-8172-41a9-b5c6-1d09d43c1124</vt:lpwstr>
  </property>
</Properties>
</file>