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1"/>
  </p:notesMasterIdLst>
  <p:sldIdLst>
    <p:sldId id="308" r:id="rId5"/>
    <p:sldId id="309" r:id="rId6"/>
    <p:sldId id="257" r:id="rId7"/>
    <p:sldId id="262" r:id="rId8"/>
    <p:sldId id="265" r:id="rId9"/>
    <p:sldId id="31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1" id="{E54B3DDE-473D-4C68-9247-AE1C018D1472}">
          <p14:sldIdLst>
            <p14:sldId id="309"/>
            <p14:sldId id="257"/>
            <p14:sldId id="262"/>
            <p14:sldId id="265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>
        <p:scale>
          <a:sx n="60" d="100"/>
          <a:sy n="60" d="100"/>
        </p:scale>
        <p:origin x="7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396F4-6A95-4576-8D16-603D4017691E}" type="datetimeFigureOut">
              <a:rPr lang="en-AU" smtClean="0"/>
              <a:t>30/05/2025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9A055-CB8F-4B8F-85D4-3BB69A28CF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81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505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328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Into Safety Level 1-2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 dirty="0"/>
              <a:t>Session 6</a:t>
            </a:r>
            <a:br>
              <a:rPr lang="en-AU" sz="4800" dirty="0"/>
            </a:br>
            <a:r>
              <a:rPr lang="en-AU" sz="4800" b="0" dirty="0"/>
              <a:t>Understanding Common Pedestrian Traffic Signs</a:t>
            </a:r>
          </a:p>
        </p:txBody>
      </p:sp>
    </p:spTree>
    <p:extLst>
      <p:ext uri="{BB962C8B-B14F-4D97-AF65-F5344CB8AC3E}">
        <p14:creationId xmlns:p14="http://schemas.microsoft.com/office/powerpoint/2010/main" val="1867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D930C-6AD6-83C7-E45E-87C7B0A5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622" y="127098"/>
            <a:ext cx="5688419" cy="68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3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3F7C6-C5C1-4633-2D27-2F40E7C6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116" y="-196091"/>
            <a:ext cx="6198782" cy="72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7A7B6-0D86-23CD-CC0A-33CEEF3DB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74" y="106326"/>
            <a:ext cx="10255303" cy="67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0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ED62B-4495-7058-93EF-275C2FB53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1" y="1"/>
            <a:ext cx="6912934" cy="691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3812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5A7ACE-794E-48AB-8286-7603A20AC879}">
  <ds:schemaRefs>
    <ds:schemaRef ds:uri="http://purl.org/dc/terms/"/>
    <ds:schemaRef ds:uri="http://schemas.microsoft.com/office/infopath/2007/PartnerControls"/>
    <ds:schemaRef ds:uri="http://purl.org/dc/dcmitype/"/>
    <ds:schemaRef ds:uri="7af124fe-44b6-4222-a8e3-559124930b79"/>
    <ds:schemaRef ds:uri="http://schemas.microsoft.com/office/2006/metadata/properties"/>
    <ds:schemaRef ds:uri="http://purl.org/dc/elements/1.1/"/>
    <ds:schemaRef ds:uri="72954b72-a257-434c-979b-eb92632faa90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9FCA1AC-F07E-415F-8E25-66D052CB3EF4}"/>
</file>

<file path=customXml/itemProps4.xml><?xml version="1.0" encoding="utf-8"?>
<ds:datastoreItem xmlns:ds="http://schemas.openxmlformats.org/officeDocument/2006/customXml" ds:itemID="{449F5123-A1DC-49F1-9FD3-0CCEF3A81AA2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4147</TotalTime>
  <Words>18</Words>
  <Application>Microsoft Office PowerPoint</Application>
  <PresentationFormat>Widescreen</PresentationFormat>
  <Paragraphs>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Urbanist</vt:lpstr>
      <vt:lpstr>Urbanist Medium</vt:lpstr>
      <vt:lpstr>Theme1</vt:lpstr>
      <vt:lpstr>Step Into Safety Level 1-2</vt:lpstr>
      <vt:lpstr>Session 6 Understanding Common Pedestrian Traffic Signs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 M Casey (DTP)</dc:creator>
  <cp:lastModifiedBy>Di M Casey (DTP)</cp:lastModifiedBy>
  <cp:revision>5</cp:revision>
  <dcterms:created xsi:type="dcterms:W3CDTF">2024-08-09T05:25:35Z</dcterms:created>
  <dcterms:modified xsi:type="dcterms:W3CDTF">2025-05-30T02:23:41Z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bf1712f9-6994-4518-87fd-ed0dfc529867</vt:lpwstr>
  </property>
</Properties>
</file>