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8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customXml/itemProps4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</p:sldMasterIdLst>
  <p:notesMasterIdLst>
    <p:notesMasterId r:id="rId15"/>
  </p:notesMasterIdLst>
  <p:sldIdLst>
    <p:sldId id="308" r:id="rId5"/>
    <p:sldId id="314" r:id="rId6"/>
    <p:sldId id="296" r:id="rId7"/>
    <p:sldId id="318" r:id="rId8"/>
    <p:sldId id="302" r:id="rId9"/>
    <p:sldId id="299" r:id="rId10"/>
    <p:sldId id="298" r:id="rId11"/>
    <p:sldId id="304" r:id="rId12"/>
    <p:sldId id="303" r:id="rId13"/>
    <p:sldId id="316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560C4874-CC42-45C4-A629-F0595DE5A70A}">
          <p14:sldIdLst>
            <p14:sldId id="308"/>
          </p14:sldIdLst>
        </p14:section>
        <p14:section name="Session 7" id="{5A75570E-34CE-4B5F-A839-E31CA7EF97C5}">
          <p14:sldIdLst>
            <p14:sldId id="314"/>
            <p14:sldId id="296"/>
            <p14:sldId id="318"/>
            <p14:sldId id="302"/>
            <p14:sldId id="299"/>
            <p14:sldId id="298"/>
            <p14:sldId id="304"/>
            <p14:sldId id="303"/>
            <p14:sldId id="316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8C38812-4A37-4E44-86BE-DE0B00852285}" v="1" dt="2025-05-30T02:29:35.07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70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microsoft.com/office/2015/10/relationships/revisionInfo" Target="revisionInfo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i M Casey (DTP)" userId="5f3789cd-ede7-4959-b30b-a0738f6ceb0b" providerId="ADAL" clId="{D1AE3448-5E65-4CF0-9472-7B5FB35BFEE1}"/>
    <pc:docChg chg="undo custSel addSld delSld modSld sldOrd delSection modSection">
      <pc:chgData name="Di M Casey (DTP)" userId="5f3789cd-ede7-4959-b30b-a0738f6ceb0b" providerId="ADAL" clId="{D1AE3448-5E65-4CF0-9472-7B5FB35BFEE1}" dt="2025-02-04T04:33:08.772" v="279" actId="20577"/>
      <pc:docMkLst>
        <pc:docMk/>
      </pc:docMkLst>
      <pc:sldChg chg="ord">
        <pc:chgData name="Di M Casey (DTP)" userId="5f3789cd-ede7-4959-b30b-a0738f6ceb0b" providerId="ADAL" clId="{D1AE3448-5E65-4CF0-9472-7B5FB35BFEE1}" dt="2025-02-04T02:33:42.327" v="3"/>
        <pc:sldMkLst>
          <pc:docMk/>
          <pc:sldMk cId="4092724514" sldId="258"/>
        </pc:sldMkLst>
      </pc:sldChg>
      <pc:sldChg chg="ord">
        <pc:chgData name="Di M Casey (DTP)" userId="5f3789cd-ede7-4959-b30b-a0738f6ceb0b" providerId="ADAL" clId="{D1AE3448-5E65-4CF0-9472-7B5FB35BFEE1}" dt="2025-02-04T02:33:38.314" v="1"/>
        <pc:sldMkLst>
          <pc:docMk/>
          <pc:sldMk cId="3429756529" sldId="259"/>
        </pc:sldMkLst>
      </pc:sldChg>
      <pc:sldChg chg="ord">
        <pc:chgData name="Di M Casey (DTP)" userId="5f3789cd-ede7-4959-b30b-a0738f6ceb0b" providerId="ADAL" clId="{D1AE3448-5E65-4CF0-9472-7B5FB35BFEE1}" dt="2025-02-04T02:33:44.819" v="5"/>
        <pc:sldMkLst>
          <pc:docMk/>
          <pc:sldMk cId="3693805588" sldId="261"/>
        </pc:sldMkLst>
      </pc:sldChg>
      <pc:sldChg chg="ord">
        <pc:chgData name="Di M Casey (DTP)" userId="5f3789cd-ede7-4959-b30b-a0738f6ceb0b" providerId="ADAL" clId="{D1AE3448-5E65-4CF0-9472-7B5FB35BFEE1}" dt="2025-02-04T02:33:51.135" v="7"/>
        <pc:sldMkLst>
          <pc:docMk/>
          <pc:sldMk cId="975973694" sldId="262"/>
        </pc:sldMkLst>
      </pc:sldChg>
      <pc:sldChg chg="del">
        <pc:chgData name="Di M Casey (DTP)" userId="5f3789cd-ede7-4959-b30b-a0738f6ceb0b" providerId="ADAL" clId="{D1AE3448-5E65-4CF0-9472-7B5FB35BFEE1}" dt="2025-02-04T02:37:54.313" v="50" actId="47"/>
        <pc:sldMkLst>
          <pc:docMk/>
          <pc:sldMk cId="441709063" sldId="263"/>
        </pc:sldMkLst>
      </pc:sldChg>
      <pc:sldChg chg="del">
        <pc:chgData name="Di M Casey (DTP)" userId="5f3789cd-ede7-4959-b30b-a0738f6ceb0b" providerId="ADAL" clId="{D1AE3448-5E65-4CF0-9472-7B5FB35BFEE1}" dt="2025-02-04T02:38:02.055" v="52" actId="47"/>
        <pc:sldMkLst>
          <pc:docMk/>
          <pc:sldMk cId="800443531" sldId="264"/>
        </pc:sldMkLst>
      </pc:sldChg>
      <pc:sldChg chg="del">
        <pc:chgData name="Di M Casey (DTP)" userId="5f3789cd-ede7-4959-b30b-a0738f6ceb0b" providerId="ADAL" clId="{D1AE3448-5E65-4CF0-9472-7B5FB35BFEE1}" dt="2025-02-04T02:37:57.821" v="51" actId="47"/>
        <pc:sldMkLst>
          <pc:docMk/>
          <pc:sldMk cId="3714703963" sldId="265"/>
        </pc:sldMkLst>
      </pc:sldChg>
      <pc:sldChg chg="del">
        <pc:chgData name="Di M Casey (DTP)" userId="5f3789cd-ede7-4959-b30b-a0738f6ceb0b" providerId="ADAL" clId="{D1AE3448-5E65-4CF0-9472-7B5FB35BFEE1}" dt="2025-02-04T03:04:49.662" v="71" actId="47"/>
        <pc:sldMkLst>
          <pc:docMk/>
          <pc:sldMk cId="582970481" sldId="275"/>
        </pc:sldMkLst>
      </pc:sldChg>
      <pc:sldChg chg="add del ord">
        <pc:chgData name="Di M Casey (DTP)" userId="5f3789cd-ede7-4959-b30b-a0738f6ceb0b" providerId="ADAL" clId="{D1AE3448-5E65-4CF0-9472-7B5FB35BFEE1}" dt="2025-02-04T03:20:46.609" v="232"/>
        <pc:sldMkLst>
          <pc:docMk/>
          <pc:sldMk cId="3382638923" sldId="288"/>
        </pc:sldMkLst>
      </pc:sldChg>
      <pc:sldChg chg="del">
        <pc:chgData name="Di M Casey (DTP)" userId="5f3789cd-ede7-4959-b30b-a0738f6ceb0b" providerId="ADAL" clId="{D1AE3448-5E65-4CF0-9472-7B5FB35BFEE1}" dt="2025-02-04T03:40:45.650" v="240" actId="47"/>
        <pc:sldMkLst>
          <pc:docMk/>
          <pc:sldMk cId="2304961284" sldId="290"/>
        </pc:sldMkLst>
      </pc:sldChg>
      <pc:sldChg chg="del">
        <pc:chgData name="Di M Casey (DTP)" userId="5f3789cd-ede7-4959-b30b-a0738f6ceb0b" providerId="ADAL" clId="{D1AE3448-5E65-4CF0-9472-7B5FB35BFEE1}" dt="2025-02-04T03:40:46.270" v="241" actId="47"/>
        <pc:sldMkLst>
          <pc:docMk/>
          <pc:sldMk cId="933061988" sldId="291"/>
        </pc:sldMkLst>
      </pc:sldChg>
      <pc:sldChg chg="del">
        <pc:chgData name="Di M Casey (DTP)" userId="5f3789cd-ede7-4959-b30b-a0738f6ceb0b" providerId="ADAL" clId="{D1AE3448-5E65-4CF0-9472-7B5FB35BFEE1}" dt="2025-02-04T03:40:47.537" v="242" actId="47"/>
        <pc:sldMkLst>
          <pc:docMk/>
          <pc:sldMk cId="2352753488" sldId="292"/>
        </pc:sldMkLst>
      </pc:sldChg>
      <pc:sldChg chg="del">
        <pc:chgData name="Di M Casey (DTP)" userId="5f3789cd-ede7-4959-b30b-a0738f6ceb0b" providerId="ADAL" clId="{D1AE3448-5E65-4CF0-9472-7B5FB35BFEE1}" dt="2025-02-04T03:40:48.842" v="245" actId="47"/>
        <pc:sldMkLst>
          <pc:docMk/>
          <pc:sldMk cId="3730281154" sldId="293"/>
        </pc:sldMkLst>
      </pc:sldChg>
      <pc:sldChg chg="del">
        <pc:chgData name="Di M Casey (DTP)" userId="5f3789cd-ede7-4959-b30b-a0738f6ceb0b" providerId="ADAL" clId="{D1AE3448-5E65-4CF0-9472-7B5FB35BFEE1}" dt="2025-02-04T03:40:48.390" v="244" actId="47"/>
        <pc:sldMkLst>
          <pc:docMk/>
          <pc:sldMk cId="1006723371" sldId="294"/>
        </pc:sldMkLst>
      </pc:sldChg>
      <pc:sldChg chg="del">
        <pc:chgData name="Di M Casey (DTP)" userId="5f3789cd-ede7-4959-b30b-a0738f6ceb0b" providerId="ADAL" clId="{D1AE3448-5E65-4CF0-9472-7B5FB35BFEE1}" dt="2025-02-04T03:40:47.978" v="243" actId="47"/>
        <pc:sldMkLst>
          <pc:docMk/>
          <pc:sldMk cId="1816691115" sldId="295"/>
        </pc:sldMkLst>
      </pc:sldChg>
      <pc:sldChg chg="del">
        <pc:chgData name="Di M Casey (DTP)" userId="5f3789cd-ede7-4959-b30b-a0738f6ceb0b" providerId="ADAL" clId="{D1AE3448-5E65-4CF0-9472-7B5FB35BFEE1}" dt="2025-02-04T04:04:26.524" v="263" actId="47"/>
        <pc:sldMkLst>
          <pc:docMk/>
          <pc:sldMk cId="1674318242" sldId="297"/>
        </pc:sldMkLst>
      </pc:sldChg>
      <pc:sldChg chg="del">
        <pc:chgData name="Di M Casey (DTP)" userId="5f3789cd-ede7-4959-b30b-a0738f6ceb0b" providerId="ADAL" clId="{D1AE3448-5E65-4CF0-9472-7B5FB35BFEE1}" dt="2025-02-04T04:04:18.026" v="262" actId="47"/>
        <pc:sldMkLst>
          <pc:docMk/>
          <pc:sldMk cId="1028325388" sldId="300"/>
        </pc:sldMkLst>
      </pc:sldChg>
      <pc:sldChg chg="ord">
        <pc:chgData name="Di M Casey (DTP)" userId="5f3789cd-ede7-4959-b30b-a0738f6ceb0b" providerId="ADAL" clId="{D1AE3448-5E65-4CF0-9472-7B5FB35BFEE1}" dt="2025-02-04T04:03:56.402" v="261"/>
        <pc:sldMkLst>
          <pc:docMk/>
          <pc:sldMk cId="2377845405" sldId="302"/>
        </pc:sldMkLst>
      </pc:sldChg>
      <pc:sldChg chg="del ord">
        <pc:chgData name="Di M Casey (DTP)" userId="5f3789cd-ede7-4959-b30b-a0738f6ceb0b" providerId="ADAL" clId="{D1AE3448-5E65-4CF0-9472-7B5FB35BFEE1}" dt="2025-02-04T04:03:54.424" v="259" actId="47"/>
        <pc:sldMkLst>
          <pc:docMk/>
          <pc:sldMk cId="2910446000" sldId="305"/>
        </pc:sldMkLst>
      </pc:sldChg>
      <pc:sldChg chg="modSp mod">
        <pc:chgData name="Di M Casey (DTP)" userId="5f3789cd-ede7-4959-b30b-a0738f6ceb0b" providerId="ADAL" clId="{D1AE3448-5E65-4CF0-9472-7B5FB35BFEE1}" dt="2025-02-04T04:33:08.772" v="279" actId="20577"/>
        <pc:sldMkLst>
          <pc:docMk/>
          <pc:sldMk cId="584827675" sldId="308"/>
        </pc:sldMkLst>
        <pc:spChg chg="mod">
          <ac:chgData name="Di M Casey (DTP)" userId="5f3789cd-ede7-4959-b30b-a0738f6ceb0b" providerId="ADAL" clId="{D1AE3448-5E65-4CF0-9472-7B5FB35BFEE1}" dt="2025-02-04T04:33:08.772" v="279" actId="20577"/>
          <ac:spMkLst>
            <pc:docMk/>
            <pc:sldMk cId="584827675" sldId="308"/>
            <ac:spMk id="2" creationId="{AF1E2F47-2291-5A4C-88E0-82C7C27B5E2C}"/>
          </ac:spMkLst>
        </pc:spChg>
      </pc:sldChg>
      <pc:sldChg chg="modSp mod">
        <pc:chgData name="Di M Casey (DTP)" userId="5f3789cd-ede7-4959-b30b-a0738f6ceb0b" providerId="ADAL" clId="{D1AE3448-5E65-4CF0-9472-7B5FB35BFEE1}" dt="2025-02-04T02:36:53.767" v="49" actId="20577"/>
        <pc:sldMkLst>
          <pc:docMk/>
          <pc:sldMk cId="1867659786" sldId="309"/>
        </pc:sldMkLst>
        <pc:spChg chg="mod">
          <ac:chgData name="Di M Casey (DTP)" userId="5f3789cd-ede7-4959-b30b-a0738f6ceb0b" providerId="ADAL" clId="{D1AE3448-5E65-4CF0-9472-7B5FB35BFEE1}" dt="2025-02-04T02:36:53.767" v="49" actId="20577"/>
          <ac:spMkLst>
            <pc:docMk/>
            <pc:sldMk cId="1867659786" sldId="309"/>
            <ac:spMk id="3" creationId="{F6DC1E94-3683-73F2-4AD7-24B354305502}"/>
          </ac:spMkLst>
        </pc:spChg>
      </pc:sldChg>
      <pc:sldChg chg="modSp mod">
        <pc:chgData name="Di M Casey (DTP)" userId="5f3789cd-ede7-4959-b30b-a0738f6ceb0b" providerId="ADAL" clId="{D1AE3448-5E65-4CF0-9472-7B5FB35BFEE1}" dt="2025-02-04T02:41:57.437" v="70" actId="20577"/>
        <pc:sldMkLst>
          <pc:docMk/>
          <pc:sldMk cId="2719312843" sldId="310"/>
        </pc:sldMkLst>
        <pc:spChg chg="mod">
          <ac:chgData name="Di M Casey (DTP)" userId="5f3789cd-ede7-4959-b30b-a0738f6ceb0b" providerId="ADAL" clId="{D1AE3448-5E65-4CF0-9472-7B5FB35BFEE1}" dt="2025-02-04T02:41:57.437" v="70" actId="20577"/>
          <ac:spMkLst>
            <pc:docMk/>
            <pc:sldMk cId="2719312843" sldId="310"/>
            <ac:spMk id="3" creationId="{F6DC1E94-3683-73F2-4AD7-24B354305502}"/>
          </ac:spMkLst>
        </pc:spChg>
      </pc:sldChg>
      <pc:sldChg chg="modSp mod">
        <pc:chgData name="Di M Casey (DTP)" userId="5f3789cd-ede7-4959-b30b-a0738f6ceb0b" providerId="ADAL" clId="{D1AE3448-5E65-4CF0-9472-7B5FB35BFEE1}" dt="2025-02-04T03:06:08.090" v="84" actId="6549"/>
        <pc:sldMkLst>
          <pc:docMk/>
          <pc:sldMk cId="2377105400" sldId="311"/>
        </pc:sldMkLst>
        <pc:spChg chg="mod">
          <ac:chgData name="Di M Casey (DTP)" userId="5f3789cd-ede7-4959-b30b-a0738f6ceb0b" providerId="ADAL" clId="{D1AE3448-5E65-4CF0-9472-7B5FB35BFEE1}" dt="2025-02-04T03:06:08.090" v="84" actId="6549"/>
          <ac:spMkLst>
            <pc:docMk/>
            <pc:sldMk cId="2377105400" sldId="311"/>
            <ac:spMk id="3" creationId="{F6DC1E94-3683-73F2-4AD7-24B354305502}"/>
          </ac:spMkLst>
        </pc:spChg>
      </pc:sldChg>
      <pc:sldChg chg="modSp mod">
        <pc:chgData name="Di M Casey (DTP)" userId="5f3789cd-ede7-4959-b30b-a0738f6ceb0b" providerId="ADAL" clId="{D1AE3448-5E65-4CF0-9472-7B5FB35BFEE1}" dt="2025-02-04T03:17:21.345" v="155" actId="20577"/>
        <pc:sldMkLst>
          <pc:docMk/>
          <pc:sldMk cId="97311575" sldId="312"/>
        </pc:sldMkLst>
        <pc:spChg chg="mod">
          <ac:chgData name="Di M Casey (DTP)" userId="5f3789cd-ede7-4959-b30b-a0738f6ceb0b" providerId="ADAL" clId="{D1AE3448-5E65-4CF0-9472-7B5FB35BFEE1}" dt="2025-02-04T03:17:21.345" v="155" actId="20577"/>
          <ac:spMkLst>
            <pc:docMk/>
            <pc:sldMk cId="97311575" sldId="312"/>
            <ac:spMk id="3" creationId="{F6DC1E94-3683-73F2-4AD7-24B354305502}"/>
          </ac:spMkLst>
        </pc:spChg>
      </pc:sldChg>
      <pc:sldChg chg="del">
        <pc:chgData name="Di M Casey (DTP)" userId="5f3789cd-ede7-4959-b30b-a0738f6ceb0b" providerId="ADAL" clId="{D1AE3448-5E65-4CF0-9472-7B5FB35BFEE1}" dt="2025-02-04T03:40:44.439" v="239" actId="47"/>
        <pc:sldMkLst>
          <pc:docMk/>
          <pc:sldMk cId="2768508508" sldId="313"/>
        </pc:sldMkLst>
      </pc:sldChg>
      <pc:sldChg chg="modSp add mod ord">
        <pc:chgData name="Di M Casey (DTP)" userId="5f3789cd-ede7-4959-b30b-a0738f6ceb0b" providerId="ADAL" clId="{D1AE3448-5E65-4CF0-9472-7B5FB35BFEE1}" dt="2025-02-04T03:20:58.914" v="238"/>
        <pc:sldMkLst>
          <pc:docMk/>
          <pc:sldMk cId="346314542" sldId="315"/>
        </pc:sldMkLst>
        <pc:spChg chg="mod">
          <ac:chgData name="Di M Casey (DTP)" userId="5f3789cd-ede7-4959-b30b-a0738f6ceb0b" providerId="ADAL" clId="{D1AE3448-5E65-4CF0-9472-7B5FB35BFEE1}" dt="2025-02-04T03:20:58.914" v="238"/>
          <ac:spMkLst>
            <pc:docMk/>
            <pc:sldMk cId="346314542" sldId="315"/>
            <ac:spMk id="3" creationId="{F6DC1E94-3683-73F2-4AD7-24B354305502}"/>
          </ac:spMkLst>
        </pc:spChg>
      </pc:sldChg>
      <pc:sldChg chg="modSp add del mod ord">
        <pc:chgData name="Di M Casey (DTP)" userId="5f3789cd-ede7-4959-b30b-a0738f6ceb0b" providerId="ADAL" clId="{D1AE3448-5E65-4CF0-9472-7B5FB35BFEE1}" dt="2025-02-04T03:20:40.464" v="229" actId="2890"/>
        <pc:sldMkLst>
          <pc:docMk/>
          <pc:sldMk cId="4035070468" sldId="315"/>
        </pc:sldMkLst>
        <pc:spChg chg="mod">
          <ac:chgData name="Di M Casey (DTP)" userId="5f3789cd-ede7-4959-b30b-a0738f6ceb0b" providerId="ADAL" clId="{D1AE3448-5E65-4CF0-9472-7B5FB35BFEE1}" dt="2025-02-04T03:20:39.457" v="227" actId="20577"/>
          <ac:spMkLst>
            <pc:docMk/>
            <pc:sldMk cId="4035070468" sldId="315"/>
            <ac:spMk id="3" creationId="{F6DC1E94-3683-73F2-4AD7-24B354305502}"/>
          </ac:spMkLst>
        </pc:spChg>
      </pc:sldChg>
    </pc:docChg>
  </pc:docChgLst>
  <pc:docChgLst>
    <pc:chgData name="Di M Casey (DTP)" userId="S::vidx963@roads.vic.gov.au::5f3789cd-ede7-4959-b30b-a0738f6ceb0b" providerId="AD" clId="Web-{267876BA-771D-DD79-4E38-04CF035D41BC}"/>
    <pc:docChg chg="modSld">
      <pc:chgData name="Di M Casey (DTP)" userId="S::vidx963@roads.vic.gov.au::5f3789cd-ede7-4959-b30b-a0738f6ceb0b" providerId="AD" clId="Web-{267876BA-771D-DD79-4E38-04CF035D41BC}" dt="2024-08-12T06:37:49.156" v="0"/>
      <pc:docMkLst>
        <pc:docMk/>
      </pc:docMkLst>
      <pc:sldChg chg="addSp modSp">
        <pc:chgData name="Di M Casey (DTP)" userId="S::vidx963@roads.vic.gov.au::5f3789cd-ede7-4959-b30b-a0738f6ceb0b" providerId="AD" clId="Web-{267876BA-771D-DD79-4E38-04CF035D41BC}" dt="2024-08-12T06:37:49.156" v="0"/>
        <pc:sldMkLst>
          <pc:docMk/>
          <pc:sldMk cId="3769895263" sldId="287"/>
        </pc:sldMkLst>
        <pc:picChg chg="add mod">
          <ac:chgData name="Di M Casey (DTP)" userId="S::vidx963@roads.vic.gov.au::5f3789cd-ede7-4959-b30b-a0738f6ceb0b" providerId="AD" clId="Web-{267876BA-771D-DD79-4E38-04CF035D41BC}" dt="2024-08-12T06:37:49.156" v="0"/>
          <ac:picMkLst>
            <pc:docMk/>
            <pc:sldMk cId="3769895263" sldId="287"/>
            <ac:picMk id="2" creationId="{C332AB50-0EB5-E405-0245-45864A86EFF2}"/>
          </ac:picMkLst>
        </pc:picChg>
      </pc:sldChg>
    </pc:docChg>
  </pc:docChgLst>
  <pc:docChgLst>
    <pc:chgData name="Di M Casey (DTP)" userId="5f3789cd-ede7-4959-b30b-a0738f6ceb0b" providerId="ADAL" clId="{5A409EC9-A620-4D21-A5BB-9D29FDFB7632}"/>
    <pc:docChg chg="undo custSel addSld delSld modSld sldOrd modMainMaster addSection modSection">
      <pc:chgData name="Di M Casey (DTP)" userId="5f3789cd-ede7-4959-b30b-a0738f6ceb0b" providerId="ADAL" clId="{5A409EC9-A620-4D21-A5BB-9D29FDFB7632}" dt="2024-08-11T23:22:48.328" v="957" actId="20577"/>
      <pc:docMkLst>
        <pc:docMk/>
      </pc:docMkLst>
      <pc:sldChg chg="modSp del">
        <pc:chgData name="Di M Casey (DTP)" userId="5f3789cd-ede7-4959-b30b-a0738f6ceb0b" providerId="ADAL" clId="{5A409EC9-A620-4D21-A5BB-9D29FDFB7632}" dt="2024-08-11T22:50:51.099" v="386" actId="47"/>
        <pc:sldMkLst>
          <pc:docMk/>
          <pc:sldMk cId="109857222" sldId="256"/>
        </pc:sldMkLst>
        <pc:spChg chg="mod">
          <ac:chgData name="Di M Casey (DTP)" userId="5f3789cd-ede7-4959-b30b-a0738f6ceb0b" providerId="ADAL" clId="{5A409EC9-A620-4D21-A5BB-9D29FDFB7632}" dt="2024-08-11T22:50:28.660" v="383"/>
          <ac:spMkLst>
            <pc:docMk/>
            <pc:sldMk cId="109857222" sldId="256"/>
            <ac:spMk id="2" creationId="{00000000-0000-0000-0000-000000000000}"/>
          </ac:spMkLst>
        </pc:spChg>
        <pc:spChg chg="mod">
          <ac:chgData name="Di M Casey (DTP)" userId="5f3789cd-ede7-4959-b30b-a0738f6ceb0b" providerId="ADAL" clId="{5A409EC9-A620-4D21-A5BB-9D29FDFB7632}" dt="2024-08-11T22:50:28.660" v="383"/>
          <ac:spMkLst>
            <pc:docMk/>
            <pc:sldMk cId="109857222" sldId="256"/>
            <ac:spMk id="3" creationId="{00000000-0000-0000-0000-000000000000}"/>
          </ac:spMkLst>
        </pc:spChg>
      </pc:sldChg>
      <pc:sldChg chg="addSp delSp modSp new mod">
        <pc:chgData name="Di M Casey (DTP)" userId="5f3789cd-ede7-4959-b30b-a0738f6ceb0b" providerId="ADAL" clId="{5A409EC9-A620-4D21-A5BB-9D29FDFB7632}" dt="2024-08-11T23:16:54.495" v="676" actId="1076"/>
        <pc:sldMkLst>
          <pc:docMk/>
          <pc:sldMk cId="1153743584" sldId="257"/>
        </pc:sldMkLst>
        <pc:spChg chg="del">
          <ac:chgData name="Di M Casey (DTP)" userId="5f3789cd-ede7-4959-b30b-a0738f6ceb0b" providerId="ADAL" clId="{5A409EC9-A620-4D21-A5BB-9D29FDFB7632}" dt="2024-08-09T06:08:14.502" v="296" actId="478"/>
          <ac:spMkLst>
            <pc:docMk/>
            <pc:sldMk cId="1153743584" sldId="257"/>
            <ac:spMk id="2" creationId="{6040B85D-246C-C9CD-6397-81DC1161872E}"/>
          </ac:spMkLst>
        </pc:spChg>
        <pc:spChg chg="del">
          <ac:chgData name="Di M Casey (DTP)" userId="5f3789cd-ede7-4959-b30b-a0738f6ceb0b" providerId="ADAL" clId="{5A409EC9-A620-4D21-A5BB-9D29FDFB7632}" dt="2024-08-09T05:29:10.846" v="3" actId="931"/>
          <ac:spMkLst>
            <pc:docMk/>
            <pc:sldMk cId="1153743584" sldId="257"/>
            <ac:spMk id="3" creationId="{7A740B79-B51D-8BAA-C855-0319A102AB14}"/>
          </ac:spMkLst>
        </pc:spChg>
        <pc:spChg chg="add del mod">
          <ac:chgData name="Di M Casey (DTP)" userId="5f3789cd-ede7-4959-b30b-a0738f6ceb0b" providerId="ADAL" clId="{5A409EC9-A620-4D21-A5BB-9D29FDFB7632}" dt="2024-08-09T06:08:16.530" v="297" actId="478"/>
          <ac:spMkLst>
            <pc:docMk/>
            <pc:sldMk cId="1153743584" sldId="257"/>
            <ac:spMk id="11" creationId="{9B0CAC05-3B8D-309D-95DF-A9510E4DCCCA}"/>
          </ac:spMkLst>
        </pc:spChg>
        <pc:picChg chg="add del mod">
          <ac:chgData name="Di M Casey (DTP)" userId="5f3789cd-ede7-4959-b30b-a0738f6ceb0b" providerId="ADAL" clId="{5A409EC9-A620-4D21-A5BB-9D29FDFB7632}" dt="2024-08-09T05:29:35.713" v="15" actId="21"/>
          <ac:picMkLst>
            <pc:docMk/>
            <pc:sldMk cId="1153743584" sldId="257"/>
            <ac:picMk id="5" creationId="{FC977D6E-A5C0-9885-8DC9-306BE2116DA6}"/>
          </ac:picMkLst>
        </pc:picChg>
        <pc:picChg chg="add mod">
          <ac:chgData name="Di M Casey (DTP)" userId="5f3789cd-ede7-4959-b30b-a0738f6ceb0b" providerId="ADAL" clId="{5A409EC9-A620-4D21-A5BB-9D29FDFB7632}" dt="2024-08-11T23:16:54.495" v="676" actId="1076"/>
          <ac:picMkLst>
            <pc:docMk/>
            <pc:sldMk cId="1153743584" sldId="257"/>
            <ac:picMk id="7" creationId="{F81BFDB6-1B97-C569-0814-8DCA4BAEF19D}"/>
          </ac:picMkLst>
        </pc:picChg>
        <pc:picChg chg="add del mod">
          <ac:chgData name="Di M Casey (DTP)" userId="5f3789cd-ede7-4959-b30b-a0738f6ceb0b" providerId="ADAL" clId="{5A409EC9-A620-4D21-A5BB-9D29FDFB7632}" dt="2024-08-09T05:29:24.659" v="12" actId="21"/>
          <ac:picMkLst>
            <pc:docMk/>
            <pc:sldMk cId="1153743584" sldId="257"/>
            <ac:picMk id="9" creationId="{F01D9B80-DAF0-B568-0260-1BDBA00A2144}"/>
          </ac:picMkLst>
        </pc:picChg>
      </pc:sldChg>
      <pc:sldChg chg="addSp delSp modSp new mod">
        <pc:chgData name="Di M Casey (DTP)" userId="5f3789cd-ede7-4959-b30b-a0738f6ceb0b" providerId="ADAL" clId="{5A409EC9-A620-4D21-A5BB-9D29FDFB7632}" dt="2024-08-09T06:08:52.698" v="305" actId="1076"/>
        <pc:sldMkLst>
          <pc:docMk/>
          <pc:sldMk cId="4092724514" sldId="258"/>
        </pc:sldMkLst>
        <pc:spChg chg="del">
          <ac:chgData name="Di M Casey (DTP)" userId="5f3789cd-ede7-4959-b30b-a0738f6ceb0b" providerId="ADAL" clId="{5A409EC9-A620-4D21-A5BB-9D29FDFB7632}" dt="2024-08-09T06:08:41.591" v="302" actId="478"/>
          <ac:spMkLst>
            <pc:docMk/>
            <pc:sldMk cId="4092724514" sldId="258"/>
            <ac:spMk id="2" creationId="{F2567DA3-DA98-19E7-1D37-03DE354A2407}"/>
          </ac:spMkLst>
        </pc:spChg>
        <pc:spChg chg="del">
          <ac:chgData name="Di M Casey (DTP)" userId="5f3789cd-ede7-4959-b30b-a0738f6ceb0b" providerId="ADAL" clId="{5A409EC9-A620-4D21-A5BB-9D29FDFB7632}" dt="2024-08-09T06:08:39.018" v="301" actId="478"/>
          <ac:spMkLst>
            <pc:docMk/>
            <pc:sldMk cId="4092724514" sldId="258"/>
            <ac:spMk id="3" creationId="{EA5F11C0-5C5C-4706-C0D0-5F349A7B2BFD}"/>
          </ac:spMkLst>
        </pc:spChg>
        <pc:picChg chg="add mod">
          <ac:chgData name="Di M Casey (DTP)" userId="5f3789cd-ede7-4959-b30b-a0738f6ceb0b" providerId="ADAL" clId="{5A409EC9-A620-4D21-A5BB-9D29FDFB7632}" dt="2024-08-09T06:08:52.698" v="305" actId="1076"/>
          <ac:picMkLst>
            <pc:docMk/>
            <pc:sldMk cId="4092724514" sldId="258"/>
            <ac:picMk id="5" creationId="{FC977D6E-A5C0-9885-8DC9-306BE2116DA6}"/>
          </ac:picMkLst>
        </pc:picChg>
      </pc:sldChg>
      <pc:sldChg chg="addSp delSp modSp new mod">
        <pc:chgData name="Di M Casey (DTP)" userId="5f3789cd-ede7-4959-b30b-a0738f6ceb0b" providerId="ADAL" clId="{5A409EC9-A620-4D21-A5BB-9D29FDFB7632}" dt="2024-08-09T06:09:21.988" v="309" actId="1076"/>
        <pc:sldMkLst>
          <pc:docMk/>
          <pc:sldMk cId="3429756529" sldId="259"/>
        </pc:sldMkLst>
        <pc:spChg chg="del">
          <ac:chgData name="Di M Casey (DTP)" userId="5f3789cd-ede7-4959-b30b-a0738f6ceb0b" providerId="ADAL" clId="{5A409EC9-A620-4D21-A5BB-9D29FDFB7632}" dt="2024-08-09T06:09:08.345" v="306" actId="478"/>
          <ac:spMkLst>
            <pc:docMk/>
            <pc:sldMk cId="3429756529" sldId="259"/>
            <ac:spMk id="2" creationId="{D4A162B0-C1AF-A7F8-2388-535F32F05A79}"/>
          </ac:spMkLst>
        </pc:spChg>
        <pc:spChg chg="del">
          <ac:chgData name="Di M Casey (DTP)" userId="5f3789cd-ede7-4959-b30b-a0738f6ceb0b" providerId="ADAL" clId="{5A409EC9-A620-4D21-A5BB-9D29FDFB7632}" dt="2024-08-09T05:29:29.168" v="13"/>
          <ac:spMkLst>
            <pc:docMk/>
            <pc:sldMk cId="3429756529" sldId="259"/>
            <ac:spMk id="3" creationId="{9C0AAF97-E74A-33D1-D8EB-317CAE4794F1}"/>
          </ac:spMkLst>
        </pc:spChg>
        <pc:picChg chg="add mod">
          <ac:chgData name="Di M Casey (DTP)" userId="5f3789cd-ede7-4959-b30b-a0738f6ceb0b" providerId="ADAL" clId="{5A409EC9-A620-4D21-A5BB-9D29FDFB7632}" dt="2024-08-09T06:09:21.988" v="309" actId="1076"/>
          <ac:picMkLst>
            <pc:docMk/>
            <pc:sldMk cId="3429756529" sldId="259"/>
            <ac:picMk id="9" creationId="{F01D9B80-DAF0-B568-0260-1BDBA00A2144}"/>
          </ac:picMkLst>
        </pc:picChg>
      </pc:sldChg>
      <pc:sldChg chg="addSp delSp modSp new mod">
        <pc:chgData name="Di M Casey (DTP)" userId="5f3789cd-ede7-4959-b30b-a0738f6ceb0b" providerId="ADAL" clId="{5A409EC9-A620-4D21-A5BB-9D29FDFB7632}" dt="2024-08-09T06:09:39.501" v="313" actId="1076"/>
        <pc:sldMkLst>
          <pc:docMk/>
          <pc:sldMk cId="2443958537" sldId="260"/>
        </pc:sldMkLst>
        <pc:spChg chg="del">
          <ac:chgData name="Di M Casey (DTP)" userId="5f3789cd-ede7-4959-b30b-a0738f6ceb0b" providerId="ADAL" clId="{5A409EC9-A620-4D21-A5BB-9D29FDFB7632}" dt="2024-08-09T06:09:29.350" v="310" actId="478"/>
          <ac:spMkLst>
            <pc:docMk/>
            <pc:sldMk cId="2443958537" sldId="260"/>
            <ac:spMk id="2" creationId="{2B0E487A-66AA-6ED5-9EA1-91A52D2F2744}"/>
          </ac:spMkLst>
        </pc:spChg>
        <pc:spChg chg="del">
          <ac:chgData name="Di M Casey (DTP)" userId="5f3789cd-ede7-4959-b30b-a0738f6ceb0b" providerId="ADAL" clId="{5A409EC9-A620-4D21-A5BB-9D29FDFB7632}" dt="2024-08-09T05:31:02.565" v="28" actId="931"/>
          <ac:spMkLst>
            <pc:docMk/>
            <pc:sldMk cId="2443958537" sldId="260"/>
            <ac:spMk id="3" creationId="{364BD785-3919-4BD1-C3BD-52E30AE81366}"/>
          </ac:spMkLst>
        </pc:spChg>
        <pc:picChg chg="add mod">
          <ac:chgData name="Di M Casey (DTP)" userId="5f3789cd-ede7-4959-b30b-a0738f6ceb0b" providerId="ADAL" clId="{5A409EC9-A620-4D21-A5BB-9D29FDFB7632}" dt="2024-08-09T06:09:39.501" v="313" actId="1076"/>
          <ac:picMkLst>
            <pc:docMk/>
            <pc:sldMk cId="2443958537" sldId="260"/>
            <ac:picMk id="5" creationId="{0EFA709C-B7EA-A228-0FF1-20F48DAD9A67}"/>
          </ac:picMkLst>
        </pc:picChg>
        <pc:picChg chg="add del mod">
          <ac:chgData name="Di M Casey (DTP)" userId="5f3789cd-ede7-4959-b30b-a0738f6ceb0b" providerId="ADAL" clId="{5A409EC9-A620-4D21-A5BB-9D29FDFB7632}" dt="2024-08-09T05:31:21.465" v="34" actId="21"/>
          <ac:picMkLst>
            <pc:docMk/>
            <pc:sldMk cId="2443958537" sldId="260"/>
            <ac:picMk id="7" creationId="{256908B8-82B9-E06A-9887-2F44E6BC9A4B}"/>
          </ac:picMkLst>
        </pc:picChg>
        <pc:picChg chg="add del mod">
          <ac:chgData name="Di M Casey (DTP)" userId="5f3789cd-ede7-4959-b30b-a0738f6ceb0b" providerId="ADAL" clId="{5A409EC9-A620-4D21-A5BB-9D29FDFB7632}" dt="2024-08-09T05:31:13.076" v="32" actId="21"/>
          <ac:picMkLst>
            <pc:docMk/>
            <pc:sldMk cId="2443958537" sldId="260"/>
            <ac:picMk id="9" creationId="{11217496-96CF-4AD1-55DC-E8379C6ECAEA}"/>
          </ac:picMkLst>
        </pc:picChg>
      </pc:sldChg>
      <pc:sldChg chg="addSp delSp modSp new mod">
        <pc:chgData name="Di M Casey (DTP)" userId="5f3789cd-ede7-4959-b30b-a0738f6ceb0b" providerId="ADAL" clId="{5A409EC9-A620-4D21-A5BB-9D29FDFB7632}" dt="2024-08-09T06:10:03.449" v="319" actId="1076"/>
        <pc:sldMkLst>
          <pc:docMk/>
          <pc:sldMk cId="3693805588" sldId="261"/>
        </pc:sldMkLst>
        <pc:spChg chg="del">
          <ac:chgData name="Di M Casey (DTP)" userId="5f3789cd-ede7-4959-b30b-a0738f6ceb0b" providerId="ADAL" clId="{5A409EC9-A620-4D21-A5BB-9D29FDFB7632}" dt="2024-08-09T06:09:45.009" v="314" actId="478"/>
          <ac:spMkLst>
            <pc:docMk/>
            <pc:sldMk cId="3693805588" sldId="261"/>
            <ac:spMk id="2" creationId="{C7B6AC63-060A-A48D-E8FD-0D0237333663}"/>
          </ac:spMkLst>
        </pc:spChg>
        <pc:spChg chg="del">
          <ac:chgData name="Di M Casey (DTP)" userId="5f3789cd-ede7-4959-b30b-a0738f6ceb0b" providerId="ADAL" clId="{5A409EC9-A620-4D21-A5BB-9D29FDFB7632}" dt="2024-08-09T06:09:48.252" v="315" actId="478"/>
          <ac:spMkLst>
            <pc:docMk/>
            <pc:sldMk cId="3693805588" sldId="261"/>
            <ac:spMk id="3" creationId="{895D8663-BFBB-EC5D-3D99-9AC25E0B2E2D}"/>
          </ac:spMkLst>
        </pc:spChg>
        <pc:picChg chg="add mod">
          <ac:chgData name="Di M Casey (DTP)" userId="5f3789cd-ede7-4959-b30b-a0738f6ceb0b" providerId="ADAL" clId="{5A409EC9-A620-4D21-A5BB-9D29FDFB7632}" dt="2024-08-09T06:10:03.449" v="319" actId="1076"/>
          <ac:picMkLst>
            <pc:docMk/>
            <pc:sldMk cId="3693805588" sldId="261"/>
            <ac:picMk id="7" creationId="{256908B8-82B9-E06A-9887-2F44E6BC9A4B}"/>
          </ac:picMkLst>
        </pc:picChg>
      </pc:sldChg>
      <pc:sldChg chg="addSp delSp modSp new mod">
        <pc:chgData name="Di M Casey (DTP)" userId="5f3789cd-ede7-4959-b30b-a0738f6ceb0b" providerId="ADAL" clId="{5A409EC9-A620-4D21-A5BB-9D29FDFB7632}" dt="2024-08-09T06:10:21.179" v="324" actId="1076"/>
        <pc:sldMkLst>
          <pc:docMk/>
          <pc:sldMk cId="975973694" sldId="262"/>
        </pc:sldMkLst>
        <pc:spChg chg="del">
          <ac:chgData name="Di M Casey (DTP)" userId="5f3789cd-ede7-4959-b30b-a0738f6ceb0b" providerId="ADAL" clId="{5A409EC9-A620-4D21-A5BB-9D29FDFB7632}" dt="2024-08-09T06:10:09.105" v="320" actId="478"/>
          <ac:spMkLst>
            <pc:docMk/>
            <pc:sldMk cId="975973694" sldId="262"/>
            <ac:spMk id="2" creationId="{D9F09694-791D-467A-1FDB-5D535F8210BD}"/>
          </ac:spMkLst>
        </pc:spChg>
        <pc:spChg chg="del">
          <ac:chgData name="Di M Casey (DTP)" userId="5f3789cd-ede7-4959-b30b-a0738f6ceb0b" providerId="ADAL" clId="{5A409EC9-A620-4D21-A5BB-9D29FDFB7632}" dt="2024-08-09T06:10:12.149" v="321" actId="478"/>
          <ac:spMkLst>
            <pc:docMk/>
            <pc:sldMk cId="975973694" sldId="262"/>
            <ac:spMk id="3" creationId="{B952B8FB-31EF-F15D-6378-5159824A133D}"/>
          </ac:spMkLst>
        </pc:spChg>
        <pc:picChg chg="add mod">
          <ac:chgData name="Di M Casey (DTP)" userId="5f3789cd-ede7-4959-b30b-a0738f6ceb0b" providerId="ADAL" clId="{5A409EC9-A620-4D21-A5BB-9D29FDFB7632}" dt="2024-08-09T06:10:21.179" v="324" actId="1076"/>
          <ac:picMkLst>
            <pc:docMk/>
            <pc:sldMk cId="975973694" sldId="262"/>
            <ac:picMk id="9" creationId="{11217496-96CF-4AD1-55DC-E8379C6ECAEA}"/>
          </ac:picMkLst>
        </pc:picChg>
      </pc:sldChg>
      <pc:sldChg chg="addSp delSp modSp new mod">
        <pc:chgData name="Di M Casey (DTP)" userId="5f3789cd-ede7-4959-b30b-a0738f6ceb0b" providerId="ADAL" clId="{5A409EC9-A620-4D21-A5BB-9D29FDFB7632}" dt="2024-08-09T06:11:15.689" v="328" actId="1076"/>
        <pc:sldMkLst>
          <pc:docMk/>
          <pc:sldMk cId="441709063" sldId="263"/>
        </pc:sldMkLst>
        <pc:spChg chg="del">
          <ac:chgData name="Di M Casey (DTP)" userId="5f3789cd-ede7-4959-b30b-a0738f6ceb0b" providerId="ADAL" clId="{5A409EC9-A620-4D21-A5BB-9D29FDFB7632}" dt="2024-08-09T06:10:25.539" v="325" actId="478"/>
          <ac:spMkLst>
            <pc:docMk/>
            <pc:sldMk cId="441709063" sldId="263"/>
            <ac:spMk id="2" creationId="{B223C335-9CA8-F985-5884-ABFD33424E2F}"/>
          </ac:spMkLst>
        </pc:spChg>
        <pc:spChg chg="del">
          <ac:chgData name="Di M Casey (DTP)" userId="5f3789cd-ede7-4959-b30b-a0738f6ceb0b" providerId="ADAL" clId="{5A409EC9-A620-4D21-A5BB-9D29FDFB7632}" dt="2024-08-09T05:32:14.840" v="36" actId="931"/>
          <ac:spMkLst>
            <pc:docMk/>
            <pc:sldMk cId="441709063" sldId="263"/>
            <ac:spMk id="3" creationId="{996D29B3-4BB3-50F1-3EA1-93054DACF4A3}"/>
          </ac:spMkLst>
        </pc:spChg>
        <pc:spChg chg="add del mod">
          <ac:chgData name="Di M Casey (DTP)" userId="5f3789cd-ede7-4959-b30b-a0738f6ceb0b" providerId="ADAL" clId="{5A409EC9-A620-4D21-A5BB-9D29FDFB7632}" dt="2024-08-09T05:32:29.010" v="44" actId="21"/>
          <ac:spMkLst>
            <pc:docMk/>
            <pc:sldMk cId="441709063" sldId="263"/>
            <ac:spMk id="11" creationId="{718EF479-0911-67F3-8E89-F56EF0ADB558}"/>
          </ac:spMkLst>
        </pc:spChg>
        <pc:picChg chg="add del mod">
          <ac:chgData name="Di M Casey (DTP)" userId="5f3789cd-ede7-4959-b30b-a0738f6ceb0b" providerId="ADAL" clId="{5A409EC9-A620-4D21-A5BB-9D29FDFB7632}" dt="2024-08-09T06:11:15.689" v="328" actId="1076"/>
          <ac:picMkLst>
            <pc:docMk/>
            <pc:sldMk cId="441709063" sldId="263"/>
            <ac:picMk id="5" creationId="{C9441882-16BE-82E3-9719-83B091359733}"/>
          </ac:picMkLst>
        </pc:picChg>
        <pc:picChg chg="add del mod">
          <ac:chgData name="Di M Casey (DTP)" userId="5f3789cd-ede7-4959-b30b-a0738f6ceb0b" providerId="ADAL" clId="{5A409EC9-A620-4D21-A5BB-9D29FDFB7632}" dt="2024-08-09T05:32:42.400" v="47" actId="21"/>
          <ac:picMkLst>
            <pc:docMk/>
            <pc:sldMk cId="441709063" sldId="263"/>
            <ac:picMk id="7" creationId="{58CDA6B3-5715-88EE-CDE1-C016CDF16860}"/>
          </ac:picMkLst>
        </pc:picChg>
        <pc:picChg chg="add del mod">
          <ac:chgData name="Di M Casey (DTP)" userId="5f3789cd-ede7-4959-b30b-a0738f6ceb0b" providerId="ADAL" clId="{5A409EC9-A620-4D21-A5BB-9D29FDFB7632}" dt="2024-08-09T05:32:34.294" v="45" actId="21"/>
          <ac:picMkLst>
            <pc:docMk/>
            <pc:sldMk cId="441709063" sldId="263"/>
            <ac:picMk id="9" creationId="{A4707E6A-0A6D-F5F6-2BD7-6828C0DE6DA1}"/>
          </ac:picMkLst>
        </pc:picChg>
      </pc:sldChg>
      <pc:sldChg chg="addSp delSp modSp new mod">
        <pc:chgData name="Di M Casey (DTP)" userId="5f3789cd-ede7-4959-b30b-a0738f6ceb0b" providerId="ADAL" clId="{5A409EC9-A620-4D21-A5BB-9D29FDFB7632}" dt="2024-08-11T22:42:14.394" v="333" actId="1076"/>
        <pc:sldMkLst>
          <pc:docMk/>
          <pc:sldMk cId="800443531" sldId="264"/>
        </pc:sldMkLst>
        <pc:spChg chg="del">
          <ac:chgData name="Di M Casey (DTP)" userId="5f3789cd-ede7-4959-b30b-a0738f6ceb0b" providerId="ADAL" clId="{5A409EC9-A620-4D21-A5BB-9D29FDFB7632}" dt="2024-08-09T06:11:23.574" v="329" actId="478"/>
          <ac:spMkLst>
            <pc:docMk/>
            <pc:sldMk cId="800443531" sldId="264"/>
            <ac:spMk id="2" creationId="{40BF6C70-B4F9-4791-F9F8-08951D1721A2}"/>
          </ac:spMkLst>
        </pc:spChg>
        <pc:spChg chg="del">
          <ac:chgData name="Di M Casey (DTP)" userId="5f3789cd-ede7-4959-b30b-a0738f6ceb0b" providerId="ADAL" clId="{5A409EC9-A620-4D21-A5BB-9D29FDFB7632}" dt="2024-08-09T06:11:25.537" v="330" actId="478"/>
          <ac:spMkLst>
            <pc:docMk/>
            <pc:sldMk cId="800443531" sldId="264"/>
            <ac:spMk id="3" creationId="{892B8055-2F37-EF15-C7FA-ADD0527C2457}"/>
          </ac:spMkLst>
        </pc:spChg>
        <pc:picChg chg="add mod">
          <ac:chgData name="Di M Casey (DTP)" userId="5f3789cd-ede7-4959-b30b-a0738f6ceb0b" providerId="ADAL" clId="{5A409EC9-A620-4D21-A5BB-9D29FDFB7632}" dt="2024-08-11T22:42:14.394" v="333" actId="1076"/>
          <ac:picMkLst>
            <pc:docMk/>
            <pc:sldMk cId="800443531" sldId="264"/>
            <ac:picMk id="7" creationId="{58CDA6B3-5715-88EE-CDE1-C016CDF16860}"/>
          </ac:picMkLst>
        </pc:picChg>
      </pc:sldChg>
      <pc:sldChg chg="addSp delSp modSp new mod">
        <pc:chgData name="Di M Casey (DTP)" userId="5f3789cd-ede7-4959-b30b-a0738f6ceb0b" providerId="ADAL" clId="{5A409EC9-A620-4D21-A5BB-9D29FDFB7632}" dt="2024-08-11T22:42:26.145" v="336" actId="1076"/>
        <pc:sldMkLst>
          <pc:docMk/>
          <pc:sldMk cId="3714703963" sldId="265"/>
        </pc:sldMkLst>
        <pc:spChg chg="del">
          <ac:chgData name="Di M Casey (DTP)" userId="5f3789cd-ede7-4959-b30b-a0738f6ceb0b" providerId="ADAL" clId="{5A409EC9-A620-4D21-A5BB-9D29FDFB7632}" dt="2024-08-09T05:37:43.014" v="53" actId="478"/>
          <ac:spMkLst>
            <pc:docMk/>
            <pc:sldMk cId="3714703963" sldId="265"/>
            <ac:spMk id="2" creationId="{61CEDB42-2643-EC8E-F5B5-4933AA50F1D9}"/>
          </ac:spMkLst>
        </pc:spChg>
        <pc:spChg chg="del">
          <ac:chgData name="Di M Casey (DTP)" userId="5f3789cd-ede7-4959-b30b-a0738f6ceb0b" providerId="ADAL" clId="{5A409EC9-A620-4D21-A5BB-9D29FDFB7632}" dt="2024-08-09T05:37:45.767" v="54" actId="478"/>
          <ac:spMkLst>
            <pc:docMk/>
            <pc:sldMk cId="3714703963" sldId="265"/>
            <ac:spMk id="3" creationId="{B1E4F422-F38A-710C-DB76-BBC158DE2E80}"/>
          </ac:spMkLst>
        </pc:spChg>
        <pc:picChg chg="add mod">
          <ac:chgData name="Di M Casey (DTP)" userId="5f3789cd-ede7-4959-b30b-a0738f6ceb0b" providerId="ADAL" clId="{5A409EC9-A620-4D21-A5BB-9D29FDFB7632}" dt="2024-08-11T22:42:26.145" v="336" actId="1076"/>
          <ac:picMkLst>
            <pc:docMk/>
            <pc:sldMk cId="3714703963" sldId="265"/>
            <ac:picMk id="9" creationId="{A4707E6A-0A6D-F5F6-2BD7-6828C0DE6DA1}"/>
          </ac:picMkLst>
        </pc:picChg>
      </pc:sldChg>
      <pc:sldChg chg="addSp delSp modSp new mod">
        <pc:chgData name="Di M Casey (DTP)" userId="5f3789cd-ede7-4959-b30b-a0738f6ceb0b" providerId="ADAL" clId="{5A409EC9-A620-4D21-A5BB-9D29FDFB7632}" dt="2024-08-11T22:42:35.177" v="339" actId="1076"/>
        <pc:sldMkLst>
          <pc:docMk/>
          <pc:sldMk cId="1418804926" sldId="266"/>
        </pc:sldMkLst>
        <pc:spChg chg="del">
          <ac:chgData name="Di M Casey (DTP)" userId="5f3789cd-ede7-4959-b30b-a0738f6ceb0b" providerId="ADAL" clId="{5A409EC9-A620-4D21-A5BB-9D29FDFB7632}" dt="2024-08-09T05:36:51.988" v="51" actId="478"/>
          <ac:spMkLst>
            <pc:docMk/>
            <pc:sldMk cId="1418804926" sldId="266"/>
            <ac:spMk id="2" creationId="{954DAE95-9810-BBE0-F67A-62C7A5DA16E6}"/>
          </ac:spMkLst>
        </pc:spChg>
        <pc:spChg chg="del">
          <ac:chgData name="Di M Casey (DTP)" userId="5f3789cd-ede7-4959-b30b-a0738f6ceb0b" providerId="ADAL" clId="{5A409EC9-A620-4D21-A5BB-9D29FDFB7632}" dt="2024-08-09T05:36:55.134" v="52" actId="478"/>
          <ac:spMkLst>
            <pc:docMk/>
            <pc:sldMk cId="1418804926" sldId="266"/>
            <ac:spMk id="3" creationId="{CF9A011A-D317-BD85-1162-000EB3A132AE}"/>
          </ac:spMkLst>
        </pc:spChg>
        <pc:picChg chg="add mod">
          <ac:chgData name="Di M Casey (DTP)" userId="5f3789cd-ede7-4959-b30b-a0738f6ceb0b" providerId="ADAL" clId="{5A409EC9-A620-4D21-A5BB-9D29FDFB7632}" dt="2024-08-11T22:42:35.177" v="339" actId="1076"/>
          <ac:picMkLst>
            <pc:docMk/>
            <pc:sldMk cId="1418804926" sldId="266"/>
            <ac:picMk id="4" creationId="{AB4055F6-9C6C-0609-28B5-58E161C9D1C7}"/>
          </ac:picMkLst>
        </pc:picChg>
      </pc:sldChg>
      <pc:sldChg chg="addSp delSp modSp new mod">
        <pc:chgData name="Di M Casey (DTP)" userId="5f3789cd-ede7-4959-b30b-a0738f6ceb0b" providerId="ADAL" clId="{5A409EC9-A620-4D21-A5BB-9D29FDFB7632}" dt="2024-08-11T22:42:44.901" v="341" actId="14100"/>
        <pc:sldMkLst>
          <pc:docMk/>
          <pc:sldMk cId="2776346655" sldId="267"/>
        </pc:sldMkLst>
        <pc:spChg chg="del">
          <ac:chgData name="Di M Casey (DTP)" userId="5f3789cd-ede7-4959-b30b-a0738f6ceb0b" providerId="ADAL" clId="{5A409EC9-A620-4D21-A5BB-9D29FDFB7632}" dt="2024-08-09T05:38:41.297" v="56" actId="478"/>
          <ac:spMkLst>
            <pc:docMk/>
            <pc:sldMk cId="2776346655" sldId="267"/>
            <ac:spMk id="2" creationId="{3549CAEC-49FE-B506-C5D9-76AAD5110A7F}"/>
          </ac:spMkLst>
        </pc:spChg>
        <pc:spChg chg="del">
          <ac:chgData name="Di M Casey (DTP)" userId="5f3789cd-ede7-4959-b30b-a0738f6ceb0b" providerId="ADAL" clId="{5A409EC9-A620-4D21-A5BB-9D29FDFB7632}" dt="2024-08-09T05:38:41.297" v="56" actId="478"/>
          <ac:spMkLst>
            <pc:docMk/>
            <pc:sldMk cId="2776346655" sldId="267"/>
            <ac:spMk id="3" creationId="{4FA1B378-780D-6F57-FC08-E992AF3E7937}"/>
          </ac:spMkLst>
        </pc:spChg>
        <pc:picChg chg="add mod">
          <ac:chgData name="Di M Casey (DTP)" userId="5f3789cd-ede7-4959-b30b-a0738f6ceb0b" providerId="ADAL" clId="{5A409EC9-A620-4D21-A5BB-9D29FDFB7632}" dt="2024-08-11T22:42:44.901" v="341" actId="14100"/>
          <ac:picMkLst>
            <pc:docMk/>
            <pc:sldMk cId="2776346655" sldId="267"/>
            <ac:picMk id="4" creationId="{E90EEC2B-913B-C7D8-7063-28601A654BDB}"/>
          </ac:picMkLst>
        </pc:picChg>
      </pc:sldChg>
      <pc:sldChg chg="addSp delSp modSp new mod">
        <pc:chgData name="Di M Casey (DTP)" userId="5f3789cd-ede7-4959-b30b-a0738f6ceb0b" providerId="ADAL" clId="{5A409EC9-A620-4D21-A5BB-9D29FDFB7632}" dt="2024-08-11T22:42:54.809" v="343" actId="14100"/>
        <pc:sldMkLst>
          <pc:docMk/>
          <pc:sldMk cId="3589060882" sldId="268"/>
        </pc:sldMkLst>
        <pc:spChg chg="del">
          <ac:chgData name="Di M Casey (DTP)" userId="5f3789cd-ede7-4959-b30b-a0738f6ceb0b" providerId="ADAL" clId="{5A409EC9-A620-4D21-A5BB-9D29FDFB7632}" dt="2024-08-09T05:39:02.588" v="58" actId="478"/>
          <ac:spMkLst>
            <pc:docMk/>
            <pc:sldMk cId="3589060882" sldId="268"/>
            <ac:spMk id="2" creationId="{4E571DCF-0E58-424F-FBFF-6F9482393E33}"/>
          </ac:spMkLst>
        </pc:spChg>
        <pc:spChg chg="del">
          <ac:chgData name="Di M Casey (DTP)" userId="5f3789cd-ede7-4959-b30b-a0738f6ceb0b" providerId="ADAL" clId="{5A409EC9-A620-4D21-A5BB-9D29FDFB7632}" dt="2024-08-09T05:39:02.588" v="58" actId="478"/>
          <ac:spMkLst>
            <pc:docMk/>
            <pc:sldMk cId="3589060882" sldId="268"/>
            <ac:spMk id="3" creationId="{F78040B6-94A0-668E-0ABA-B3C6B9DB9C3C}"/>
          </ac:spMkLst>
        </pc:spChg>
        <pc:picChg chg="add mod">
          <ac:chgData name="Di M Casey (DTP)" userId="5f3789cd-ede7-4959-b30b-a0738f6ceb0b" providerId="ADAL" clId="{5A409EC9-A620-4D21-A5BB-9D29FDFB7632}" dt="2024-08-11T22:42:54.809" v="343" actId="14100"/>
          <ac:picMkLst>
            <pc:docMk/>
            <pc:sldMk cId="3589060882" sldId="268"/>
            <ac:picMk id="4" creationId="{E0A13AE4-D97E-E1C5-6FE7-2B7251994512}"/>
          </ac:picMkLst>
        </pc:picChg>
      </pc:sldChg>
      <pc:sldChg chg="addSp delSp modSp new mod">
        <pc:chgData name="Di M Casey (DTP)" userId="5f3789cd-ede7-4959-b30b-a0738f6ceb0b" providerId="ADAL" clId="{5A409EC9-A620-4D21-A5BB-9D29FDFB7632}" dt="2024-08-11T22:43:10.906" v="347" actId="1076"/>
        <pc:sldMkLst>
          <pc:docMk/>
          <pc:sldMk cId="2237407615" sldId="269"/>
        </pc:sldMkLst>
        <pc:spChg chg="del">
          <ac:chgData name="Di M Casey (DTP)" userId="5f3789cd-ede7-4959-b30b-a0738f6ceb0b" providerId="ADAL" clId="{5A409EC9-A620-4D21-A5BB-9D29FDFB7632}" dt="2024-08-09T05:39:30.800" v="60" actId="478"/>
          <ac:spMkLst>
            <pc:docMk/>
            <pc:sldMk cId="2237407615" sldId="269"/>
            <ac:spMk id="2" creationId="{B06C362B-B2A7-2E9C-27DF-AD835461C673}"/>
          </ac:spMkLst>
        </pc:spChg>
        <pc:spChg chg="del">
          <ac:chgData name="Di M Casey (DTP)" userId="5f3789cd-ede7-4959-b30b-a0738f6ceb0b" providerId="ADAL" clId="{5A409EC9-A620-4D21-A5BB-9D29FDFB7632}" dt="2024-08-09T05:39:30.800" v="60" actId="478"/>
          <ac:spMkLst>
            <pc:docMk/>
            <pc:sldMk cId="2237407615" sldId="269"/>
            <ac:spMk id="3" creationId="{87DF1B97-97BB-08C3-FB24-FED0ED86C6B9}"/>
          </ac:spMkLst>
        </pc:spChg>
        <pc:picChg chg="add mod">
          <ac:chgData name="Di M Casey (DTP)" userId="5f3789cd-ede7-4959-b30b-a0738f6ceb0b" providerId="ADAL" clId="{5A409EC9-A620-4D21-A5BB-9D29FDFB7632}" dt="2024-08-11T22:43:10.906" v="347" actId="1076"/>
          <ac:picMkLst>
            <pc:docMk/>
            <pc:sldMk cId="2237407615" sldId="269"/>
            <ac:picMk id="4" creationId="{1C7A8456-D2C2-0704-5824-4CD88AF3F8A8}"/>
          </ac:picMkLst>
        </pc:picChg>
      </pc:sldChg>
      <pc:sldChg chg="addSp delSp modSp new mod ord">
        <pc:chgData name="Di M Casey (DTP)" userId="5f3789cd-ede7-4959-b30b-a0738f6ceb0b" providerId="ADAL" clId="{5A409EC9-A620-4D21-A5BB-9D29FDFB7632}" dt="2024-08-11T22:43:22.055" v="349" actId="14100"/>
        <pc:sldMkLst>
          <pc:docMk/>
          <pc:sldMk cId="1946413883" sldId="270"/>
        </pc:sldMkLst>
        <pc:spChg chg="del">
          <ac:chgData name="Di M Casey (DTP)" userId="5f3789cd-ede7-4959-b30b-a0738f6ceb0b" providerId="ADAL" clId="{5A409EC9-A620-4D21-A5BB-9D29FDFB7632}" dt="2024-08-09T05:39:41.057" v="62" actId="478"/>
          <ac:spMkLst>
            <pc:docMk/>
            <pc:sldMk cId="1946413883" sldId="270"/>
            <ac:spMk id="2" creationId="{C6B90497-632F-AB18-AF78-E5BF3F2CB1FA}"/>
          </ac:spMkLst>
        </pc:spChg>
        <pc:spChg chg="del">
          <ac:chgData name="Di M Casey (DTP)" userId="5f3789cd-ede7-4959-b30b-a0738f6ceb0b" providerId="ADAL" clId="{5A409EC9-A620-4D21-A5BB-9D29FDFB7632}" dt="2024-08-09T05:39:41.057" v="62" actId="478"/>
          <ac:spMkLst>
            <pc:docMk/>
            <pc:sldMk cId="1946413883" sldId="270"/>
            <ac:spMk id="3" creationId="{3B0E5762-70FD-AEFB-4BF5-749EE0A34E54}"/>
          </ac:spMkLst>
        </pc:spChg>
        <pc:picChg chg="add mod">
          <ac:chgData name="Di M Casey (DTP)" userId="5f3789cd-ede7-4959-b30b-a0738f6ceb0b" providerId="ADAL" clId="{5A409EC9-A620-4D21-A5BB-9D29FDFB7632}" dt="2024-08-11T22:43:22.055" v="349" actId="14100"/>
          <ac:picMkLst>
            <pc:docMk/>
            <pc:sldMk cId="1946413883" sldId="270"/>
            <ac:picMk id="4" creationId="{E504533A-4FB2-7C5B-DAFB-2595D514CE68}"/>
          </ac:picMkLst>
        </pc:picChg>
      </pc:sldChg>
      <pc:sldChg chg="addSp modSp add mod">
        <pc:chgData name="Di M Casey (DTP)" userId="5f3789cd-ede7-4959-b30b-a0738f6ceb0b" providerId="ADAL" clId="{5A409EC9-A620-4D21-A5BB-9D29FDFB7632}" dt="2024-08-11T22:43:31.658" v="351" actId="14100"/>
        <pc:sldMkLst>
          <pc:docMk/>
          <pc:sldMk cId="3965528246" sldId="271"/>
        </pc:sldMkLst>
        <pc:picChg chg="add mod">
          <ac:chgData name="Di M Casey (DTP)" userId="5f3789cd-ede7-4959-b30b-a0738f6ceb0b" providerId="ADAL" clId="{5A409EC9-A620-4D21-A5BB-9D29FDFB7632}" dt="2024-08-11T22:43:31.658" v="351" actId="14100"/>
          <ac:picMkLst>
            <pc:docMk/>
            <pc:sldMk cId="3965528246" sldId="271"/>
            <ac:picMk id="2" creationId="{84877C1D-4543-4B1C-EA64-DE6B19FA62F9}"/>
          </ac:picMkLst>
        </pc:picChg>
      </pc:sldChg>
      <pc:sldChg chg="addSp modSp add mod">
        <pc:chgData name="Di M Casey (DTP)" userId="5f3789cd-ede7-4959-b30b-a0738f6ceb0b" providerId="ADAL" clId="{5A409EC9-A620-4D21-A5BB-9D29FDFB7632}" dt="2024-08-11T22:43:43.901" v="354" actId="1076"/>
        <pc:sldMkLst>
          <pc:docMk/>
          <pc:sldMk cId="711503005" sldId="272"/>
        </pc:sldMkLst>
        <pc:picChg chg="add mod">
          <ac:chgData name="Di M Casey (DTP)" userId="5f3789cd-ede7-4959-b30b-a0738f6ceb0b" providerId="ADAL" clId="{5A409EC9-A620-4D21-A5BB-9D29FDFB7632}" dt="2024-08-11T22:43:43.901" v="354" actId="1076"/>
          <ac:picMkLst>
            <pc:docMk/>
            <pc:sldMk cId="711503005" sldId="272"/>
            <ac:picMk id="2" creationId="{C3267FE4-8E82-DA4A-0174-32D832059029}"/>
          </ac:picMkLst>
        </pc:picChg>
      </pc:sldChg>
      <pc:sldChg chg="addSp modSp add mod">
        <pc:chgData name="Di M Casey (DTP)" userId="5f3789cd-ede7-4959-b30b-a0738f6ceb0b" providerId="ADAL" clId="{5A409EC9-A620-4D21-A5BB-9D29FDFB7632}" dt="2024-08-11T22:43:55.388" v="356" actId="14100"/>
        <pc:sldMkLst>
          <pc:docMk/>
          <pc:sldMk cId="3995342027" sldId="273"/>
        </pc:sldMkLst>
        <pc:picChg chg="add mod">
          <ac:chgData name="Di M Casey (DTP)" userId="5f3789cd-ede7-4959-b30b-a0738f6ceb0b" providerId="ADAL" clId="{5A409EC9-A620-4D21-A5BB-9D29FDFB7632}" dt="2024-08-11T22:43:55.388" v="356" actId="14100"/>
          <ac:picMkLst>
            <pc:docMk/>
            <pc:sldMk cId="3995342027" sldId="273"/>
            <ac:picMk id="2" creationId="{188C01B1-7B01-8077-C289-87236B698217}"/>
          </ac:picMkLst>
        </pc:picChg>
      </pc:sldChg>
      <pc:sldChg chg="addSp modSp add mod">
        <pc:chgData name="Di M Casey (DTP)" userId="5f3789cd-ede7-4959-b30b-a0738f6ceb0b" providerId="ADAL" clId="{5A409EC9-A620-4D21-A5BB-9D29FDFB7632}" dt="2024-08-11T22:44:04.199" v="358" actId="14100"/>
        <pc:sldMkLst>
          <pc:docMk/>
          <pc:sldMk cId="2764009374" sldId="274"/>
        </pc:sldMkLst>
        <pc:picChg chg="add mod">
          <ac:chgData name="Di M Casey (DTP)" userId="5f3789cd-ede7-4959-b30b-a0738f6ceb0b" providerId="ADAL" clId="{5A409EC9-A620-4D21-A5BB-9D29FDFB7632}" dt="2024-08-11T22:44:04.199" v="358" actId="14100"/>
          <ac:picMkLst>
            <pc:docMk/>
            <pc:sldMk cId="2764009374" sldId="274"/>
            <ac:picMk id="2" creationId="{5E4F47A4-E820-26AB-AD7A-73060358F0BD}"/>
          </ac:picMkLst>
        </pc:picChg>
      </pc:sldChg>
      <pc:sldChg chg="addSp modSp add mod">
        <pc:chgData name="Di M Casey (DTP)" userId="5f3789cd-ede7-4959-b30b-a0738f6ceb0b" providerId="ADAL" clId="{5A409EC9-A620-4D21-A5BB-9D29FDFB7632}" dt="2024-08-11T22:44:22.768" v="361" actId="14100"/>
        <pc:sldMkLst>
          <pc:docMk/>
          <pc:sldMk cId="582970481" sldId="275"/>
        </pc:sldMkLst>
        <pc:picChg chg="add mod">
          <ac:chgData name="Di M Casey (DTP)" userId="5f3789cd-ede7-4959-b30b-a0738f6ceb0b" providerId="ADAL" clId="{5A409EC9-A620-4D21-A5BB-9D29FDFB7632}" dt="2024-08-11T22:44:22.768" v="361" actId="14100"/>
          <ac:picMkLst>
            <pc:docMk/>
            <pc:sldMk cId="582970481" sldId="275"/>
            <ac:picMk id="2" creationId="{7BB5093E-69A1-5827-A206-9E15294E6563}"/>
          </ac:picMkLst>
        </pc:picChg>
      </pc:sldChg>
      <pc:sldChg chg="addSp delSp modSp add mod">
        <pc:chgData name="Di M Casey (DTP)" userId="5f3789cd-ede7-4959-b30b-a0738f6ceb0b" providerId="ADAL" clId="{5A409EC9-A620-4D21-A5BB-9D29FDFB7632}" dt="2024-08-09T05:43:29.921" v="142" actId="1076"/>
        <pc:sldMkLst>
          <pc:docMk/>
          <pc:sldMk cId="892479273" sldId="276"/>
        </pc:sldMkLst>
        <pc:picChg chg="add mod">
          <ac:chgData name="Di M Casey (DTP)" userId="5f3789cd-ede7-4959-b30b-a0738f6ceb0b" providerId="ADAL" clId="{5A409EC9-A620-4D21-A5BB-9D29FDFB7632}" dt="2024-08-09T05:41:35.951" v="113" actId="962"/>
          <ac:picMkLst>
            <pc:docMk/>
            <pc:sldMk cId="892479273" sldId="276"/>
            <ac:picMk id="3" creationId="{E62568F5-1647-2278-E747-A1F81562002C}"/>
          </ac:picMkLst>
        </pc:picChg>
        <pc:picChg chg="add mod">
          <ac:chgData name="Di M Casey (DTP)" userId="5f3789cd-ede7-4959-b30b-a0738f6ceb0b" providerId="ADAL" clId="{5A409EC9-A620-4D21-A5BB-9D29FDFB7632}" dt="2024-08-09T05:43:29.921" v="142" actId="1076"/>
          <ac:picMkLst>
            <pc:docMk/>
            <pc:sldMk cId="892479273" sldId="276"/>
            <ac:picMk id="5" creationId="{9CF70AE7-80E6-FD6C-6685-64BDA1D921F6}"/>
          </ac:picMkLst>
        </pc:picChg>
        <pc:picChg chg="add del mod">
          <ac:chgData name="Di M Casey (DTP)" userId="5f3789cd-ede7-4959-b30b-a0738f6ceb0b" providerId="ADAL" clId="{5A409EC9-A620-4D21-A5BB-9D29FDFB7632}" dt="2024-08-09T05:43:20.612" v="140" actId="21"/>
          <ac:picMkLst>
            <pc:docMk/>
            <pc:sldMk cId="892479273" sldId="276"/>
            <ac:picMk id="7" creationId="{1F31D1F9-04F0-74F0-3C1F-50E652C825F2}"/>
          </ac:picMkLst>
        </pc:picChg>
        <pc:picChg chg="add del mod">
          <ac:chgData name="Di M Casey (DTP)" userId="5f3789cd-ede7-4959-b30b-a0738f6ceb0b" providerId="ADAL" clId="{5A409EC9-A620-4D21-A5BB-9D29FDFB7632}" dt="2024-08-09T05:43:16.616" v="139" actId="21"/>
          <ac:picMkLst>
            <pc:docMk/>
            <pc:sldMk cId="892479273" sldId="276"/>
            <ac:picMk id="9" creationId="{0CEF607D-62A3-BD54-54C7-15B905A7A754}"/>
          </ac:picMkLst>
        </pc:picChg>
        <pc:picChg chg="add del mod">
          <ac:chgData name="Di M Casey (DTP)" userId="5f3789cd-ede7-4959-b30b-a0738f6ceb0b" providerId="ADAL" clId="{5A409EC9-A620-4D21-A5BB-9D29FDFB7632}" dt="2024-08-09T05:43:05.661" v="137" actId="21"/>
          <ac:picMkLst>
            <pc:docMk/>
            <pc:sldMk cId="892479273" sldId="276"/>
            <ac:picMk id="11" creationId="{2A0B4315-3B0E-790F-8085-EB01C0EDC0A1}"/>
          </ac:picMkLst>
        </pc:picChg>
        <pc:picChg chg="add del mod">
          <ac:chgData name="Di M Casey (DTP)" userId="5f3789cd-ede7-4959-b30b-a0738f6ceb0b" providerId="ADAL" clId="{5A409EC9-A620-4D21-A5BB-9D29FDFB7632}" dt="2024-08-09T05:42:54.822" v="135" actId="21"/>
          <ac:picMkLst>
            <pc:docMk/>
            <pc:sldMk cId="892479273" sldId="276"/>
            <ac:picMk id="13" creationId="{7BDE7A86-6DDD-8769-52D4-F3290F363819}"/>
          </ac:picMkLst>
        </pc:picChg>
        <pc:picChg chg="add del mod">
          <ac:chgData name="Di M Casey (DTP)" userId="5f3789cd-ede7-4959-b30b-a0738f6ceb0b" providerId="ADAL" clId="{5A409EC9-A620-4D21-A5BB-9D29FDFB7632}" dt="2024-08-09T05:42:39.438" v="133" actId="21"/>
          <ac:picMkLst>
            <pc:docMk/>
            <pc:sldMk cId="892479273" sldId="276"/>
            <ac:picMk id="15" creationId="{FF89EB6F-545D-F650-CEAC-728D3DC5C665}"/>
          </ac:picMkLst>
        </pc:picChg>
        <pc:picChg chg="add del mod">
          <ac:chgData name="Di M Casey (DTP)" userId="5f3789cd-ede7-4959-b30b-a0738f6ceb0b" providerId="ADAL" clId="{5A409EC9-A620-4D21-A5BB-9D29FDFB7632}" dt="2024-08-09T05:42:35.311" v="132" actId="478"/>
          <ac:picMkLst>
            <pc:docMk/>
            <pc:sldMk cId="892479273" sldId="276"/>
            <ac:picMk id="17" creationId="{B4064B79-937E-DB19-8CB3-9FCFC7F9D6D7}"/>
          </ac:picMkLst>
        </pc:picChg>
        <pc:picChg chg="add del mod">
          <ac:chgData name="Di M Casey (DTP)" userId="5f3789cd-ede7-4959-b30b-a0738f6ceb0b" providerId="ADAL" clId="{5A409EC9-A620-4D21-A5BB-9D29FDFB7632}" dt="2024-08-09T05:42:27.107" v="130" actId="21"/>
          <ac:picMkLst>
            <pc:docMk/>
            <pc:sldMk cId="892479273" sldId="276"/>
            <ac:picMk id="19" creationId="{7D726F02-E41E-74B2-0651-BA7B7A939F0F}"/>
          </ac:picMkLst>
        </pc:picChg>
        <pc:picChg chg="add del mod">
          <ac:chgData name="Di M Casey (DTP)" userId="5f3789cd-ede7-4959-b30b-a0738f6ceb0b" providerId="ADAL" clId="{5A409EC9-A620-4D21-A5BB-9D29FDFB7632}" dt="2024-08-09T05:42:18.326" v="128" actId="21"/>
          <ac:picMkLst>
            <pc:docMk/>
            <pc:sldMk cId="892479273" sldId="276"/>
            <ac:picMk id="21" creationId="{519185A6-6BE0-6CE0-1AAF-0B06369D39F5}"/>
          </ac:picMkLst>
        </pc:picChg>
        <pc:picChg chg="add del mod">
          <ac:chgData name="Di M Casey (DTP)" userId="5f3789cd-ede7-4959-b30b-a0738f6ceb0b" providerId="ADAL" clId="{5A409EC9-A620-4D21-A5BB-9D29FDFB7632}" dt="2024-08-09T05:42:15.203" v="127" actId="478"/>
          <ac:picMkLst>
            <pc:docMk/>
            <pc:sldMk cId="892479273" sldId="276"/>
            <ac:picMk id="23" creationId="{5E5378BA-FA5D-4E08-238D-08F2A0C520D5}"/>
          </ac:picMkLst>
        </pc:picChg>
        <pc:picChg chg="add del mod">
          <ac:chgData name="Di M Casey (DTP)" userId="5f3789cd-ede7-4959-b30b-a0738f6ceb0b" providerId="ADAL" clId="{5A409EC9-A620-4D21-A5BB-9D29FDFB7632}" dt="2024-08-09T05:42:13.399" v="126" actId="478"/>
          <ac:picMkLst>
            <pc:docMk/>
            <pc:sldMk cId="892479273" sldId="276"/>
            <ac:picMk id="25" creationId="{3CEB932E-C5B8-6D4D-4BF8-5DDEDFCDEA02}"/>
          </ac:picMkLst>
        </pc:picChg>
        <pc:picChg chg="add del mod">
          <ac:chgData name="Di M Casey (DTP)" userId="5f3789cd-ede7-4959-b30b-a0738f6ceb0b" providerId="ADAL" clId="{5A409EC9-A620-4D21-A5BB-9D29FDFB7632}" dt="2024-08-09T05:42:11.203" v="125" actId="478"/>
          <ac:picMkLst>
            <pc:docMk/>
            <pc:sldMk cId="892479273" sldId="276"/>
            <ac:picMk id="27" creationId="{DEDA60D0-6BB5-3505-8BE9-49ACE3942774}"/>
          </ac:picMkLst>
        </pc:picChg>
        <pc:picChg chg="add del mod">
          <ac:chgData name="Di M Casey (DTP)" userId="5f3789cd-ede7-4959-b30b-a0738f6ceb0b" providerId="ADAL" clId="{5A409EC9-A620-4D21-A5BB-9D29FDFB7632}" dt="2024-08-09T05:41:53.754" v="121" actId="21"/>
          <ac:picMkLst>
            <pc:docMk/>
            <pc:sldMk cId="892479273" sldId="276"/>
            <ac:picMk id="29" creationId="{120447ED-07AF-F614-A5C4-87D93BB5BA89}"/>
          </ac:picMkLst>
        </pc:picChg>
      </pc:sldChg>
      <pc:sldChg chg="addSp modSp add del">
        <pc:chgData name="Di M Casey (DTP)" userId="5f3789cd-ede7-4959-b30b-a0738f6ceb0b" providerId="ADAL" clId="{5A409EC9-A620-4D21-A5BB-9D29FDFB7632}" dt="2024-08-09T05:44:56.933" v="165" actId="47"/>
        <pc:sldMkLst>
          <pc:docMk/>
          <pc:sldMk cId="989136649" sldId="277"/>
        </pc:sldMkLst>
        <pc:picChg chg="add mod">
          <ac:chgData name="Di M Casey (DTP)" userId="5f3789cd-ede7-4959-b30b-a0738f6ceb0b" providerId="ADAL" clId="{5A409EC9-A620-4D21-A5BB-9D29FDFB7632}" dt="2024-08-09T05:41:55.741" v="122"/>
          <ac:picMkLst>
            <pc:docMk/>
            <pc:sldMk cId="989136649" sldId="277"/>
            <ac:picMk id="29" creationId="{120447ED-07AF-F614-A5C4-87D93BB5BA89}"/>
          </ac:picMkLst>
        </pc:picChg>
      </pc:sldChg>
      <pc:sldChg chg="addSp modSp add mod ord">
        <pc:chgData name="Di M Casey (DTP)" userId="5f3789cd-ede7-4959-b30b-a0738f6ceb0b" providerId="ADAL" clId="{5A409EC9-A620-4D21-A5BB-9D29FDFB7632}" dt="2024-08-11T22:44:52.443" v="365" actId="1076"/>
        <pc:sldMkLst>
          <pc:docMk/>
          <pc:sldMk cId="4122914341" sldId="278"/>
        </pc:sldMkLst>
        <pc:picChg chg="add mod">
          <ac:chgData name="Di M Casey (DTP)" userId="5f3789cd-ede7-4959-b30b-a0738f6ceb0b" providerId="ADAL" clId="{5A409EC9-A620-4D21-A5BB-9D29FDFB7632}" dt="2024-08-11T22:44:52.443" v="365" actId="1076"/>
          <ac:picMkLst>
            <pc:docMk/>
            <pc:sldMk cId="4122914341" sldId="278"/>
            <ac:picMk id="2" creationId="{4C2B1A42-FB60-7A2E-B405-143DE709C1FD}"/>
          </ac:picMkLst>
        </pc:picChg>
      </pc:sldChg>
      <pc:sldChg chg="addSp modSp add del">
        <pc:chgData name="Di M Casey (DTP)" userId="5f3789cd-ede7-4959-b30b-a0738f6ceb0b" providerId="ADAL" clId="{5A409EC9-A620-4D21-A5BB-9D29FDFB7632}" dt="2024-08-09T05:44:59.200" v="166" actId="47"/>
        <pc:sldMkLst>
          <pc:docMk/>
          <pc:sldMk cId="3621498272" sldId="279"/>
        </pc:sldMkLst>
        <pc:picChg chg="add mod">
          <ac:chgData name="Di M Casey (DTP)" userId="5f3789cd-ede7-4959-b30b-a0738f6ceb0b" providerId="ADAL" clId="{5A409EC9-A620-4D21-A5BB-9D29FDFB7632}" dt="2024-08-09T05:42:20.179" v="129"/>
          <ac:picMkLst>
            <pc:docMk/>
            <pc:sldMk cId="3621498272" sldId="279"/>
            <ac:picMk id="21" creationId="{519185A6-6BE0-6CE0-1AAF-0B06369D39F5}"/>
          </ac:picMkLst>
        </pc:picChg>
      </pc:sldChg>
      <pc:sldChg chg="addSp modSp add mod">
        <pc:chgData name="Di M Casey (DTP)" userId="5f3789cd-ede7-4959-b30b-a0738f6ceb0b" providerId="ADAL" clId="{5A409EC9-A620-4D21-A5BB-9D29FDFB7632}" dt="2024-08-11T22:45:05.044" v="367" actId="1076"/>
        <pc:sldMkLst>
          <pc:docMk/>
          <pc:sldMk cId="2485427077" sldId="280"/>
        </pc:sldMkLst>
        <pc:picChg chg="add mod">
          <ac:chgData name="Di M Casey (DTP)" userId="5f3789cd-ede7-4959-b30b-a0738f6ceb0b" providerId="ADAL" clId="{5A409EC9-A620-4D21-A5BB-9D29FDFB7632}" dt="2024-08-11T22:45:05.044" v="367" actId="1076"/>
          <ac:picMkLst>
            <pc:docMk/>
            <pc:sldMk cId="2485427077" sldId="280"/>
            <ac:picMk id="19" creationId="{7D726F02-E41E-74B2-0651-BA7B7A939F0F}"/>
          </ac:picMkLst>
        </pc:picChg>
      </pc:sldChg>
      <pc:sldChg chg="addSp modSp add del">
        <pc:chgData name="Di M Casey (DTP)" userId="5f3789cd-ede7-4959-b30b-a0738f6ceb0b" providerId="ADAL" clId="{5A409EC9-A620-4D21-A5BB-9D29FDFB7632}" dt="2024-08-09T05:45:02.308" v="167" actId="47"/>
        <pc:sldMkLst>
          <pc:docMk/>
          <pc:sldMk cId="1588370334" sldId="281"/>
        </pc:sldMkLst>
        <pc:picChg chg="add mod">
          <ac:chgData name="Di M Casey (DTP)" userId="5f3789cd-ede7-4959-b30b-a0738f6ceb0b" providerId="ADAL" clId="{5A409EC9-A620-4D21-A5BB-9D29FDFB7632}" dt="2024-08-09T05:42:43.159" v="134"/>
          <ac:picMkLst>
            <pc:docMk/>
            <pc:sldMk cId="1588370334" sldId="281"/>
            <ac:picMk id="15" creationId="{FF89EB6F-545D-F650-CEAC-728D3DC5C665}"/>
          </ac:picMkLst>
        </pc:picChg>
      </pc:sldChg>
      <pc:sldChg chg="addSp modSp add mod ord">
        <pc:chgData name="Di M Casey (DTP)" userId="5f3789cd-ede7-4959-b30b-a0738f6ceb0b" providerId="ADAL" clId="{5A409EC9-A620-4D21-A5BB-9D29FDFB7632}" dt="2024-08-11T22:44:45.645" v="364" actId="1076"/>
        <pc:sldMkLst>
          <pc:docMk/>
          <pc:sldMk cId="2287231486" sldId="282"/>
        </pc:sldMkLst>
        <pc:picChg chg="add mod">
          <ac:chgData name="Di M Casey (DTP)" userId="5f3789cd-ede7-4959-b30b-a0738f6ceb0b" providerId="ADAL" clId="{5A409EC9-A620-4D21-A5BB-9D29FDFB7632}" dt="2024-08-11T22:44:45.645" v="364" actId="1076"/>
          <ac:picMkLst>
            <pc:docMk/>
            <pc:sldMk cId="2287231486" sldId="282"/>
            <ac:picMk id="13" creationId="{7BDE7A86-6DDD-8769-52D4-F3290F363819}"/>
          </ac:picMkLst>
        </pc:picChg>
      </pc:sldChg>
      <pc:sldChg chg="addSp modSp add mod ord">
        <pc:chgData name="Di M Casey (DTP)" userId="5f3789cd-ede7-4959-b30b-a0738f6ceb0b" providerId="ADAL" clId="{5A409EC9-A620-4D21-A5BB-9D29FDFB7632}" dt="2024-08-11T22:44:59.226" v="366" actId="1076"/>
        <pc:sldMkLst>
          <pc:docMk/>
          <pc:sldMk cId="2888044972" sldId="283"/>
        </pc:sldMkLst>
        <pc:picChg chg="add mod">
          <ac:chgData name="Di M Casey (DTP)" userId="5f3789cd-ede7-4959-b30b-a0738f6ceb0b" providerId="ADAL" clId="{5A409EC9-A620-4D21-A5BB-9D29FDFB7632}" dt="2024-08-11T22:44:59.226" v="366" actId="1076"/>
          <ac:picMkLst>
            <pc:docMk/>
            <pc:sldMk cId="2888044972" sldId="283"/>
            <ac:picMk id="11" creationId="{2A0B4315-3B0E-790F-8085-EB01C0EDC0A1}"/>
          </ac:picMkLst>
        </pc:picChg>
      </pc:sldChg>
      <pc:sldChg chg="addSp modSp add del">
        <pc:chgData name="Di M Casey (DTP)" userId="5f3789cd-ede7-4959-b30b-a0738f6ceb0b" providerId="ADAL" clId="{5A409EC9-A620-4D21-A5BB-9D29FDFB7632}" dt="2024-08-09T05:45:08.974" v="170" actId="47"/>
        <pc:sldMkLst>
          <pc:docMk/>
          <pc:sldMk cId="2224785891" sldId="284"/>
        </pc:sldMkLst>
        <pc:picChg chg="add mod">
          <ac:chgData name="Di M Casey (DTP)" userId="5f3789cd-ede7-4959-b30b-a0738f6ceb0b" providerId="ADAL" clId="{5A409EC9-A620-4D21-A5BB-9D29FDFB7632}" dt="2024-08-09T05:43:24.912" v="141"/>
          <ac:picMkLst>
            <pc:docMk/>
            <pc:sldMk cId="2224785891" sldId="284"/>
            <ac:picMk id="7" creationId="{1F31D1F9-04F0-74F0-3C1F-50E652C825F2}"/>
          </ac:picMkLst>
        </pc:picChg>
      </pc:sldChg>
      <pc:sldChg chg="addSp modSp add mod ord">
        <pc:chgData name="Di M Casey (DTP)" userId="5f3789cd-ede7-4959-b30b-a0738f6ceb0b" providerId="ADAL" clId="{5A409EC9-A620-4D21-A5BB-9D29FDFB7632}" dt="2024-08-11T22:44:37.495" v="363" actId="14100"/>
        <pc:sldMkLst>
          <pc:docMk/>
          <pc:sldMk cId="2353967055" sldId="285"/>
        </pc:sldMkLst>
        <pc:picChg chg="add mod">
          <ac:chgData name="Di M Casey (DTP)" userId="5f3789cd-ede7-4959-b30b-a0738f6ceb0b" providerId="ADAL" clId="{5A409EC9-A620-4D21-A5BB-9D29FDFB7632}" dt="2024-08-11T22:44:37.495" v="363" actId="14100"/>
          <ac:picMkLst>
            <pc:docMk/>
            <pc:sldMk cId="2353967055" sldId="285"/>
            <ac:picMk id="3" creationId="{BE7E4C19-3B9E-F5A7-555C-560964DA43F4}"/>
          </ac:picMkLst>
        </pc:picChg>
      </pc:sldChg>
      <pc:sldChg chg="addSp modSp add mod">
        <pc:chgData name="Di M Casey (DTP)" userId="5f3789cd-ede7-4959-b30b-a0738f6ceb0b" providerId="ADAL" clId="{5A409EC9-A620-4D21-A5BB-9D29FDFB7632}" dt="2024-08-09T05:46:24.763" v="173" actId="962"/>
        <pc:sldMkLst>
          <pc:docMk/>
          <pc:sldMk cId="1978623118" sldId="286"/>
        </pc:sldMkLst>
        <pc:picChg chg="add mod">
          <ac:chgData name="Di M Casey (DTP)" userId="5f3789cd-ede7-4959-b30b-a0738f6ceb0b" providerId="ADAL" clId="{5A409EC9-A620-4D21-A5BB-9D29FDFB7632}" dt="2024-08-09T05:46:24.763" v="173" actId="962"/>
          <ac:picMkLst>
            <pc:docMk/>
            <pc:sldMk cId="1978623118" sldId="286"/>
            <ac:picMk id="4" creationId="{DCFD3807-3771-0EFE-526D-27BF19DF994A}"/>
          </ac:picMkLst>
        </pc:picChg>
      </pc:sldChg>
      <pc:sldChg chg="add ord">
        <pc:chgData name="Di M Casey (DTP)" userId="5f3789cd-ede7-4959-b30b-a0738f6ceb0b" providerId="ADAL" clId="{5A409EC9-A620-4D21-A5BB-9D29FDFB7632}" dt="2024-08-09T05:46:37.612" v="175"/>
        <pc:sldMkLst>
          <pc:docMk/>
          <pc:sldMk cId="3769895263" sldId="287"/>
        </pc:sldMkLst>
      </pc:sldChg>
      <pc:sldChg chg="addSp delSp modSp add mod modAnim">
        <pc:chgData name="Di M Casey (DTP)" userId="5f3789cd-ede7-4959-b30b-a0738f6ceb0b" providerId="ADAL" clId="{5A409EC9-A620-4D21-A5BB-9D29FDFB7632}" dt="2024-08-09T05:50:13.830" v="184" actId="1076"/>
        <pc:sldMkLst>
          <pc:docMk/>
          <pc:sldMk cId="3382638923" sldId="288"/>
        </pc:sldMkLst>
        <pc:spChg chg="add del mod">
          <ac:chgData name="Di M Casey (DTP)" userId="5f3789cd-ede7-4959-b30b-a0738f6ceb0b" providerId="ADAL" clId="{5A409EC9-A620-4D21-A5BB-9D29FDFB7632}" dt="2024-08-09T05:50:11.746" v="183" actId="478"/>
          <ac:spMkLst>
            <pc:docMk/>
            <pc:sldMk cId="3382638923" sldId="288"/>
            <ac:spMk id="3" creationId="{9FDE5ADC-AC03-B074-3BD7-F03AED6A14A0}"/>
          </ac:spMkLst>
        </pc:spChg>
        <pc:picChg chg="add mod">
          <ac:chgData name="Di M Casey (DTP)" userId="5f3789cd-ede7-4959-b30b-a0738f6ceb0b" providerId="ADAL" clId="{5A409EC9-A620-4D21-A5BB-9D29FDFB7632}" dt="2024-08-09T05:50:13.830" v="184" actId="1076"/>
          <ac:picMkLst>
            <pc:docMk/>
            <pc:sldMk cId="3382638923" sldId="288"/>
            <ac:picMk id="4" creationId="{048A35B5-63B8-6C15-A64A-6B36791D7E27}"/>
          </ac:picMkLst>
        </pc:picChg>
      </pc:sldChg>
      <pc:sldChg chg="addSp modSp add mod">
        <pc:chgData name="Di M Casey (DTP)" userId="5f3789cd-ede7-4959-b30b-a0738f6ceb0b" providerId="ADAL" clId="{5A409EC9-A620-4D21-A5BB-9D29FDFB7632}" dt="2024-08-09T05:52:16.896" v="193" actId="1076"/>
        <pc:sldMkLst>
          <pc:docMk/>
          <pc:sldMk cId="1245131625" sldId="289"/>
        </pc:sldMkLst>
        <pc:spChg chg="add mod">
          <ac:chgData name="Di M Casey (DTP)" userId="5f3789cd-ede7-4959-b30b-a0738f6ceb0b" providerId="ADAL" clId="{5A409EC9-A620-4D21-A5BB-9D29FDFB7632}" dt="2024-08-09T05:52:12.351" v="192" actId="1076"/>
          <ac:spMkLst>
            <pc:docMk/>
            <pc:sldMk cId="1245131625" sldId="289"/>
            <ac:spMk id="3" creationId="{BA3D26E4-BF33-B33D-86D1-CCC70746BA04}"/>
          </ac:spMkLst>
        </pc:spChg>
        <pc:picChg chg="add mod">
          <ac:chgData name="Di M Casey (DTP)" userId="5f3789cd-ede7-4959-b30b-a0738f6ceb0b" providerId="ADAL" clId="{5A409EC9-A620-4D21-A5BB-9D29FDFB7632}" dt="2024-08-09T05:52:16.896" v="193" actId="1076"/>
          <ac:picMkLst>
            <pc:docMk/>
            <pc:sldMk cId="1245131625" sldId="289"/>
            <ac:picMk id="5" creationId="{21561438-B6C7-EF0C-A22C-FADEA7EDDBA2}"/>
          </ac:picMkLst>
        </pc:picChg>
      </pc:sldChg>
      <pc:sldChg chg="addSp modSp add mod">
        <pc:chgData name="Di M Casey (DTP)" userId="5f3789cd-ede7-4959-b30b-a0738f6ceb0b" providerId="ADAL" clId="{5A409EC9-A620-4D21-A5BB-9D29FDFB7632}" dt="2024-08-09T06:00:28.442" v="219" actId="1076"/>
        <pc:sldMkLst>
          <pc:docMk/>
          <pc:sldMk cId="2304961284" sldId="290"/>
        </pc:sldMkLst>
        <pc:picChg chg="add mod">
          <ac:chgData name="Di M Casey (DTP)" userId="5f3789cd-ede7-4959-b30b-a0738f6ceb0b" providerId="ADAL" clId="{5A409EC9-A620-4D21-A5BB-9D29FDFB7632}" dt="2024-08-09T06:00:28.442" v="219" actId="1076"/>
          <ac:picMkLst>
            <pc:docMk/>
            <pc:sldMk cId="2304961284" sldId="290"/>
            <ac:picMk id="2" creationId="{EEE63572-D5D8-3288-ADDB-49B711FC7362}"/>
          </ac:picMkLst>
        </pc:picChg>
      </pc:sldChg>
      <pc:sldChg chg="addSp modSp add mod">
        <pc:chgData name="Di M Casey (DTP)" userId="5f3789cd-ede7-4959-b30b-a0738f6ceb0b" providerId="ADAL" clId="{5A409EC9-A620-4D21-A5BB-9D29FDFB7632}" dt="2024-08-09T06:00:46.583" v="222" actId="1076"/>
        <pc:sldMkLst>
          <pc:docMk/>
          <pc:sldMk cId="933061988" sldId="291"/>
        </pc:sldMkLst>
        <pc:picChg chg="add mod">
          <ac:chgData name="Di M Casey (DTP)" userId="5f3789cd-ede7-4959-b30b-a0738f6ceb0b" providerId="ADAL" clId="{5A409EC9-A620-4D21-A5BB-9D29FDFB7632}" dt="2024-08-09T06:00:46.583" v="222" actId="1076"/>
          <ac:picMkLst>
            <pc:docMk/>
            <pc:sldMk cId="933061988" sldId="291"/>
            <ac:picMk id="2" creationId="{383C8421-F40F-C95C-5B2F-4812FD4263E1}"/>
          </ac:picMkLst>
        </pc:picChg>
      </pc:sldChg>
      <pc:sldChg chg="addSp modSp add mod">
        <pc:chgData name="Di M Casey (DTP)" userId="5f3789cd-ede7-4959-b30b-a0738f6ceb0b" providerId="ADAL" clId="{5A409EC9-A620-4D21-A5BB-9D29FDFB7632}" dt="2024-08-09T06:01:03.094" v="225" actId="1076"/>
        <pc:sldMkLst>
          <pc:docMk/>
          <pc:sldMk cId="2352753488" sldId="292"/>
        </pc:sldMkLst>
        <pc:picChg chg="add mod">
          <ac:chgData name="Di M Casey (DTP)" userId="5f3789cd-ede7-4959-b30b-a0738f6ceb0b" providerId="ADAL" clId="{5A409EC9-A620-4D21-A5BB-9D29FDFB7632}" dt="2024-08-09T06:01:03.094" v="225" actId="1076"/>
          <ac:picMkLst>
            <pc:docMk/>
            <pc:sldMk cId="2352753488" sldId="292"/>
            <ac:picMk id="2" creationId="{CFD4A0E8-9545-8E6A-6667-95D529EC77E5}"/>
          </ac:picMkLst>
        </pc:picChg>
      </pc:sldChg>
      <pc:sldChg chg="addSp modSp add mod">
        <pc:chgData name="Di M Casey (DTP)" userId="5f3789cd-ede7-4959-b30b-a0738f6ceb0b" providerId="ADAL" clId="{5A409EC9-A620-4D21-A5BB-9D29FDFB7632}" dt="2024-08-09T06:03:10.133" v="249" actId="14100"/>
        <pc:sldMkLst>
          <pc:docMk/>
          <pc:sldMk cId="3730281154" sldId="293"/>
        </pc:sldMkLst>
        <pc:picChg chg="add mod">
          <ac:chgData name="Di M Casey (DTP)" userId="5f3789cd-ede7-4959-b30b-a0738f6ceb0b" providerId="ADAL" clId="{5A409EC9-A620-4D21-A5BB-9D29FDFB7632}" dt="2024-08-09T06:03:10.133" v="249" actId="14100"/>
          <ac:picMkLst>
            <pc:docMk/>
            <pc:sldMk cId="3730281154" sldId="293"/>
            <ac:picMk id="3" creationId="{5149B1DF-2E19-4C36-0027-65CC61329DA1}"/>
          </ac:picMkLst>
        </pc:picChg>
      </pc:sldChg>
      <pc:sldChg chg="addSp delSp modSp add mod ord">
        <pc:chgData name="Di M Casey (DTP)" userId="5f3789cd-ede7-4959-b30b-a0738f6ceb0b" providerId="ADAL" clId="{5A409EC9-A620-4D21-A5BB-9D29FDFB7632}" dt="2024-08-09T06:03:01.368" v="247" actId="1076"/>
        <pc:sldMkLst>
          <pc:docMk/>
          <pc:sldMk cId="1006723371" sldId="294"/>
        </pc:sldMkLst>
        <pc:picChg chg="add del mod">
          <ac:chgData name="Di M Casey (DTP)" userId="5f3789cd-ede7-4959-b30b-a0738f6ceb0b" providerId="ADAL" clId="{5A409EC9-A620-4D21-A5BB-9D29FDFB7632}" dt="2024-08-09T06:03:01.368" v="247" actId="1076"/>
          <ac:picMkLst>
            <pc:docMk/>
            <pc:sldMk cId="1006723371" sldId="294"/>
            <ac:picMk id="3" creationId="{9757A2C5-C964-4575-781E-B9B5C12841E2}"/>
          </ac:picMkLst>
        </pc:picChg>
        <pc:picChg chg="add del mod">
          <ac:chgData name="Di M Casey (DTP)" userId="5f3789cd-ede7-4959-b30b-a0738f6ceb0b" providerId="ADAL" clId="{5A409EC9-A620-4D21-A5BB-9D29FDFB7632}" dt="2024-08-09T06:02:17.017" v="238" actId="21"/>
          <ac:picMkLst>
            <pc:docMk/>
            <pc:sldMk cId="1006723371" sldId="294"/>
            <ac:picMk id="5" creationId="{E978B841-5E2C-3846-4031-8F87FDDC60A7}"/>
          </ac:picMkLst>
        </pc:picChg>
      </pc:sldChg>
      <pc:sldChg chg="addSp modSp add mod ord">
        <pc:chgData name="Di M Casey (DTP)" userId="5f3789cd-ede7-4959-b30b-a0738f6ceb0b" providerId="ADAL" clId="{5A409EC9-A620-4D21-A5BB-9D29FDFB7632}" dt="2024-08-09T06:02:47.726" v="246" actId="1076"/>
        <pc:sldMkLst>
          <pc:docMk/>
          <pc:sldMk cId="1816691115" sldId="295"/>
        </pc:sldMkLst>
        <pc:picChg chg="add mod">
          <ac:chgData name="Di M Casey (DTP)" userId="5f3789cd-ede7-4959-b30b-a0738f6ceb0b" providerId="ADAL" clId="{5A409EC9-A620-4D21-A5BB-9D29FDFB7632}" dt="2024-08-09T06:02:47.726" v="246" actId="1076"/>
          <ac:picMkLst>
            <pc:docMk/>
            <pc:sldMk cId="1816691115" sldId="295"/>
            <ac:picMk id="5" creationId="{E978B841-5E2C-3846-4031-8F87FDDC60A7}"/>
          </ac:picMkLst>
        </pc:picChg>
      </pc:sldChg>
      <pc:sldChg chg="addSp modSp add mod">
        <pc:chgData name="Di M Casey (DTP)" userId="5f3789cd-ede7-4959-b30b-a0738f6ceb0b" providerId="ADAL" clId="{5A409EC9-A620-4D21-A5BB-9D29FDFB7632}" dt="2024-08-11T22:45:26.422" v="369" actId="14100"/>
        <pc:sldMkLst>
          <pc:docMk/>
          <pc:sldMk cId="1486509734" sldId="296"/>
        </pc:sldMkLst>
        <pc:picChg chg="add mod">
          <ac:chgData name="Di M Casey (DTP)" userId="5f3789cd-ede7-4959-b30b-a0738f6ceb0b" providerId="ADAL" clId="{5A409EC9-A620-4D21-A5BB-9D29FDFB7632}" dt="2024-08-11T22:45:26.422" v="369" actId="14100"/>
          <ac:picMkLst>
            <pc:docMk/>
            <pc:sldMk cId="1486509734" sldId="296"/>
            <ac:picMk id="3" creationId="{4AA33E02-D037-26BB-7CE1-72BDADB89717}"/>
          </ac:picMkLst>
        </pc:picChg>
      </pc:sldChg>
      <pc:sldChg chg="addSp modSp add mod">
        <pc:chgData name="Di M Casey (DTP)" userId="5f3789cd-ede7-4959-b30b-a0738f6ceb0b" providerId="ADAL" clId="{5A409EC9-A620-4D21-A5BB-9D29FDFB7632}" dt="2024-08-09T06:04:47.438" v="256" actId="962"/>
        <pc:sldMkLst>
          <pc:docMk/>
          <pc:sldMk cId="1674318242" sldId="297"/>
        </pc:sldMkLst>
        <pc:picChg chg="add mod">
          <ac:chgData name="Di M Casey (DTP)" userId="5f3789cd-ede7-4959-b30b-a0738f6ceb0b" providerId="ADAL" clId="{5A409EC9-A620-4D21-A5BB-9D29FDFB7632}" dt="2024-08-09T06:04:47.438" v="256" actId="962"/>
          <ac:picMkLst>
            <pc:docMk/>
            <pc:sldMk cId="1674318242" sldId="297"/>
            <ac:picMk id="3" creationId="{4BD103F3-FB80-9D88-3720-FA48FDFB1EA1}"/>
          </ac:picMkLst>
        </pc:picChg>
      </pc:sldChg>
      <pc:sldChg chg="addSp delSp modSp add mod ord">
        <pc:chgData name="Di M Casey (DTP)" userId="5f3789cd-ede7-4959-b30b-a0738f6ceb0b" providerId="ADAL" clId="{5A409EC9-A620-4D21-A5BB-9D29FDFB7632}" dt="2024-08-09T06:05:49.814" v="273"/>
        <pc:sldMkLst>
          <pc:docMk/>
          <pc:sldMk cId="1036947209" sldId="298"/>
        </pc:sldMkLst>
        <pc:picChg chg="add mod">
          <ac:chgData name="Di M Casey (DTP)" userId="5f3789cd-ede7-4959-b30b-a0738f6ceb0b" providerId="ADAL" clId="{5A409EC9-A620-4D21-A5BB-9D29FDFB7632}" dt="2024-08-09T06:05:24.075" v="265" actId="962"/>
          <ac:picMkLst>
            <pc:docMk/>
            <pc:sldMk cId="1036947209" sldId="298"/>
            <ac:picMk id="3" creationId="{CE859521-E4BF-0D48-73E1-81F580F457E6}"/>
          </ac:picMkLst>
        </pc:picChg>
        <pc:picChg chg="add del mod">
          <ac:chgData name="Di M Casey (DTP)" userId="5f3789cd-ede7-4959-b30b-a0738f6ceb0b" providerId="ADAL" clId="{5A409EC9-A620-4D21-A5BB-9D29FDFB7632}" dt="2024-08-09T06:05:42.993" v="270" actId="21"/>
          <ac:picMkLst>
            <pc:docMk/>
            <pc:sldMk cId="1036947209" sldId="298"/>
            <ac:picMk id="5" creationId="{73B4017D-DE62-5C7E-097F-EF241249F7F3}"/>
          </ac:picMkLst>
        </pc:picChg>
        <pc:picChg chg="add del mod">
          <ac:chgData name="Di M Casey (DTP)" userId="5f3789cd-ede7-4959-b30b-a0738f6ceb0b" providerId="ADAL" clId="{5A409EC9-A620-4D21-A5BB-9D29FDFB7632}" dt="2024-08-09T06:05:38.210" v="268" actId="21"/>
          <ac:picMkLst>
            <pc:docMk/>
            <pc:sldMk cId="1036947209" sldId="298"/>
            <ac:picMk id="7" creationId="{76B0330F-2625-C44D-BDFB-ADF0CAAF5E35}"/>
          </ac:picMkLst>
        </pc:picChg>
        <pc:picChg chg="add del mod">
          <ac:chgData name="Di M Casey (DTP)" userId="5f3789cd-ede7-4959-b30b-a0738f6ceb0b" providerId="ADAL" clId="{5A409EC9-A620-4D21-A5BB-9D29FDFB7632}" dt="2024-08-09T06:05:27.258" v="266" actId="21"/>
          <ac:picMkLst>
            <pc:docMk/>
            <pc:sldMk cId="1036947209" sldId="298"/>
            <ac:picMk id="9" creationId="{E99FD3AB-21ED-8C8C-D7FE-43E4FBFB1D4D}"/>
          </ac:picMkLst>
        </pc:picChg>
      </pc:sldChg>
      <pc:sldChg chg="addSp modSp add mod">
        <pc:chgData name="Di M Casey (DTP)" userId="5f3789cd-ede7-4959-b30b-a0738f6ceb0b" providerId="ADAL" clId="{5A409EC9-A620-4D21-A5BB-9D29FDFB7632}" dt="2024-08-11T22:45:31.794" v="370" actId="1076"/>
        <pc:sldMkLst>
          <pc:docMk/>
          <pc:sldMk cId="4177997490" sldId="299"/>
        </pc:sldMkLst>
        <pc:picChg chg="add mod">
          <ac:chgData name="Di M Casey (DTP)" userId="5f3789cd-ede7-4959-b30b-a0738f6ceb0b" providerId="ADAL" clId="{5A409EC9-A620-4D21-A5BB-9D29FDFB7632}" dt="2024-08-11T22:45:31.794" v="370" actId="1076"/>
          <ac:picMkLst>
            <pc:docMk/>
            <pc:sldMk cId="4177997490" sldId="299"/>
            <ac:picMk id="7" creationId="{76B0330F-2625-C44D-BDFB-ADF0CAAF5E35}"/>
          </ac:picMkLst>
        </pc:picChg>
      </pc:sldChg>
      <pc:sldChg chg="addSp modSp add mod">
        <pc:chgData name="Di M Casey (DTP)" userId="5f3789cd-ede7-4959-b30b-a0738f6ceb0b" providerId="ADAL" clId="{5A409EC9-A620-4D21-A5BB-9D29FDFB7632}" dt="2024-08-11T22:45:48.491" v="374" actId="1076"/>
        <pc:sldMkLst>
          <pc:docMk/>
          <pc:sldMk cId="1028325388" sldId="300"/>
        </pc:sldMkLst>
        <pc:picChg chg="add mod">
          <ac:chgData name="Di M Casey (DTP)" userId="5f3789cd-ede7-4959-b30b-a0738f6ceb0b" providerId="ADAL" clId="{5A409EC9-A620-4D21-A5BB-9D29FDFB7632}" dt="2024-08-11T22:45:48.491" v="374" actId="1076"/>
          <ac:picMkLst>
            <pc:docMk/>
            <pc:sldMk cId="1028325388" sldId="300"/>
            <ac:picMk id="5" creationId="{73B4017D-DE62-5C7E-097F-EF241249F7F3}"/>
          </ac:picMkLst>
        </pc:picChg>
      </pc:sldChg>
      <pc:sldChg chg="addSp modSp add mod">
        <pc:chgData name="Di M Casey (DTP)" userId="5f3789cd-ede7-4959-b30b-a0738f6ceb0b" providerId="ADAL" clId="{5A409EC9-A620-4D21-A5BB-9D29FDFB7632}" dt="2024-08-11T22:46:00.501" v="375" actId="1076"/>
        <pc:sldMkLst>
          <pc:docMk/>
          <pc:sldMk cId="2777271550" sldId="301"/>
        </pc:sldMkLst>
        <pc:picChg chg="add mod">
          <ac:chgData name="Di M Casey (DTP)" userId="5f3789cd-ede7-4959-b30b-a0738f6ceb0b" providerId="ADAL" clId="{5A409EC9-A620-4D21-A5BB-9D29FDFB7632}" dt="2024-08-11T22:46:00.501" v="375" actId="1076"/>
          <ac:picMkLst>
            <pc:docMk/>
            <pc:sldMk cId="2777271550" sldId="301"/>
            <ac:picMk id="9" creationId="{E99FD3AB-21ED-8C8C-D7FE-43E4FBFB1D4D}"/>
          </ac:picMkLst>
        </pc:picChg>
      </pc:sldChg>
      <pc:sldChg chg="addSp delSp modSp add mod">
        <pc:chgData name="Di M Casey (DTP)" userId="5f3789cd-ede7-4959-b30b-a0738f6ceb0b" providerId="ADAL" clId="{5A409EC9-A620-4D21-A5BB-9D29FDFB7632}" dt="2024-08-09T06:07:04.576" v="284" actId="21"/>
        <pc:sldMkLst>
          <pc:docMk/>
          <pc:sldMk cId="2377845405" sldId="302"/>
        </pc:sldMkLst>
        <pc:picChg chg="add mod">
          <ac:chgData name="Di M Casey (DTP)" userId="5f3789cd-ede7-4959-b30b-a0738f6ceb0b" providerId="ADAL" clId="{5A409EC9-A620-4D21-A5BB-9D29FDFB7632}" dt="2024-08-09T06:06:42.932" v="280" actId="962"/>
          <ac:picMkLst>
            <pc:docMk/>
            <pc:sldMk cId="2377845405" sldId="302"/>
            <ac:picMk id="3" creationId="{466C31C9-6890-6D9B-01DD-E85D52972468}"/>
          </ac:picMkLst>
        </pc:picChg>
        <pc:picChg chg="add del mod">
          <ac:chgData name="Di M Casey (DTP)" userId="5f3789cd-ede7-4959-b30b-a0738f6ceb0b" providerId="ADAL" clId="{5A409EC9-A620-4D21-A5BB-9D29FDFB7632}" dt="2024-08-09T06:07:04.576" v="284" actId="21"/>
          <ac:picMkLst>
            <pc:docMk/>
            <pc:sldMk cId="2377845405" sldId="302"/>
            <ac:picMk id="5" creationId="{108FC2E0-08DA-5909-BF5A-66AFCBB56EE0}"/>
          </ac:picMkLst>
        </pc:picChg>
        <pc:picChg chg="add del mod">
          <ac:chgData name="Di M Casey (DTP)" userId="5f3789cd-ede7-4959-b30b-a0738f6ceb0b" providerId="ADAL" clId="{5A409EC9-A620-4D21-A5BB-9D29FDFB7632}" dt="2024-08-09T06:06:58.421" v="282" actId="21"/>
          <ac:picMkLst>
            <pc:docMk/>
            <pc:sldMk cId="2377845405" sldId="302"/>
            <ac:picMk id="7" creationId="{1CA24F4C-1213-5F87-7B1A-8432E258DFA2}"/>
          </ac:picMkLst>
        </pc:picChg>
      </pc:sldChg>
      <pc:sldChg chg="addSp delSp modSp add mod ord">
        <pc:chgData name="Di M Casey (DTP)" userId="5f3789cd-ede7-4959-b30b-a0738f6ceb0b" providerId="ADAL" clId="{5A409EC9-A620-4D21-A5BB-9D29FDFB7632}" dt="2024-08-11T22:46:13.697" v="377" actId="1076"/>
        <pc:sldMkLst>
          <pc:docMk/>
          <pc:sldMk cId="1824391634" sldId="303"/>
        </pc:sldMkLst>
        <pc:graphicFrameChg chg="add del modGraphic">
          <ac:chgData name="Di M Casey (DTP)" userId="5f3789cd-ede7-4959-b30b-a0738f6ceb0b" providerId="ADAL" clId="{5A409EC9-A620-4D21-A5BB-9D29FDFB7632}" dt="2024-08-09T06:07:25.834" v="291" actId="27309"/>
          <ac:graphicFrameMkLst>
            <pc:docMk/>
            <pc:sldMk cId="1824391634" sldId="303"/>
            <ac:graphicFrameMk id="4" creationId="{D365BE6D-4741-0AAD-BEA2-C0CC27B0B2EA}"/>
          </ac:graphicFrameMkLst>
        </pc:graphicFrameChg>
        <pc:picChg chg="add mod">
          <ac:chgData name="Di M Casey (DTP)" userId="5f3789cd-ede7-4959-b30b-a0738f6ceb0b" providerId="ADAL" clId="{5A409EC9-A620-4D21-A5BB-9D29FDFB7632}" dt="2024-08-11T22:46:13.697" v="377" actId="1076"/>
          <ac:picMkLst>
            <pc:docMk/>
            <pc:sldMk cId="1824391634" sldId="303"/>
            <ac:picMk id="2" creationId="{8BC133C3-6A8D-886F-857D-8B5728111572}"/>
          </ac:picMkLst>
        </pc:picChg>
      </pc:sldChg>
      <pc:sldChg chg="addSp modSp add mod ord">
        <pc:chgData name="Di M Casey (DTP)" userId="5f3789cd-ede7-4959-b30b-a0738f6ceb0b" providerId="ADAL" clId="{5A409EC9-A620-4D21-A5BB-9D29FDFB7632}" dt="2024-08-11T22:46:07.254" v="376" actId="1076"/>
        <pc:sldMkLst>
          <pc:docMk/>
          <pc:sldMk cId="4209692199" sldId="304"/>
        </pc:sldMkLst>
        <pc:picChg chg="add mod">
          <ac:chgData name="Di M Casey (DTP)" userId="5f3789cd-ede7-4959-b30b-a0738f6ceb0b" providerId="ADAL" clId="{5A409EC9-A620-4D21-A5BB-9D29FDFB7632}" dt="2024-08-11T22:46:07.254" v="376" actId="1076"/>
          <ac:picMkLst>
            <pc:docMk/>
            <pc:sldMk cId="4209692199" sldId="304"/>
            <ac:picMk id="7" creationId="{1CA24F4C-1213-5F87-7B1A-8432E258DFA2}"/>
          </ac:picMkLst>
        </pc:picChg>
      </pc:sldChg>
      <pc:sldChg chg="addSp modSp add mod">
        <pc:chgData name="Di M Casey (DTP)" userId="5f3789cd-ede7-4959-b30b-a0738f6ceb0b" providerId="ADAL" clId="{5A409EC9-A620-4D21-A5BB-9D29FDFB7632}" dt="2024-08-09T06:07:43.020" v="295" actId="14100"/>
        <pc:sldMkLst>
          <pc:docMk/>
          <pc:sldMk cId="2910446000" sldId="305"/>
        </pc:sldMkLst>
        <pc:picChg chg="add mod">
          <ac:chgData name="Di M Casey (DTP)" userId="5f3789cd-ede7-4959-b30b-a0738f6ceb0b" providerId="ADAL" clId="{5A409EC9-A620-4D21-A5BB-9D29FDFB7632}" dt="2024-08-09T06:07:43.020" v="295" actId="14100"/>
          <ac:picMkLst>
            <pc:docMk/>
            <pc:sldMk cId="2910446000" sldId="305"/>
            <ac:picMk id="5" creationId="{108FC2E0-08DA-5909-BF5A-66AFCBB56EE0}"/>
          </ac:picMkLst>
        </pc:picChg>
      </pc:sldChg>
      <pc:sldChg chg="add del">
        <pc:chgData name="Di M Casey (DTP)" userId="5f3789cd-ede7-4959-b30b-a0738f6ceb0b" providerId="ADAL" clId="{5A409EC9-A620-4D21-A5BB-9D29FDFB7632}" dt="2024-08-11T22:52:48.833" v="531" actId="47"/>
        <pc:sldMkLst>
          <pc:docMk/>
          <pc:sldMk cId="2756480335" sldId="306"/>
        </pc:sldMkLst>
      </pc:sldChg>
      <pc:sldChg chg="add del">
        <pc:chgData name="Di M Casey (DTP)" userId="5f3789cd-ede7-4959-b30b-a0738f6ceb0b" providerId="ADAL" clId="{5A409EC9-A620-4D21-A5BB-9D29FDFB7632}" dt="2024-08-11T22:52:52.937" v="532" actId="47"/>
        <pc:sldMkLst>
          <pc:docMk/>
          <pc:sldMk cId="2437975465" sldId="307"/>
        </pc:sldMkLst>
      </pc:sldChg>
      <pc:sldChg chg="addSp delSp modSp add mod setBg modClrScheme chgLayout">
        <pc:chgData name="Di M Casey (DTP)" userId="5f3789cd-ede7-4959-b30b-a0738f6ceb0b" providerId="ADAL" clId="{5A409EC9-A620-4D21-A5BB-9D29FDFB7632}" dt="2024-08-11T22:52:43.049" v="530" actId="478"/>
        <pc:sldMkLst>
          <pc:docMk/>
          <pc:sldMk cId="584827675" sldId="308"/>
        </pc:sldMkLst>
        <pc:spChg chg="mod ord">
          <ac:chgData name="Di M Casey (DTP)" userId="5f3789cd-ede7-4959-b30b-a0738f6ceb0b" providerId="ADAL" clId="{5A409EC9-A620-4D21-A5BB-9D29FDFB7632}" dt="2024-08-11T22:52:35.351" v="527" actId="20577"/>
          <ac:spMkLst>
            <pc:docMk/>
            <pc:sldMk cId="584827675" sldId="308"/>
            <ac:spMk id="2" creationId="{AF1E2F47-2291-5A4C-88E0-82C7C27B5E2C}"/>
          </ac:spMkLst>
        </pc:spChg>
        <pc:spChg chg="add del mod ord">
          <ac:chgData name="Di M Casey (DTP)" userId="5f3789cd-ede7-4959-b30b-a0738f6ceb0b" providerId="ADAL" clId="{5A409EC9-A620-4D21-A5BB-9D29FDFB7632}" dt="2024-08-11T22:52:21.175" v="484" actId="255"/>
          <ac:spMkLst>
            <pc:docMk/>
            <pc:sldMk cId="584827675" sldId="308"/>
            <ac:spMk id="3" creationId="{91FEC66E-24BE-A442-AC61-992421E859CF}"/>
          </ac:spMkLst>
        </pc:spChg>
        <pc:spChg chg="add del mod">
          <ac:chgData name="Di M Casey (DTP)" userId="5f3789cd-ede7-4959-b30b-a0738f6ceb0b" providerId="ADAL" clId="{5A409EC9-A620-4D21-A5BB-9D29FDFB7632}" dt="2024-08-11T22:52:43.049" v="530" actId="478"/>
          <ac:spMkLst>
            <pc:docMk/>
            <pc:sldMk cId="584827675" sldId="308"/>
            <ac:spMk id="4" creationId="{6266784C-52D7-3D4C-F1F6-C09C285E3E5C}"/>
          </ac:spMkLst>
        </pc:spChg>
        <pc:spChg chg="add del mod">
          <ac:chgData name="Di M Casey (DTP)" userId="5f3789cd-ede7-4959-b30b-a0738f6ceb0b" providerId="ADAL" clId="{5A409EC9-A620-4D21-A5BB-9D29FDFB7632}" dt="2024-08-11T22:51:52.606" v="451" actId="478"/>
          <ac:spMkLst>
            <pc:docMk/>
            <pc:sldMk cId="584827675" sldId="308"/>
            <ac:spMk id="6" creationId="{A60B5087-1744-DA9E-D67A-26DAD6979788}"/>
          </ac:spMkLst>
        </pc:spChg>
        <pc:spChg chg="mod ord">
          <ac:chgData name="Di M Casey (DTP)" userId="5f3789cd-ede7-4959-b30b-a0738f6ceb0b" providerId="ADAL" clId="{5A409EC9-A620-4D21-A5BB-9D29FDFB7632}" dt="2024-08-11T22:51:03.763" v="387" actId="700"/>
          <ac:spMkLst>
            <pc:docMk/>
            <pc:sldMk cId="584827675" sldId="308"/>
            <ac:spMk id="15" creationId="{34BADD0E-1E69-FD94-4141-32DF767877EF}"/>
          </ac:spMkLst>
        </pc:spChg>
        <pc:picChg chg="add del">
          <ac:chgData name="Di M Casey (DTP)" userId="5f3789cd-ede7-4959-b30b-a0738f6ceb0b" providerId="ADAL" clId="{5A409EC9-A620-4D21-A5BB-9D29FDFB7632}" dt="2024-08-11T22:52:38.934" v="528" actId="478"/>
          <ac:picMkLst>
            <pc:docMk/>
            <pc:sldMk cId="584827675" sldId="308"/>
            <ac:picMk id="10" creationId="{2FBAE9B9-2F1B-8FF0-CB43-A704492CD56B}"/>
          </ac:picMkLst>
        </pc:picChg>
      </pc:sldChg>
      <pc:sldChg chg="delSp modSp new mod ord">
        <pc:chgData name="Di M Casey (DTP)" userId="5f3789cd-ede7-4959-b30b-a0738f6ceb0b" providerId="ADAL" clId="{5A409EC9-A620-4D21-A5BB-9D29FDFB7632}" dt="2024-08-11T22:56:45.405" v="629" actId="1076"/>
        <pc:sldMkLst>
          <pc:docMk/>
          <pc:sldMk cId="1867659786" sldId="309"/>
        </pc:sldMkLst>
        <pc:spChg chg="del">
          <ac:chgData name="Di M Casey (DTP)" userId="5f3789cd-ede7-4959-b30b-a0738f6ceb0b" providerId="ADAL" clId="{5A409EC9-A620-4D21-A5BB-9D29FDFB7632}" dt="2024-08-11T22:54:33.021" v="548" actId="478"/>
          <ac:spMkLst>
            <pc:docMk/>
            <pc:sldMk cId="1867659786" sldId="309"/>
            <ac:spMk id="2" creationId="{0327D58D-64E2-165D-9D83-96FDEEAD7DF0}"/>
          </ac:spMkLst>
        </pc:spChg>
        <pc:spChg chg="mod">
          <ac:chgData name="Di M Casey (DTP)" userId="5f3789cd-ede7-4959-b30b-a0738f6ceb0b" providerId="ADAL" clId="{5A409EC9-A620-4D21-A5BB-9D29FDFB7632}" dt="2024-08-11T22:56:45.405" v="629" actId="1076"/>
          <ac:spMkLst>
            <pc:docMk/>
            <pc:sldMk cId="1867659786" sldId="309"/>
            <ac:spMk id="3" creationId="{F6DC1E94-3683-73F2-4AD7-24B354305502}"/>
          </ac:spMkLst>
        </pc:spChg>
      </pc:sldChg>
      <pc:sldChg chg="new del">
        <pc:chgData name="Di M Casey (DTP)" userId="5f3789cd-ede7-4959-b30b-a0738f6ceb0b" providerId="ADAL" clId="{5A409EC9-A620-4D21-A5BB-9D29FDFB7632}" dt="2024-08-11T22:54:06.272" v="534" actId="47"/>
        <pc:sldMkLst>
          <pc:docMk/>
          <pc:sldMk cId="3859250184" sldId="309"/>
        </pc:sldMkLst>
      </pc:sldChg>
      <pc:sldChg chg="add del">
        <pc:chgData name="Di M Casey (DTP)" userId="5f3789cd-ede7-4959-b30b-a0738f6ceb0b" providerId="ADAL" clId="{5A409EC9-A620-4D21-A5BB-9D29FDFB7632}" dt="2024-08-11T22:50:46.860" v="385" actId="47"/>
        <pc:sldMkLst>
          <pc:docMk/>
          <pc:sldMk cId="4177542027" sldId="309"/>
        </pc:sldMkLst>
      </pc:sldChg>
      <pc:sldChg chg="modSp add mod ord">
        <pc:chgData name="Di M Casey (DTP)" userId="5f3789cd-ede7-4959-b30b-a0738f6ceb0b" providerId="ADAL" clId="{5A409EC9-A620-4D21-A5BB-9D29FDFB7632}" dt="2024-08-11T22:57:54.714" v="672" actId="20577"/>
        <pc:sldMkLst>
          <pc:docMk/>
          <pc:sldMk cId="2719312843" sldId="310"/>
        </pc:sldMkLst>
        <pc:spChg chg="mod">
          <ac:chgData name="Di M Casey (DTP)" userId="5f3789cd-ede7-4959-b30b-a0738f6ceb0b" providerId="ADAL" clId="{5A409EC9-A620-4D21-A5BB-9D29FDFB7632}" dt="2024-08-11T22:57:54.714" v="672" actId="20577"/>
          <ac:spMkLst>
            <pc:docMk/>
            <pc:sldMk cId="2719312843" sldId="310"/>
            <ac:spMk id="3" creationId="{F6DC1E94-3683-73F2-4AD7-24B354305502}"/>
          </ac:spMkLst>
        </pc:spChg>
      </pc:sldChg>
      <pc:sldChg chg="add del">
        <pc:chgData name="Di M Casey (DTP)" userId="5f3789cd-ede7-4959-b30b-a0738f6ceb0b" providerId="ADAL" clId="{5A409EC9-A620-4D21-A5BB-9D29FDFB7632}" dt="2024-08-11T23:18:57.009" v="678"/>
        <pc:sldMkLst>
          <pc:docMk/>
          <pc:sldMk cId="1182888915" sldId="311"/>
        </pc:sldMkLst>
      </pc:sldChg>
      <pc:sldChg chg="modSp add mod ord">
        <pc:chgData name="Di M Casey (DTP)" userId="5f3789cd-ede7-4959-b30b-a0738f6ceb0b" providerId="ADAL" clId="{5A409EC9-A620-4D21-A5BB-9D29FDFB7632}" dt="2024-08-11T23:20:01.935" v="792" actId="20577"/>
        <pc:sldMkLst>
          <pc:docMk/>
          <pc:sldMk cId="2377105400" sldId="311"/>
        </pc:sldMkLst>
        <pc:spChg chg="mod">
          <ac:chgData name="Di M Casey (DTP)" userId="5f3789cd-ede7-4959-b30b-a0738f6ceb0b" providerId="ADAL" clId="{5A409EC9-A620-4D21-A5BB-9D29FDFB7632}" dt="2024-08-11T23:20:01.935" v="792" actId="20577"/>
          <ac:spMkLst>
            <pc:docMk/>
            <pc:sldMk cId="2377105400" sldId="311"/>
            <ac:spMk id="3" creationId="{F6DC1E94-3683-73F2-4AD7-24B354305502}"/>
          </ac:spMkLst>
        </pc:spChg>
      </pc:sldChg>
      <pc:sldChg chg="modSp add mod">
        <pc:chgData name="Di M Casey (DTP)" userId="5f3789cd-ede7-4959-b30b-a0738f6ceb0b" providerId="ADAL" clId="{5A409EC9-A620-4D21-A5BB-9D29FDFB7632}" dt="2024-08-11T23:21:33.289" v="844" actId="20577"/>
        <pc:sldMkLst>
          <pc:docMk/>
          <pc:sldMk cId="97311575" sldId="312"/>
        </pc:sldMkLst>
        <pc:spChg chg="mod">
          <ac:chgData name="Di M Casey (DTP)" userId="5f3789cd-ede7-4959-b30b-a0738f6ceb0b" providerId="ADAL" clId="{5A409EC9-A620-4D21-A5BB-9D29FDFB7632}" dt="2024-08-11T23:21:33.289" v="844" actId="20577"/>
          <ac:spMkLst>
            <pc:docMk/>
            <pc:sldMk cId="97311575" sldId="312"/>
            <ac:spMk id="3" creationId="{F6DC1E94-3683-73F2-4AD7-24B354305502}"/>
          </ac:spMkLst>
        </pc:spChg>
      </pc:sldChg>
      <pc:sldChg chg="modSp add mod">
        <pc:chgData name="Di M Casey (DTP)" userId="5f3789cd-ede7-4959-b30b-a0738f6ceb0b" providerId="ADAL" clId="{5A409EC9-A620-4D21-A5BB-9D29FDFB7632}" dt="2024-08-11T23:22:23.654" v="924" actId="20577"/>
        <pc:sldMkLst>
          <pc:docMk/>
          <pc:sldMk cId="2768508508" sldId="313"/>
        </pc:sldMkLst>
        <pc:spChg chg="mod">
          <ac:chgData name="Di M Casey (DTP)" userId="5f3789cd-ede7-4959-b30b-a0738f6ceb0b" providerId="ADAL" clId="{5A409EC9-A620-4D21-A5BB-9D29FDFB7632}" dt="2024-08-11T23:22:23.654" v="924" actId="20577"/>
          <ac:spMkLst>
            <pc:docMk/>
            <pc:sldMk cId="2768508508" sldId="313"/>
            <ac:spMk id="3" creationId="{F6DC1E94-3683-73F2-4AD7-24B354305502}"/>
          </ac:spMkLst>
        </pc:spChg>
      </pc:sldChg>
      <pc:sldChg chg="modSp add mod">
        <pc:chgData name="Di M Casey (DTP)" userId="5f3789cd-ede7-4959-b30b-a0738f6ceb0b" providerId="ADAL" clId="{5A409EC9-A620-4D21-A5BB-9D29FDFB7632}" dt="2024-08-11T23:22:48.328" v="957" actId="20577"/>
        <pc:sldMkLst>
          <pc:docMk/>
          <pc:sldMk cId="2545988464" sldId="314"/>
        </pc:sldMkLst>
        <pc:spChg chg="mod">
          <ac:chgData name="Di M Casey (DTP)" userId="5f3789cd-ede7-4959-b30b-a0738f6ceb0b" providerId="ADAL" clId="{5A409EC9-A620-4D21-A5BB-9D29FDFB7632}" dt="2024-08-11T23:22:48.328" v="957" actId="20577"/>
          <ac:spMkLst>
            <pc:docMk/>
            <pc:sldMk cId="2545988464" sldId="314"/>
            <ac:spMk id="3" creationId="{F6DC1E94-3683-73F2-4AD7-24B354305502}"/>
          </ac:spMkLst>
        </pc:spChg>
      </pc:sldChg>
      <pc:sldMasterChg chg="modSldLayout">
        <pc:chgData name="Di M Casey (DTP)" userId="5f3789cd-ede7-4959-b30b-a0738f6ceb0b" providerId="ADAL" clId="{5A409EC9-A620-4D21-A5BB-9D29FDFB7632}" dt="2024-08-11T23:16:54.208" v="675"/>
        <pc:sldMasterMkLst>
          <pc:docMk/>
          <pc:sldMasterMk cId="1699728538" sldId="2147483672"/>
        </pc:sldMasterMkLst>
        <pc:sldLayoutChg chg="setBg">
          <pc:chgData name="Di M Casey (DTP)" userId="5f3789cd-ede7-4959-b30b-a0738f6ceb0b" providerId="ADAL" clId="{5A409EC9-A620-4D21-A5BB-9D29FDFB7632}" dt="2024-08-11T23:16:54.208" v="675"/>
          <pc:sldLayoutMkLst>
            <pc:docMk/>
            <pc:sldMasterMk cId="1699728538" sldId="2147483672"/>
            <pc:sldLayoutMk cId="1467771369" sldId="2147483681"/>
          </pc:sldLayoutMkLst>
        </pc:sldLayoutChg>
        <pc:sldLayoutChg chg="setBg">
          <pc:chgData name="Di M Casey (DTP)" userId="5f3789cd-ede7-4959-b30b-a0738f6ceb0b" providerId="ADAL" clId="{5A409EC9-A620-4D21-A5BB-9D29FDFB7632}" dt="2024-08-11T23:16:54.208" v="675"/>
          <pc:sldLayoutMkLst>
            <pc:docMk/>
            <pc:sldMasterMk cId="1699728538" sldId="2147483672"/>
            <pc:sldLayoutMk cId="1921348602" sldId="2147483682"/>
          </pc:sldLayoutMkLst>
        </pc:sldLayoutChg>
      </pc:sldMasterChg>
    </pc:docChg>
  </pc:docChgLst>
  <pc:docChgLst>
    <pc:chgData name="Di M Casey (DTP)" userId="5f3789cd-ede7-4959-b30b-a0738f6ceb0b" providerId="ADAL" clId="{7598512A-E4C5-496B-9887-3924962268A3}"/>
    <pc:docChg chg="delSld modSld delSection modSection">
      <pc:chgData name="Di M Casey (DTP)" userId="5f3789cd-ede7-4959-b30b-a0738f6ceb0b" providerId="ADAL" clId="{7598512A-E4C5-496B-9887-3924962268A3}" dt="2025-02-06T23:12:59.452" v="14" actId="20577"/>
      <pc:docMkLst>
        <pc:docMk/>
      </pc:docMkLst>
      <pc:sldChg chg="del">
        <pc:chgData name="Di M Casey (DTP)" userId="5f3789cd-ede7-4959-b30b-a0738f6ceb0b" providerId="ADAL" clId="{7598512A-E4C5-496B-9887-3924962268A3}" dt="2025-02-06T23:12:40" v="0" actId="47"/>
        <pc:sldMkLst>
          <pc:docMk/>
          <pc:sldMk cId="1153743584" sldId="257"/>
        </pc:sldMkLst>
      </pc:sldChg>
      <pc:sldChg chg="del">
        <pc:chgData name="Di M Casey (DTP)" userId="5f3789cd-ede7-4959-b30b-a0738f6ceb0b" providerId="ADAL" clId="{7598512A-E4C5-496B-9887-3924962268A3}" dt="2025-02-06T23:12:40" v="0" actId="47"/>
        <pc:sldMkLst>
          <pc:docMk/>
          <pc:sldMk cId="4092724514" sldId="258"/>
        </pc:sldMkLst>
      </pc:sldChg>
      <pc:sldChg chg="del">
        <pc:chgData name="Di M Casey (DTP)" userId="5f3789cd-ede7-4959-b30b-a0738f6ceb0b" providerId="ADAL" clId="{7598512A-E4C5-496B-9887-3924962268A3}" dt="2025-02-06T23:12:40" v="0" actId="47"/>
        <pc:sldMkLst>
          <pc:docMk/>
          <pc:sldMk cId="3429756529" sldId="259"/>
        </pc:sldMkLst>
      </pc:sldChg>
      <pc:sldChg chg="del">
        <pc:chgData name="Di M Casey (DTP)" userId="5f3789cd-ede7-4959-b30b-a0738f6ceb0b" providerId="ADAL" clId="{7598512A-E4C5-496B-9887-3924962268A3}" dt="2025-02-06T23:12:40" v="0" actId="47"/>
        <pc:sldMkLst>
          <pc:docMk/>
          <pc:sldMk cId="2443958537" sldId="260"/>
        </pc:sldMkLst>
      </pc:sldChg>
      <pc:sldChg chg="del">
        <pc:chgData name="Di M Casey (DTP)" userId="5f3789cd-ede7-4959-b30b-a0738f6ceb0b" providerId="ADAL" clId="{7598512A-E4C5-496B-9887-3924962268A3}" dt="2025-02-06T23:12:40" v="0" actId="47"/>
        <pc:sldMkLst>
          <pc:docMk/>
          <pc:sldMk cId="3693805588" sldId="261"/>
        </pc:sldMkLst>
      </pc:sldChg>
      <pc:sldChg chg="del">
        <pc:chgData name="Di M Casey (DTP)" userId="5f3789cd-ede7-4959-b30b-a0738f6ceb0b" providerId="ADAL" clId="{7598512A-E4C5-496B-9887-3924962268A3}" dt="2025-02-06T23:12:40" v="0" actId="47"/>
        <pc:sldMkLst>
          <pc:docMk/>
          <pc:sldMk cId="975973694" sldId="262"/>
        </pc:sldMkLst>
      </pc:sldChg>
      <pc:sldChg chg="del">
        <pc:chgData name="Di M Casey (DTP)" userId="5f3789cd-ede7-4959-b30b-a0738f6ceb0b" providerId="ADAL" clId="{7598512A-E4C5-496B-9887-3924962268A3}" dt="2025-02-06T23:12:40" v="0" actId="47"/>
        <pc:sldMkLst>
          <pc:docMk/>
          <pc:sldMk cId="1418804926" sldId="266"/>
        </pc:sldMkLst>
      </pc:sldChg>
      <pc:sldChg chg="del">
        <pc:chgData name="Di M Casey (DTP)" userId="5f3789cd-ede7-4959-b30b-a0738f6ceb0b" providerId="ADAL" clId="{7598512A-E4C5-496B-9887-3924962268A3}" dt="2025-02-06T23:12:40" v="0" actId="47"/>
        <pc:sldMkLst>
          <pc:docMk/>
          <pc:sldMk cId="2776346655" sldId="267"/>
        </pc:sldMkLst>
      </pc:sldChg>
      <pc:sldChg chg="del">
        <pc:chgData name="Di M Casey (DTP)" userId="5f3789cd-ede7-4959-b30b-a0738f6ceb0b" providerId="ADAL" clId="{7598512A-E4C5-496B-9887-3924962268A3}" dt="2025-02-06T23:12:40" v="0" actId="47"/>
        <pc:sldMkLst>
          <pc:docMk/>
          <pc:sldMk cId="3589060882" sldId="268"/>
        </pc:sldMkLst>
      </pc:sldChg>
      <pc:sldChg chg="del">
        <pc:chgData name="Di M Casey (DTP)" userId="5f3789cd-ede7-4959-b30b-a0738f6ceb0b" providerId="ADAL" clId="{7598512A-E4C5-496B-9887-3924962268A3}" dt="2025-02-06T23:12:40" v="0" actId="47"/>
        <pc:sldMkLst>
          <pc:docMk/>
          <pc:sldMk cId="2237407615" sldId="269"/>
        </pc:sldMkLst>
      </pc:sldChg>
      <pc:sldChg chg="del">
        <pc:chgData name="Di M Casey (DTP)" userId="5f3789cd-ede7-4959-b30b-a0738f6ceb0b" providerId="ADAL" clId="{7598512A-E4C5-496B-9887-3924962268A3}" dt="2025-02-06T23:12:40" v="0" actId="47"/>
        <pc:sldMkLst>
          <pc:docMk/>
          <pc:sldMk cId="1946413883" sldId="270"/>
        </pc:sldMkLst>
      </pc:sldChg>
      <pc:sldChg chg="del">
        <pc:chgData name="Di M Casey (DTP)" userId="5f3789cd-ede7-4959-b30b-a0738f6ceb0b" providerId="ADAL" clId="{7598512A-E4C5-496B-9887-3924962268A3}" dt="2025-02-06T23:12:40" v="0" actId="47"/>
        <pc:sldMkLst>
          <pc:docMk/>
          <pc:sldMk cId="3965528246" sldId="271"/>
        </pc:sldMkLst>
      </pc:sldChg>
      <pc:sldChg chg="del">
        <pc:chgData name="Di M Casey (DTP)" userId="5f3789cd-ede7-4959-b30b-a0738f6ceb0b" providerId="ADAL" clId="{7598512A-E4C5-496B-9887-3924962268A3}" dt="2025-02-06T23:12:40" v="0" actId="47"/>
        <pc:sldMkLst>
          <pc:docMk/>
          <pc:sldMk cId="711503005" sldId="272"/>
        </pc:sldMkLst>
      </pc:sldChg>
      <pc:sldChg chg="del">
        <pc:chgData name="Di M Casey (DTP)" userId="5f3789cd-ede7-4959-b30b-a0738f6ceb0b" providerId="ADAL" clId="{7598512A-E4C5-496B-9887-3924962268A3}" dt="2025-02-06T23:12:40" v="0" actId="47"/>
        <pc:sldMkLst>
          <pc:docMk/>
          <pc:sldMk cId="3995342027" sldId="273"/>
        </pc:sldMkLst>
      </pc:sldChg>
      <pc:sldChg chg="del">
        <pc:chgData name="Di M Casey (DTP)" userId="5f3789cd-ede7-4959-b30b-a0738f6ceb0b" providerId="ADAL" clId="{7598512A-E4C5-496B-9887-3924962268A3}" dt="2025-02-06T23:12:40" v="0" actId="47"/>
        <pc:sldMkLst>
          <pc:docMk/>
          <pc:sldMk cId="2764009374" sldId="274"/>
        </pc:sldMkLst>
      </pc:sldChg>
      <pc:sldChg chg="del">
        <pc:chgData name="Di M Casey (DTP)" userId="5f3789cd-ede7-4959-b30b-a0738f6ceb0b" providerId="ADAL" clId="{7598512A-E4C5-496B-9887-3924962268A3}" dt="2025-02-06T23:12:40" v="0" actId="47"/>
        <pc:sldMkLst>
          <pc:docMk/>
          <pc:sldMk cId="892479273" sldId="276"/>
        </pc:sldMkLst>
      </pc:sldChg>
      <pc:sldChg chg="del">
        <pc:chgData name="Di M Casey (DTP)" userId="5f3789cd-ede7-4959-b30b-a0738f6ceb0b" providerId="ADAL" clId="{7598512A-E4C5-496B-9887-3924962268A3}" dt="2025-02-06T23:12:40" v="0" actId="47"/>
        <pc:sldMkLst>
          <pc:docMk/>
          <pc:sldMk cId="4122914341" sldId="278"/>
        </pc:sldMkLst>
      </pc:sldChg>
      <pc:sldChg chg="del">
        <pc:chgData name="Di M Casey (DTP)" userId="5f3789cd-ede7-4959-b30b-a0738f6ceb0b" providerId="ADAL" clId="{7598512A-E4C5-496B-9887-3924962268A3}" dt="2025-02-06T23:12:40" v="0" actId="47"/>
        <pc:sldMkLst>
          <pc:docMk/>
          <pc:sldMk cId="2485427077" sldId="280"/>
        </pc:sldMkLst>
      </pc:sldChg>
      <pc:sldChg chg="del">
        <pc:chgData name="Di M Casey (DTP)" userId="5f3789cd-ede7-4959-b30b-a0738f6ceb0b" providerId="ADAL" clId="{7598512A-E4C5-496B-9887-3924962268A3}" dt="2025-02-06T23:12:40" v="0" actId="47"/>
        <pc:sldMkLst>
          <pc:docMk/>
          <pc:sldMk cId="2287231486" sldId="282"/>
        </pc:sldMkLst>
      </pc:sldChg>
      <pc:sldChg chg="del">
        <pc:chgData name="Di M Casey (DTP)" userId="5f3789cd-ede7-4959-b30b-a0738f6ceb0b" providerId="ADAL" clId="{7598512A-E4C5-496B-9887-3924962268A3}" dt="2025-02-06T23:12:40" v="0" actId="47"/>
        <pc:sldMkLst>
          <pc:docMk/>
          <pc:sldMk cId="2888044972" sldId="283"/>
        </pc:sldMkLst>
      </pc:sldChg>
      <pc:sldChg chg="del">
        <pc:chgData name="Di M Casey (DTP)" userId="5f3789cd-ede7-4959-b30b-a0738f6ceb0b" providerId="ADAL" clId="{7598512A-E4C5-496B-9887-3924962268A3}" dt="2025-02-06T23:12:40" v="0" actId="47"/>
        <pc:sldMkLst>
          <pc:docMk/>
          <pc:sldMk cId="2353967055" sldId="285"/>
        </pc:sldMkLst>
      </pc:sldChg>
      <pc:sldChg chg="del">
        <pc:chgData name="Di M Casey (DTP)" userId="5f3789cd-ede7-4959-b30b-a0738f6ceb0b" providerId="ADAL" clId="{7598512A-E4C5-496B-9887-3924962268A3}" dt="2025-02-06T23:12:40" v="0" actId="47"/>
        <pc:sldMkLst>
          <pc:docMk/>
          <pc:sldMk cId="1978623118" sldId="286"/>
        </pc:sldMkLst>
      </pc:sldChg>
      <pc:sldChg chg="del">
        <pc:chgData name="Di M Casey (DTP)" userId="5f3789cd-ede7-4959-b30b-a0738f6ceb0b" providerId="ADAL" clId="{7598512A-E4C5-496B-9887-3924962268A3}" dt="2025-02-06T23:12:40" v="0" actId="47"/>
        <pc:sldMkLst>
          <pc:docMk/>
          <pc:sldMk cId="3769895263" sldId="287"/>
        </pc:sldMkLst>
      </pc:sldChg>
      <pc:sldChg chg="del">
        <pc:chgData name="Di M Casey (DTP)" userId="5f3789cd-ede7-4959-b30b-a0738f6ceb0b" providerId="ADAL" clId="{7598512A-E4C5-496B-9887-3924962268A3}" dt="2025-02-06T23:12:40" v="0" actId="47"/>
        <pc:sldMkLst>
          <pc:docMk/>
          <pc:sldMk cId="3382638923" sldId="288"/>
        </pc:sldMkLst>
      </pc:sldChg>
      <pc:sldChg chg="del">
        <pc:chgData name="Di M Casey (DTP)" userId="5f3789cd-ede7-4959-b30b-a0738f6ceb0b" providerId="ADAL" clId="{7598512A-E4C5-496B-9887-3924962268A3}" dt="2025-02-06T23:12:40" v="0" actId="47"/>
        <pc:sldMkLst>
          <pc:docMk/>
          <pc:sldMk cId="1245131625" sldId="289"/>
        </pc:sldMkLst>
      </pc:sldChg>
      <pc:sldChg chg="modSp mod">
        <pc:chgData name="Di M Casey (DTP)" userId="5f3789cd-ede7-4959-b30b-a0738f6ceb0b" providerId="ADAL" clId="{7598512A-E4C5-496B-9887-3924962268A3}" dt="2025-02-06T23:12:59.452" v="14" actId="20577"/>
        <pc:sldMkLst>
          <pc:docMk/>
          <pc:sldMk cId="584827675" sldId="308"/>
        </pc:sldMkLst>
        <pc:spChg chg="mod">
          <ac:chgData name="Di M Casey (DTP)" userId="5f3789cd-ede7-4959-b30b-a0738f6ceb0b" providerId="ADAL" clId="{7598512A-E4C5-496B-9887-3924962268A3}" dt="2025-02-06T23:12:59.452" v="14" actId="20577"/>
          <ac:spMkLst>
            <pc:docMk/>
            <pc:sldMk cId="584827675" sldId="308"/>
            <ac:spMk id="3" creationId="{91FEC66E-24BE-A442-AC61-992421E859CF}"/>
          </ac:spMkLst>
        </pc:spChg>
      </pc:sldChg>
      <pc:sldChg chg="del">
        <pc:chgData name="Di M Casey (DTP)" userId="5f3789cd-ede7-4959-b30b-a0738f6ceb0b" providerId="ADAL" clId="{7598512A-E4C5-496B-9887-3924962268A3}" dt="2025-02-06T23:12:40" v="0" actId="47"/>
        <pc:sldMkLst>
          <pc:docMk/>
          <pc:sldMk cId="1867659786" sldId="309"/>
        </pc:sldMkLst>
      </pc:sldChg>
      <pc:sldChg chg="del">
        <pc:chgData name="Di M Casey (DTP)" userId="5f3789cd-ede7-4959-b30b-a0738f6ceb0b" providerId="ADAL" clId="{7598512A-E4C5-496B-9887-3924962268A3}" dt="2025-02-06T23:12:40" v="0" actId="47"/>
        <pc:sldMkLst>
          <pc:docMk/>
          <pc:sldMk cId="2719312843" sldId="310"/>
        </pc:sldMkLst>
      </pc:sldChg>
      <pc:sldChg chg="del">
        <pc:chgData name="Di M Casey (DTP)" userId="5f3789cd-ede7-4959-b30b-a0738f6ceb0b" providerId="ADAL" clId="{7598512A-E4C5-496B-9887-3924962268A3}" dt="2025-02-06T23:12:40" v="0" actId="47"/>
        <pc:sldMkLst>
          <pc:docMk/>
          <pc:sldMk cId="2377105400" sldId="311"/>
        </pc:sldMkLst>
      </pc:sldChg>
      <pc:sldChg chg="del">
        <pc:chgData name="Di M Casey (DTP)" userId="5f3789cd-ede7-4959-b30b-a0738f6ceb0b" providerId="ADAL" clId="{7598512A-E4C5-496B-9887-3924962268A3}" dt="2025-02-06T23:12:40" v="0" actId="47"/>
        <pc:sldMkLst>
          <pc:docMk/>
          <pc:sldMk cId="97311575" sldId="312"/>
        </pc:sldMkLst>
      </pc:sldChg>
      <pc:sldChg chg="del">
        <pc:chgData name="Di M Casey (DTP)" userId="5f3789cd-ede7-4959-b30b-a0738f6ceb0b" providerId="ADAL" clId="{7598512A-E4C5-496B-9887-3924962268A3}" dt="2025-02-06T23:12:40" v="0" actId="47"/>
        <pc:sldMkLst>
          <pc:docMk/>
          <pc:sldMk cId="346314542" sldId="315"/>
        </pc:sldMkLst>
      </pc:sldChg>
    </pc:docChg>
  </pc:docChgLst>
  <pc:docChgLst>
    <pc:chgData name="Di M Casey (DTP)" userId="5f3789cd-ede7-4959-b30b-a0738f6ceb0b" providerId="ADAL" clId="{D126E4CC-9EBE-45DC-A745-392BF5FB3088}"/>
    <pc:docChg chg="custSel addSld delSld modSld modSection">
      <pc:chgData name="Di M Casey (DTP)" userId="5f3789cd-ede7-4959-b30b-a0738f6ceb0b" providerId="ADAL" clId="{D126E4CC-9EBE-45DC-A745-392BF5FB3088}" dt="2025-02-06T23:37:33.929" v="428" actId="20577"/>
      <pc:docMkLst>
        <pc:docMk/>
      </pc:docMkLst>
      <pc:sldChg chg="del modNotesTx">
        <pc:chgData name="Di M Casey (DTP)" userId="5f3789cd-ede7-4959-b30b-a0738f6ceb0b" providerId="ADAL" clId="{D126E4CC-9EBE-45DC-A745-392BF5FB3088}" dt="2025-02-06T23:33:21.537" v="239" actId="47"/>
        <pc:sldMkLst>
          <pc:docMk/>
          <pc:sldMk cId="2777271550" sldId="301"/>
        </pc:sldMkLst>
      </pc:sldChg>
      <pc:sldChg chg="new del">
        <pc:chgData name="Di M Casey (DTP)" userId="5f3789cd-ede7-4959-b30b-a0738f6ceb0b" providerId="ADAL" clId="{D126E4CC-9EBE-45DC-A745-392BF5FB3088}" dt="2025-02-06T23:35:21.935" v="241" actId="47"/>
        <pc:sldMkLst>
          <pc:docMk/>
          <pc:sldMk cId="1228915089" sldId="315"/>
        </pc:sldMkLst>
      </pc:sldChg>
      <pc:sldChg chg="addSp delSp modSp new del mod">
        <pc:chgData name="Di M Casey (DTP)" userId="5f3789cd-ede7-4959-b30b-a0738f6ceb0b" providerId="ADAL" clId="{D126E4CC-9EBE-45DC-A745-392BF5FB3088}" dt="2025-02-06T23:36:41.550" v="252" actId="47"/>
        <pc:sldMkLst>
          <pc:docMk/>
          <pc:sldMk cId="2046789557" sldId="315"/>
        </pc:sldMkLst>
        <pc:spChg chg="del">
          <ac:chgData name="Di M Casey (DTP)" userId="5f3789cd-ede7-4959-b30b-a0738f6ceb0b" providerId="ADAL" clId="{D126E4CC-9EBE-45DC-A745-392BF5FB3088}" dt="2025-02-06T23:36:14.467" v="245" actId="478"/>
          <ac:spMkLst>
            <pc:docMk/>
            <pc:sldMk cId="2046789557" sldId="315"/>
            <ac:spMk id="2" creationId="{B648A408-086C-A1BF-7B99-47A6957BAD69}"/>
          </ac:spMkLst>
        </pc:spChg>
        <pc:spChg chg="del">
          <ac:chgData name="Di M Casey (DTP)" userId="5f3789cd-ede7-4959-b30b-a0738f6ceb0b" providerId="ADAL" clId="{D126E4CC-9EBE-45DC-A745-392BF5FB3088}" dt="2025-02-06T23:36:12.230" v="244" actId="478"/>
          <ac:spMkLst>
            <pc:docMk/>
            <pc:sldMk cId="2046789557" sldId="315"/>
            <ac:spMk id="3" creationId="{346E95F6-B041-7C8B-1234-3635A2945A53}"/>
          </ac:spMkLst>
        </pc:spChg>
        <pc:picChg chg="add mod">
          <ac:chgData name="Di M Casey (DTP)" userId="5f3789cd-ede7-4959-b30b-a0738f6ceb0b" providerId="ADAL" clId="{D126E4CC-9EBE-45DC-A745-392BF5FB3088}" dt="2025-02-06T23:36:19.179" v="246" actId="14100"/>
          <ac:picMkLst>
            <pc:docMk/>
            <pc:sldMk cId="2046789557" sldId="315"/>
            <ac:picMk id="4" creationId="{10C86DA2-0AF8-3564-45C1-D7F45C65B04B}"/>
          </ac:picMkLst>
        </pc:picChg>
      </pc:sldChg>
      <pc:sldChg chg="addSp delSp modSp add mod modNotesTx">
        <pc:chgData name="Di M Casey (DTP)" userId="5f3789cd-ede7-4959-b30b-a0738f6ceb0b" providerId="ADAL" clId="{D126E4CC-9EBE-45DC-A745-392BF5FB3088}" dt="2025-02-06T23:37:33.929" v="428" actId="20577"/>
        <pc:sldMkLst>
          <pc:docMk/>
          <pc:sldMk cId="2304130372" sldId="316"/>
        </pc:sldMkLst>
        <pc:picChg chg="del">
          <ac:chgData name="Di M Casey (DTP)" userId="5f3789cd-ede7-4959-b30b-a0738f6ceb0b" providerId="ADAL" clId="{D126E4CC-9EBE-45DC-A745-392BF5FB3088}" dt="2025-02-06T23:36:27.571" v="248" actId="478"/>
          <ac:picMkLst>
            <pc:docMk/>
            <pc:sldMk cId="2304130372" sldId="316"/>
            <ac:picMk id="2" creationId="{8BC133C3-6A8D-886F-857D-8B5728111572}"/>
          </ac:picMkLst>
        </pc:picChg>
        <pc:picChg chg="add mod">
          <ac:chgData name="Di M Casey (DTP)" userId="5f3789cd-ede7-4959-b30b-a0738f6ceb0b" providerId="ADAL" clId="{D126E4CC-9EBE-45DC-A745-392BF5FB3088}" dt="2025-02-06T23:36:38.526" v="251" actId="14100"/>
          <ac:picMkLst>
            <pc:docMk/>
            <pc:sldMk cId="2304130372" sldId="316"/>
            <ac:picMk id="3" creationId="{8E070574-CB41-8215-9152-96B658B13DA9}"/>
          </ac:picMkLst>
        </pc:picChg>
      </pc:sldChg>
    </pc:docChg>
  </pc:docChgLst>
  <pc:docChgLst>
    <pc:chgData name="Di M Casey (DTP)" userId="5f3789cd-ede7-4959-b30b-a0738f6ceb0b" providerId="ADAL" clId="{F8C38812-4A37-4E44-86BE-DE0B00852285}"/>
    <pc:docChg chg="addSld modSld sldOrd modSection">
      <pc:chgData name="Di M Casey (DTP)" userId="5f3789cd-ede7-4959-b30b-a0738f6ceb0b" providerId="ADAL" clId="{F8C38812-4A37-4E44-86BE-DE0B00852285}" dt="2025-05-30T02:29:35.073" v="3"/>
      <pc:docMkLst>
        <pc:docMk/>
      </pc:docMkLst>
      <pc:sldChg chg="ord">
        <pc:chgData name="Di M Casey (DTP)" userId="5f3789cd-ede7-4959-b30b-a0738f6ceb0b" providerId="ADAL" clId="{F8C38812-4A37-4E44-86BE-DE0B00852285}" dt="2025-05-30T02:27:00.930" v="1"/>
        <pc:sldMkLst>
          <pc:docMk/>
          <pc:sldMk cId="1486509734" sldId="296"/>
        </pc:sldMkLst>
      </pc:sldChg>
      <pc:sldChg chg="addSp modSp new">
        <pc:chgData name="Di M Casey (DTP)" userId="5f3789cd-ede7-4959-b30b-a0738f6ceb0b" providerId="ADAL" clId="{F8C38812-4A37-4E44-86BE-DE0B00852285}" dt="2025-05-30T02:29:35.073" v="3"/>
        <pc:sldMkLst>
          <pc:docMk/>
          <pc:sldMk cId="654454444" sldId="317"/>
        </pc:sldMkLst>
        <pc:picChg chg="add mod">
          <ac:chgData name="Di M Casey (DTP)" userId="5f3789cd-ede7-4959-b30b-a0738f6ceb0b" providerId="ADAL" clId="{F8C38812-4A37-4E44-86BE-DE0B00852285}" dt="2025-05-30T02:29:35.073" v="3"/>
          <ac:picMkLst>
            <pc:docMk/>
            <pc:sldMk cId="654454444" sldId="317"/>
            <ac:picMk id="4" creationId="{7E87A45A-3AF2-A5F1-CB2B-BC7F08271FD8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DBB3ED-931E-4849-9C29-7B0AEFBB4CCF}" type="datetimeFigureOut">
              <a:rPr lang="en-AU" smtClean="0"/>
              <a:t>3/01/2026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1D1B7A-9F4D-4D23-85BC-6F4BC90BA11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6057884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/>
              <a:t>Use this image to discuss that whilst it’s perfectly fine and common for people to walk dogs, they can be a hazard for pedestrians on the footpath.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1D1B7A-9F4D-4D23-85BC-6F4BC90BA115}" type="slidenum">
              <a:rPr lang="en-AU" smtClean="0"/>
              <a:t>10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931123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svg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emf"/></Relationships>
</file>

<file path=ppt/slideLayouts/_rels/slideLayout1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emf"/><Relationship Id="rId4" Type="http://schemas.openxmlformats.org/officeDocument/2006/relationships/image" Target="../media/image4.emf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emf"/><Relationship Id="rId4" Type="http://schemas.openxmlformats.org/officeDocument/2006/relationships/image" Target="../media/image3.svg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emf"/><Relationship Id="rId4" Type="http://schemas.openxmlformats.org/officeDocument/2006/relationships/image" Target="../media/image1.emf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8.svg"/><Relationship Id="rId4" Type="http://schemas.openxmlformats.org/officeDocument/2006/relationships/image" Target="../media/image17.png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20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9.emf"/><Relationship Id="rId5" Type="http://schemas.openxmlformats.org/officeDocument/2006/relationships/image" Target="../media/image4.emf"/><Relationship Id="rId4" Type="http://schemas.openxmlformats.org/officeDocument/2006/relationships/image" Target="../media/image3.svg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emf"/><Relationship Id="rId4" Type="http://schemas.openxmlformats.org/officeDocument/2006/relationships/image" Target="../media/image3.svg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emf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emf"/><Relationship Id="rId4" Type="http://schemas.openxmlformats.org/officeDocument/2006/relationships/image" Target="../media/image5.emf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24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emf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emf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26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emf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27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emf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99670B-0DBF-3249-86CC-32D349679D8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 b="1" i="0">
                <a:latin typeface="+mj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21EB697-0040-1C40-9B92-FC4BAFE61EE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 b="1" i="0">
                <a:latin typeface="+mn-lt"/>
                <a:ea typeface="Urbanist SemiBold" panose="020B0A04040200000203" pitchFamily="34" charset="0"/>
                <a:cs typeface="Urbanist SemiBold" panose="020B0A04040200000203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C73FF393-651A-0F95-68E7-A6D9A9A259B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DFE7F340-1F2C-A284-2B6B-67AB09E8689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42444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0E90B02E-F4CB-27DB-709B-1ED753588C26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677871F-9B85-3568-C56B-8193ACC93F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793" y="6126923"/>
            <a:ext cx="1841500" cy="342900"/>
          </a:xfrm>
          <a:prstGeom prst="rect">
            <a:avLst/>
          </a:prstGeom>
        </p:spPr>
      </p:pic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B6669397-D803-8A83-BCA0-DE6E3017D4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bg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DB1254FC-6B89-A003-FEE6-B00A447ECCC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bg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BF5C5951-B453-C28E-E805-D8AAB4A1321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80315" t="-656" r="1"/>
          <a:stretch/>
        </p:blipFill>
        <p:spPr>
          <a:xfrm>
            <a:off x="0" y="1822191"/>
            <a:ext cx="2465416" cy="3213619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E1C3EF82-28FA-F6C7-528C-6EFF82D6C3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58000"/>
          </a:xfrm>
        </p:spPr>
        <p:txBody>
          <a:bodyPr anchor="ctr"/>
          <a:lstStyle>
            <a:lvl1pPr algn="ctr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13486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7258D3-5C69-D746-8CD2-CCB36CA606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1868" y="512957"/>
            <a:ext cx="10677696" cy="568712"/>
          </a:xfrm>
        </p:spPr>
        <p:txBody>
          <a:bodyPr/>
          <a:lstStyle>
            <a:lvl1pPr>
              <a:defRPr>
                <a:latin typeface="+mj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DC2C025E-F8A9-66BF-B038-8BEE516AD7D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048" t="-29628" r="-21481" b="2"/>
          <a:stretch/>
        </p:blipFill>
        <p:spPr>
          <a:xfrm>
            <a:off x="494262" y="533571"/>
            <a:ext cx="396145" cy="396778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522508-AF6B-F676-AF13-FF4FEE907C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1868" y="1352812"/>
            <a:ext cx="10700382" cy="4375814"/>
          </a:xfr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29FC6D53-DEDC-4269-E7F9-2DBE6A4A133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51EA40B0-9C25-2B50-BC9F-119913EF657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46367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4410E03F-4975-E5D5-EBEA-888BDE9B81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E28AAA83-98A5-F3A8-648F-4537C5CFA1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DCF061-27F2-313F-1FEA-FE19E7263B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1408" y="1352812"/>
            <a:ext cx="10570842" cy="4375814"/>
          </a:xfr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9" name="Round Same-side Corner of Rectangle 6">
            <a:extLst>
              <a:ext uri="{FF2B5EF4-FFF2-40B4-BE49-F238E27FC236}">
                <a16:creationId xmlns:a16="http://schemas.microsoft.com/office/drawing/2014/main" id="{D237F49E-B5FB-8227-0641-101CD538FBE8}"/>
              </a:ext>
            </a:extLst>
          </p:cNvPr>
          <p:cNvSpPr/>
          <p:nvPr/>
        </p:nvSpPr>
        <p:spPr>
          <a:xfrm rot="5400000">
            <a:off x="3023350" y="-2607465"/>
            <a:ext cx="608356" cy="665505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45B7F4C-E171-0483-A663-9C045E54A9C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048" t="-29628" r="-21481" b="2"/>
          <a:stretch/>
        </p:blipFill>
        <p:spPr>
          <a:xfrm>
            <a:off x="494262" y="488487"/>
            <a:ext cx="396145" cy="396778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FCEE88BE-0EA5-EEEE-AB20-79F3A5C4AA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408" y="455528"/>
            <a:ext cx="6392818" cy="568712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+mj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192678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3">
            <a:extLst>
              <a:ext uri="{FF2B5EF4-FFF2-40B4-BE49-F238E27FC236}">
                <a16:creationId xmlns:a16="http://schemas.microsoft.com/office/drawing/2014/main" id="{73A82013-364D-F62F-59DC-B4248EE4A2C4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1071404" y="1552165"/>
            <a:ext cx="4876144" cy="4176462"/>
          </a:xfr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C505F607-1C36-E6AA-C3F2-A317461C644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4876384-DDAD-67E1-25B6-09058DF69F9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877F74E1-D50E-3724-18C9-4CB312FEA620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6446685" y="1541475"/>
            <a:ext cx="5182886" cy="4176462"/>
          </a:xfr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1" name="Round Same-side Corner of Rectangle 6">
            <a:extLst>
              <a:ext uri="{FF2B5EF4-FFF2-40B4-BE49-F238E27FC236}">
                <a16:creationId xmlns:a16="http://schemas.microsoft.com/office/drawing/2014/main" id="{C8CCF4C5-B36D-58E8-91AC-54B2649E575A}"/>
              </a:ext>
            </a:extLst>
          </p:cNvPr>
          <p:cNvSpPr/>
          <p:nvPr/>
        </p:nvSpPr>
        <p:spPr>
          <a:xfrm rot="5400000">
            <a:off x="3023350" y="-2607465"/>
            <a:ext cx="608356" cy="665505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F18DE09-DC9C-7C54-1CB2-EF5B5A96E51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048" t="-29628" r="-21481" b="2"/>
          <a:stretch/>
        </p:blipFill>
        <p:spPr>
          <a:xfrm>
            <a:off x="494262" y="488487"/>
            <a:ext cx="396145" cy="396778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3694ACD1-D893-85FE-5B07-B55BE06565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408" y="455528"/>
            <a:ext cx="6392818" cy="568712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+mj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950963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4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child wearing a hard hat&#10;&#10;Description automatically generated">
            <a:extLst>
              <a:ext uri="{FF2B5EF4-FFF2-40B4-BE49-F238E27FC236}">
                <a16:creationId xmlns:a16="http://schemas.microsoft.com/office/drawing/2014/main" id="{6A447CE8-1FD2-7660-4AA6-01D9CBF751A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81"/>
          <a:stretch/>
        </p:blipFill>
        <p:spPr>
          <a:xfrm>
            <a:off x="0" y="-45435"/>
            <a:ext cx="6490654" cy="690343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D275130-2371-54BA-875C-D5B2D621210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432709" y="1"/>
            <a:ext cx="5759290" cy="6858000"/>
          </a:xfrm>
          <a:prstGeom prst="rect">
            <a:avLst/>
          </a:prstGeom>
          <a:solidFill>
            <a:srgbClr val="C5C8C7"/>
          </a:solidFill>
          <a:effectLst/>
        </p:spPr>
      </p:pic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C505F607-1C36-E6AA-C3F2-A317461C644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4876384-DDAD-67E1-25B6-09058DF69F9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sp>
        <p:nvSpPr>
          <p:cNvPr id="2" name="Round Same-side Corner of Rectangle 6">
            <a:extLst>
              <a:ext uri="{FF2B5EF4-FFF2-40B4-BE49-F238E27FC236}">
                <a16:creationId xmlns:a16="http://schemas.microsoft.com/office/drawing/2014/main" id="{96963AD7-ACDA-32A0-6985-114C0FE274EB}"/>
              </a:ext>
            </a:extLst>
          </p:cNvPr>
          <p:cNvSpPr/>
          <p:nvPr/>
        </p:nvSpPr>
        <p:spPr>
          <a:xfrm rot="5400000">
            <a:off x="4490659" y="-4074774"/>
            <a:ext cx="648000" cy="9629316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FB2F12B-1AB1-2EDA-2264-F806A6AC882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048" t="-29628" r="-21481" b="2"/>
          <a:stretch/>
        </p:blipFill>
        <p:spPr>
          <a:xfrm>
            <a:off x="494262" y="488487"/>
            <a:ext cx="396145" cy="396778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C0021D5B-19A4-AE67-1AF1-167483D763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408" y="455528"/>
            <a:ext cx="6392818" cy="568712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  <a:latin typeface="+mj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203033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18">
            <a:extLst>
              <a:ext uri="{FF2B5EF4-FFF2-40B4-BE49-F238E27FC236}">
                <a16:creationId xmlns:a16="http://schemas.microsoft.com/office/drawing/2014/main" id="{A7DD0B16-26DD-DEB4-F2BA-B350EC921AA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0F334129-BF4D-5FE9-4020-FE03275F2FBB}"/>
              </a:ext>
            </a:extLst>
          </p:cNvPr>
          <p:cNvSpPr/>
          <p:nvPr/>
        </p:nvSpPr>
        <p:spPr>
          <a:xfrm>
            <a:off x="-2" y="5464885"/>
            <a:ext cx="12192002" cy="1393115"/>
          </a:xfrm>
          <a:prstGeom prst="rect">
            <a:avLst/>
          </a:prstGeom>
          <a:gradFill>
            <a:gsLst>
              <a:gs pos="0">
                <a:srgbClr val="000531">
                  <a:alpha val="0"/>
                </a:srgbClr>
              </a:gs>
              <a:gs pos="93000">
                <a:srgbClr val="000000">
                  <a:alpha val="48928"/>
                </a:srgbClr>
              </a:gs>
            </a:gsLst>
            <a:lin ang="5400000" scaled="1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C505F607-1C36-E6AA-C3F2-A317461C644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bg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4876384-DDAD-67E1-25B6-09058DF69F9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bg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sp>
        <p:nvSpPr>
          <p:cNvPr id="5" name="Round Same-side Corner of Rectangle 6">
            <a:extLst>
              <a:ext uri="{FF2B5EF4-FFF2-40B4-BE49-F238E27FC236}">
                <a16:creationId xmlns:a16="http://schemas.microsoft.com/office/drawing/2014/main" id="{5A20D683-88DA-5064-65C0-455595432EA4}"/>
              </a:ext>
            </a:extLst>
          </p:cNvPr>
          <p:cNvSpPr/>
          <p:nvPr/>
        </p:nvSpPr>
        <p:spPr>
          <a:xfrm rot="5400000">
            <a:off x="3023350" y="-2607465"/>
            <a:ext cx="608356" cy="665505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AA22A67-5102-E16C-0918-EB2C4F1A598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048" t="-29628" r="-21481" b="2"/>
          <a:stretch/>
        </p:blipFill>
        <p:spPr>
          <a:xfrm>
            <a:off x="494262" y="488487"/>
            <a:ext cx="396145" cy="396778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E084D848-FE76-A53F-EDDF-5D71A5A6BC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408" y="455528"/>
            <a:ext cx="6392818" cy="568712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+mj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15" name="Content Placeholder 3">
            <a:extLst>
              <a:ext uri="{FF2B5EF4-FFF2-40B4-BE49-F238E27FC236}">
                <a16:creationId xmlns:a16="http://schemas.microsoft.com/office/drawing/2014/main" id="{AC26004C-3538-5678-8C9F-EF33991DB443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1071404" y="1552165"/>
            <a:ext cx="4876144" cy="4176462"/>
          </a:xfr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901824DE-E63C-73E6-827B-65017526A8A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2793" y="6126923"/>
            <a:ext cx="1841500" cy="34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519629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19C8D6B-0257-537D-5911-6E987905FBBE}"/>
              </a:ext>
            </a:extLst>
          </p:cNvPr>
          <p:cNvSpPr/>
          <p:nvPr/>
        </p:nvSpPr>
        <p:spPr>
          <a:xfrm>
            <a:off x="1" y="0"/>
            <a:ext cx="12191999" cy="685800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C505F607-1C36-E6AA-C3F2-A317461C644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4876384-DDAD-67E1-25B6-09058DF69F9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Content Placeholder 3">
            <a:extLst>
              <a:ext uri="{FF2B5EF4-FFF2-40B4-BE49-F238E27FC236}">
                <a16:creationId xmlns:a16="http://schemas.microsoft.com/office/drawing/2014/main" id="{5901B9C2-E420-557B-057C-3FAE22E43DAB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1071404" y="1552165"/>
            <a:ext cx="4876144" cy="4176462"/>
          </a:xfr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bg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bg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bg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bg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bg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5" name="Content Placeholder 3">
            <a:extLst>
              <a:ext uri="{FF2B5EF4-FFF2-40B4-BE49-F238E27FC236}">
                <a16:creationId xmlns:a16="http://schemas.microsoft.com/office/drawing/2014/main" id="{D5A61B84-3CD6-3954-F847-E557EC194B2A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6446685" y="1541475"/>
            <a:ext cx="5182886" cy="4176462"/>
          </a:xfr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bg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bg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bg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bg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bg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8C901FC-241D-82DB-4328-3011F41ED441}"/>
              </a:ext>
            </a:extLst>
          </p:cNvPr>
          <p:cNvGrpSpPr/>
          <p:nvPr/>
        </p:nvGrpSpPr>
        <p:grpSpPr>
          <a:xfrm>
            <a:off x="487556" y="6118543"/>
            <a:ext cx="1857511" cy="343657"/>
            <a:chOff x="6151206" y="3545115"/>
            <a:chExt cx="2587067" cy="478632"/>
          </a:xfrm>
        </p:grpSpPr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545239BF-289D-B1AD-A6F8-A7573BD38B6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151206" y="3545115"/>
              <a:ext cx="843046" cy="478632"/>
            </a:xfrm>
            <a:prstGeom prst="rect">
              <a:avLst/>
            </a:prstGeom>
          </p:spPr>
        </p:pic>
        <p:pic>
          <p:nvPicPr>
            <p:cNvPr id="20" name="Graphic 19">
              <a:extLst>
                <a:ext uri="{FF2B5EF4-FFF2-40B4-BE49-F238E27FC236}">
                  <a16:creationId xmlns:a16="http://schemas.microsoft.com/office/drawing/2014/main" id="{40610041-6B16-D78D-9373-09220B7E3A2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7436312" y="3622000"/>
              <a:ext cx="1301961" cy="332688"/>
            </a:xfrm>
            <a:prstGeom prst="rect">
              <a:avLst/>
            </a:prstGeom>
          </p:spPr>
        </p:pic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0D286842-2645-77E1-0A62-CCEFCFBB732B}"/>
                </a:ext>
              </a:extLst>
            </p:cNvPr>
            <p:cNvCxnSpPr/>
            <p:nvPr/>
          </p:nvCxnSpPr>
          <p:spPr>
            <a:xfrm>
              <a:off x="7236477" y="3545115"/>
              <a:ext cx="0" cy="47863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Round Same-side Corner of Rectangle 6">
            <a:extLst>
              <a:ext uri="{FF2B5EF4-FFF2-40B4-BE49-F238E27FC236}">
                <a16:creationId xmlns:a16="http://schemas.microsoft.com/office/drawing/2014/main" id="{E52D2454-7D57-9188-4DD2-D715B5AD413B}"/>
              </a:ext>
            </a:extLst>
          </p:cNvPr>
          <p:cNvSpPr/>
          <p:nvPr/>
        </p:nvSpPr>
        <p:spPr>
          <a:xfrm rot="5400000">
            <a:off x="3023350" y="-2607465"/>
            <a:ext cx="608356" cy="665505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EB377AC0-4CE5-20D9-7C9A-E6A893A44727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048" t="-29628" r="-21481" b="2"/>
          <a:stretch/>
        </p:blipFill>
        <p:spPr>
          <a:xfrm>
            <a:off x="494262" y="488487"/>
            <a:ext cx="396145" cy="396778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A5C41211-A202-D43E-4A77-BC835ACEF3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408" y="455528"/>
            <a:ext cx="6392818" cy="568712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+mj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84696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6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893DC889-F0B1-2BE6-D6EC-45B9F4D3FAD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46684" y="1519169"/>
            <a:ext cx="5215569" cy="425305"/>
          </a:xfrm>
        </p:spPr>
        <p:txBody>
          <a:bodyPr wrap="none" anchor="b" anchorCtr="0"/>
          <a:lstStyle>
            <a:lvl1pPr marL="0" indent="0">
              <a:buNone/>
              <a:defRPr sz="2200" b="1">
                <a:latin typeface="+mj-lt"/>
                <a:ea typeface="Urbanist SemiBold" panose="020B0A04040200000203" pitchFamily="34" charset="0"/>
                <a:cs typeface="Urbanist SemiBold" panose="020B0A04040200000203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F01EFACE-3212-7275-B962-85B5ECF0B4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1404" y="1519169"/>
            <a:ext cx="4876144" cy="425305"/>
          </a:xfrm>
        </p:spPr>
        <p:txBody>
          <a:bodyPr wrap="none" anchor="b" anchorCtr="0"/>
          <a:lstStyle>
            <a:lvl1pPr marL="0" indent="0">
              <a:buNone/>
              <a:defRPr sz="2200" b="1">
                <a:latin typeface="+mj-lt"/>
                <a:ea typeface="Urbanist SemiBold" panose="020B0A04040200000203" pitchFamily="34" charset="0"/>
                <a:cs typeface="Urbanist SemiBold" panose="020B0A04040200000203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BB7B0F0B-F888-A776-1968-87CAFC73575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800CFF91-B54F-BDE5-747A-4D099F7006F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2CB64D78-E34D-BF8B-DD47-3F83D953359E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1071404" y="2062595"/>
            <a:ext cx="4876144" cy="3824154"/>
          </a:xfr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9" name="Content Placeholder 3">
            <a:extLst>
              <a:ext uri="{FF2B5EF4-FFF2-40B4-BE49-F238E27FC236}">
                <a16:creationId xmlns:a16="http://schemas.microsoft.com/office/drawing/2014/main" id="{714DAAF9-1FF9-AAD3-E406-2E6EEBDC9D7C}"/>
              </a:ext>
            </a:extLst>
          </p:cNvPr>
          <p:cNvSpPr>
            <a:spLocks noGrp="1"/>
          </p:cNvSpPr>
          <p:nvPr>
            <p:ph sz="half" idx="17"/>
          </p:nvPr>
        </p:nvSpPr>
        <p:spPr>
          <a:xfrm>
            <a:off x="6446685" y="2051905"/>
            <a:ext cx="5182886" cy="3824154"/>
          </a:xfr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Round Same-side Corner of Rectangle 6">
            <a:extLst>
              <a:ext uri="{FF2B5EF4-FFF2-40B4-BE49-F238E27FC236}">
                <a16:creationId xmlns:a16="http://schemas.microsoft.com/office/drawing/2014/main" id="{8BF96501-88A8-1C67-4E3C-58F3583F9578}"/>
              </a:ext>
            </a:extLst>
          </p:cNvPr>
          <p:cNvSpPr/>
          <p:nvPr/>
        </p:nvSpPr>
        <p:spPr>
          <a:xfrm rot="5400000">
            <a:off x="3023350" y="-2607465"/>
            <a:ext cx="608356" cy="665505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18ECBD2-DC0E-08A0-07B6-38141E828AD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048" t="-29628" r="-21481" b="2"/>
          <a:stretch/>
        </p:blipFill>
        <p:spPr>
          <a:xfrm>
            <a:off x="494262" y="488487"/>
            <a:ext cx="396145" cy="396778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B2CABBF8-418F-3E49-2A14-C3E967BEE0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408" y="455528"/>
            <a:ext cx="6392818" cy="568712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+mj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84406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409F26-57A0-CB3C-E4FE-4AF481A1965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1466ED-2883-7A3B-F239-92F5C4E5ACE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AED4D4C3-7D85-D2FA-4B11-D9BC49C176A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46684" y="1776673"/>
            <a:ext cx="5215569" cy="425305"/>
          </a:xfrm>
        </p:spPr>
        <p:txBody>
          <a:bodyPr wrap="none" anchor="b" anchorCtr="0"/>
          <a:lstStyle>
            <a:lvl1pPr marL="0" indent="0">
              <a:buNone/>
              <a:defRPr sz="1400" b="1">
                <a:solidFill>
                  <a:schemeClr val="accent2"/>
                </a:solidFill>
                <a:latin typeface="+mj-lt"/>
                <a:ea typeface="Urbanist SemiBold" panose="020B0A04040200000203" pitchFamily="34" charset="0"/>
                <a:cs typeface="Urbanist SemiBold" panose="020B0A04040200000203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E31FE333-A5BD-8388-BA4D-9B047B9724A2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1081408" y="1776673"/>
            <a:ext cx="4876144" cy="425305"/>
          </a:xfrm>
        </p:spPr>
        <p:txBody>
          <a:bodyPr wrap="none" anchor="b" anchorCtr="0"/>
          <a:lstStyle>
            <a:lvl1pPr marL="0" indent="0">
              <a:buNone/>
              <a:defRPr sz="1400" b="1">
                <a:solidFill>
                  <a:schemeClr val="accent2"/>
                </a:solidFill>
                <a:latin typeface="+mj-lt"/>
                <a:ea typeface="Urbanist SemiBold" panose="020B0A04040200000203" pitchFamily="34" charset="0"/>
                <a:cs typeface="Urbanist SemiBold" panose="020B0A04040200000203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EA8D2F1F-E6E9-49DB-C1B9-4642D387994A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6446684" y="2201978"/>
            <a:ext cx="5215569" cy="3495501"/>
          </a:xfr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4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4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4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4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4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6AC58053-0A24-1520-EFAC-4E599B1476D6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1081408" y="2201978"/>
            <a:ext cx="4876144" cy="3495501"/>
          </a:xfr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4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400" b="0" i="0" kern="1200" dirty="0">
                <a:solidFill>
                  <a:schemeClr val="tx1"/>
                </a:solidFill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400" b="0" i="0" kern="1200" dirty="0">
                <a:solidFill>
                  <a:schemeClr val="tx1"/>
                </a:solidFill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400" b="0" i="0" kern="1200" dirty="0">
                <a:solidFill>
                  <a:schemeClr val="tx1"/>
                </a:solidFill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400" b="0" i="0" kern="1200" dirty="0">
                <a:solidFill>
                  <a:schemeClr val="tx1"/>
                </a:solidFill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4" name="Text Placeholder 5">
            <a:extLst>
              <a:ext uri="{FF2B5EF4-FFF2-40B4-BE49-F238E27FC236}">
                <a16:creationId xmlns:a16="http://schemas.microsoft.com/office/drawing/2014/main" id="{C4370BFB-4A1E-5029-3080-EBA20F3186F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81408" y="1302893"/>
            <a:ext cx="10580846" cy="393700"/>
          </a:xfrm>
        </p:spPr>
        <p:txBody>
          <a:bodyPr/>
          <a:lstStyle>
            <a:lvl1pPr marL="0" indent="0">
              <a:buNone/>
              <a:defRPr sz="1800" b="1">
                <a:latin typeface="+mj-lt"/>
                <a:ea typeface="Urbanist SemiBold" panose="020B0A04040200000203" pitchFamily="34" charset="0"/>
                <a:cs typeface="Urbanist SemiBold" panose="020B0A04040200000203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3" name="Round Same-side Corner of Rectangle 6">
            <a:extLst>
              <a:ext uri="{FF2B5EF4-FFF2-40B4-BE49-F238E27FC236}">
                <a16:creationId xmlns:a16="http://schemas.microsoft.com/office/drawing/2014/main" id="{BC37B3D8-20E7-CB3F-4F21-3BB916F64F47}"/>
              </a:ext>
            </a:extLst>
          </p:cNvPr>
          <p:cNvSpPr/>
          <p:nvPr/>
        </p:nvSpPr>
        <p:spPr>
          <a:xfrm rot="5400000">
            <a:off x="3023350" y="-2607465"/>
            <a:ext cx="608356" cy="665505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B966BEC9-C204-F9ED-0725-8C8D0D05DB2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048" t="-29628" r="-21481" b="2"/>
          <a:stretch/>
        </p:blipFill>
        <p:spPr>
          <a:xfrm>
            <a:off x="494262" y="488487"/>
            <a:ext cx="396145" cy="396778"/>
          </a:xfrm>
          <a:prstGeom prst="rect">
            <a:avLst/>
          </a:prstGeom>
        </p:spPr>
      </p:pic>
      <p:sp>
        <p:nvSpPr>
          <p:cNvPr id="20" name="Title 1">
            <a:extLst>
              <a:ext uri="{FF2B5EF4-FFF2-40B4-BE49-F238E27FC236}">
                <a16:creationId xmlns:a16="http://schemas.microsoft.com/office/drawing/2014/main" id="{905C3D96-2E97-27EA-6A21-389B9C627C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408" y="455528"/>
            <a:ext cx="6392818" cy="568712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+mj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435709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0A51DC25-9BD2-1A4D-3AC2-B775999B76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1404" y="1835036"/>
            <a:ext cx="10580846" cy="4041023"/>
          </a:xfr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409F26-57A0-CB3C-E4FE-4AF481A1965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1466ED-2883-7A3B-F239-92F5C4E5ACE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8A11B6EB-91AB-062C-8DC3-BDB31130FBF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81408" y="1302893"/>
            <a:ext cx="10580846" cy="393700"/>
          </a:xfrm>
        </p:spPr>
        <p:txBody>
          <a:bodyPr/>
          <a:lstStyle>
            <a:lvl1pPr marL="0" indent="0">
              <a:buNone/>
              <a:defRPr sz="1800" b="1">
                <a:latin typeface="+mj-lt"/>
                <a:ea typeface="Urbanist SemiBold" panose="020B0A04040200000203" pitchFamily="34" charset="0"/>
                <a:cs typeface="Urbanist SemiBold" panose="020B0A04040200000203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" name="Round Same-side Corner of Rectangle 6">
            <a:extLst>
              <a:ext uri="{FF2B5EF4-FFF2-40B4-BE49-F238E27FC236}">
                <a16:creationId xmlns:a16="http://schemas.microsoft.com/office/drawing/2014/main" id="{EBB598DA-DB76-2F75-0FBC-16331AA05534}"/>
              </a:ext>
            </a:extLst>
          </p:cNvPr>
          <p:cNvSpPr/>
          <p:nvPr/>
        </p:nvSpPr>
        <p:spPr>
          <a:xfrm rot="5400000">
            <a:off x="3023350" y="-2607465"/>
            <a:ext cx="608356" cy="665505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F37DF40-15A8-35A3-BE68-DC29BB8AF5E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048" t="-29628" r="-21481" b="2"/>
          <a:stretch/>
        </p:blipFill>
        <p:spPr>
          <a:xfrm>
            <a:off x="494262" y="488487"/>
            <a:ext cx="396145" cy="396778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5D1D31BB-1C10-37B2-E0AC-3ACF20B11C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408" y="455528"/>
            <a:ext cx="6392818" cy="568712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+mj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85680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D4FAA7-2685-6740-8BF8-5EC553DC75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455E073C-6D5A-499C-E366-339344284F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1868" y="512957"/>
            <a:ext cx="10677696" cy="568712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3AD5EC04-7A77-A6A8-E9DF-B0EEFF98C06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048" t="-29628" r="-21481" b="2"/>
          <a:stretch/>
        </p:blipFill>
        <p:spPr>
          <a:xfrm>
            <a:off x="494262" y="533571"/>
            <a:ext cx="396145" cy="396778"/>
          </a:xfrm>
          <a:prstGeom prst="rect">
            <a:avLst/>
          </a:prstGeom>
        </p:spPr>
      </p:pic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605FCA23-8EB5-56B2-F7E9-6B02D6C6737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DEDDACD7-F9C4-B85A-CC23-8FF6AC5BD65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46958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0A51DC25-9BD2-1A4D-3AC2-B775999B76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1408" y="1692844"/>
            <a:ext cx="5354028" cy="4041023"/>
          </a:xfr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2400" b="1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2400" b="1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2400" b="1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2400" b="1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2400" b="1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409F26-57A0-CB3C-E4FE-4AF481A1965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1466ED-2883-7A3B-F239-92F5C4E5ACE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Round Same-side Corner of Rectangle 6">
            <a:extLst>
              <a:ext uri="{FF2B5EF4-FFF2-40B4-BE49-F238E27FC236}">
                <a16:creationId xmlns:a16="http://schemas.microsoft.com/office/drawing/2014/main" id="{D9FF12DA-52C6-A668-6AA0-09F844C48833}"/>
              </a:ext>
            </a:extLst>
          </p:cNvPr>
          <p:cNvSpPr/>
          <p:nvPr/>
        </p:nvSpPr>
        <p:spPr>
          <a:xfrm rot="5400000">
            <a:off x="3023350" y="-2607465"/>
            <a:ext cx="608356" cy="665505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A311A78-8805-366E-55D2-0BC06DCD17F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048" t="-29628" r="-21481" b="2"/>
          <a:stretch/>
        </p:blipFill>
        <p:spPr>
          <a:xfrm>
            <a:off x="494262" y="488487"/>
            <a:ext cx="396145" cy="396778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E1663A51-6938-94D8-0309-494921E92D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408" y="455528"/>
            <a:ext cx="6392818" cy="568712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+mj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16497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F12AB84-6556-EC49-48B5-3C27E40CAD66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18" name="Graphic 17">
            <a:extLst>
              <a:ext uri="{FF2B5EF4-FFF2-40B4-BE49-F238E27FC236}">
                <a16:creationId xmlns:a16="http://schemas.microsoft.com/office/drawing/2014/main" id="{ADDEA5BC-8D31-3DF0-4CAC-03074A980BD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410262" y="6182030"/>
            <a:ext cx="934806" cy="238284"/>
          </a:xfrm>
          <a:prstGeom prst="rect">
            <a:avLst/>
          </a:prstGeom>
        </p:spPr>
      </p:pic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0A51DC25-9BD2-1A4D-3AC2-B775999B76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1406" y="2184680"/>
            <a:ext cx="5354030" cy="4041023"/>
          </a:xfrm>
        </p:spPr>
        <p:txBody>
          <a:bodyPr/>
          <a:lstStyle>
            <a:lvl1pPr marL="0" indent="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lang="en-US" sz="2800" b="1" i="0" kern="1200" dirty="0">
                <a:solidFill>
                  <a:srgbClr val="1E0564"/>
                </a:solidFill>
                <a:latin typeface="Century Gothic"/>
                <a:ea typeface="Urbanist" panose="020B0A04040200000203" pitchFamily="34" charset="0"/>
                <a:cs typeface="Urbanist" panose="020B0A04040200000203" pitchFamily="34" charset="0"/>
              </a:defRPr>
            </a:lvl1pPr>
            <a:lvl2pPr marL="0" indent="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lang="en-US" sz="2800" b="1" i="0" kern="1200" dirty="0">
                <a:solidFill>
                  <a:srgbClr val="1E0564"/>
                </a:solidFill>
                <a:latin typeface="Century Gothic"/>
                <a:ea typeface="Urbanist" panose="020B0A04040200000203" pitchFamily="34" charset="0"/>
                <a:cs typeface="Urbanist" panose="020B0A04040200000203" pitchFamily="34" charset="0"/>
              </a:defRPr>
            </a:lvl2pPr>
            <a:lvl3pPr marL="0" indent="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lang="en-US" sz="2800" b="1" i="0" kern="1200" dirty="0">
                <a:solidFill>
                  <a:srgbClr val="1E0564"/>
                </a:solidFill>
                <a:latin typeface="Century Gothic"/>
                <a:ea typeface="Urbanist" panose="020B0A04040200000203" pitchFamily="34" charset="0"/>
                <a:cs typeface="Urbanist" panose="020B0A04040200000203" pitchFamily="34" charset="0"/>
              </a:defRPr>
            </a:lvl3pPr>
            <a:lvl4pPr marL="0" indent="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lang="en-US" sz="2800" b="1" i="0" kern="1200" dirty="0">
                <a:solidFill>
                  <a:srgbClr val="1E0564"/>
                </a:solidFill>
                <a:latin typeface="Century Gothic"/>
                <a:ea typeface="Urbanist" panose="020B0A04040200000203" pitchFamily="34" charset="0"/>
                <a:cs typeface="Urbanist" panose="020B0A04040200000203" pitchFamily="34" charset="0"/>
              </a:defRPr>
            </a:lvl4pPr>
            <a:lvl5pPr marL="0" indent="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lang="en-US" sz="2800" b="1" i="0" kern="1200" dirty="0">
                <a:solidFill>
                  <a:srgbClr val="1E0564"/>
                </a:solidFill>
                <a:latin typeface="Century Gothic"/>
                <a:ea typeface="Urbanist" panose="020B0A04040200000203" pitchFamily="34" charset="0"/>
                <a:cs typeface="Urbanist" panose="020B0A04040200000203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409F26-57A0-CB3C-E4FE-4AF481A1965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1466ED-2883-7A3B-F239-92F5C4E5ACE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847281F7-64F7-21A2-FBA0-4225B6165842}"/>
              </a:ext>
            </a:extLst>
          </p:cNvPr>
          <p:cNvGrpSpPr/>
          <p:nvPr/>
        </p:nvGrpSpPr>
        <p:grpSpPr>
          <a:xfrm>
            <a:off x="487554" y="6118543"/>
            <a:ext cx="779223" cy="343657"/>
            <a:chOff x="6151206" y="3545115"/>
            <a:chExt cx="1085271" cy="478632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B031A867-F1B9-E624-3CE7-30FC367722F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151206" y="3545115"/>
              <a:ext cx="843046" cy="478632"/>
            </a:xfrm>
            <a:prstGeom prst="rect">
              <a:avLst/>
            </a:prstGeom>
          </p:spPr>
        </p:pic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9C226D04-97E4-D275-7733-9AA399D84FF3}"/>
                </a:ext>
              </a:extLst>
            </p:cNvPr>
            <p:cNvCxnSpPr/>
            <p:nvPr/>
          </p:nvCxnSpPr>
          <p:spPr>
            <a:xfrm>
              <a:off x="7236477" y="3545115"/>
              <a:ext cx="0" cy="47863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Round Same-side Corner of Rectangle 6">
            <a:extLst>
              <a:ext uri="{FF2B5EF4-FFF2-40B4-BE49-F238E27FC236}">
                <a16:creationId xmlns:a16="http://schemas.microsoft.com/office/drawing/2014/main" id="{58A709B6-3B4C-DCE9-B93C-5D4B95C7C8D2}"/>
              </a:ext>
            </a:extLst>
          </p:cNvPr>
          <p:cNvSpPr/>
          <p:nvPr/>
        </p:nvSpPr>
        <p:spPr>
          <a:xfrm rot="5400000">
            <a:off x="3023350" y="-2607465"/>
            <a:ext cx="608356" cy="665505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6DACC2A-EEAF-057D-6B4C-680DDE0F6CCA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048" t="-29628" r="-21481" b="2"/>
          <a:stretch/>
        </p:blipFill>
        <p:spPr>
          <a:xfrm>
            <a:off x="494262" y="488487"/>
            <a:ext cx="396145" cy="396778"/>
          </a:xfrm>
          <a:prstGeom prst="rect">
            <a:avLst/>
          </a:prstGeom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3E028CE2-8126-4FC9-4D06-DBB34E38AD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408" y="455528"/>
            <a:ext cx="6392818" cy="568712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+mj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63364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4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F12AB84-6556-EC49-48B5-3C27E40CAD66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409F26-57A0-CB3C-E4FE-4AF481A1965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1466ED-2883-7A3B-F239-92F5C4E5ACE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21FB70D0-7C3B-0567-74A1-841742B2F8FA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081406" y="2184680"/>
            <a:ext cx="5354030" cy="4041023"/>
          </a:xfrm>
        </p:spPr>
        <p:txBody>
          <a:bodyPr/>
          <a:lstStyle>
            <a:lvl1pPr marL="0" indent="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lang="en-US" sz="2800" b="1" i="0" kern="1200" dirty="0">
                <a:solidFill>
                  <a:srgbClr val="1E0564"/>
                </a:solidFill>
                <a:latin typeface="Century Gothic"/>
                <a:ea typeface="Urbanist" panose="020B0A04040200000203" pitchFamily="34" charset="0"/>
                <a:cs typeface="Urbanist" panose="020B0A04040200000203" pitchFamily="34" charset="0"/>
              </a:defRPr>
            </a:lvl1pPr>
            <a:lvl2pPr marL="0" indent="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lang="en-US" sz="2800" b="1" i="0" kern="1200" dirty="0">
                <a:solidFill>
                  <a:srgbClr val="1E0564"/>
                </a:solidFill>
                <a:latin typeface="Century Gothic"/>
                <a:ea typeface="Urbanist" panose="020B0A04040200000203" pitchFamily="34" charset="0"/>
                <a:cs typeface="Urbanist" panose="020B0A04040200000203" pitchFamily="34" charset="0"/>
              </a:defRPr>
            </a:lvl2pPr>
            <a:lvl3pPr marL="0" indent="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lang="en-US" sz="2800" b="1" i="0" kern="1200" dirty="0">
                <a:solidFill>
                  <a:srgbClr val="1E0564"/>
                </a:solidFill>
                <a:latin typeface="Century Gothic"/>
                <a:ea typeface="Urbanist" panose="020B0A04040200000203" pitchFamily="34" charset="0"/>
                <a:cs typeface="Urbanist" panose="020B0A04040200000203" pitchFamily="34" charset="0"/>
              </a:defRPr>
            </a:lvl3pPr>
            <a:lvl4pPr marL="0" indent="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lang="en-US" sz="2800" b="1" i="0" kern="1200" dirty="0">
                <a:solidFill>
                  <a:srgbClr val="1E0564"/>
                </a:solidFill>
                <a:latin typeface="Century Gothic"/>
                <a:ea typeface="Urbanist" panose="020B0A04040200000203" pitchFamily="34" charset="0"/>
                <a:cs typeface="Urbanist" panose="020B0A04040200000203" pitchFamily="34" charset="0"/>
              </a:defRPr>
            </a:lvl4pPr>
            <a:lvl5pPr marL="0" indent="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lang="en-US" sz="2800" b="1" i="0" kern="1200" dirty="0">
                <a:solidFill>
                  <a:srgbClr val="1E0564"/>
                </a:solidFill>
                <a:latin typeface="Century Gothic"/>
                <a:ea typeface="Urbanist" panose="020B0A04040200000203" pitchFamily="34" charset="0"/>
                <a:cs typeface="Urbanist" panose="020B0A04040200000203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    </a:t>
            </a:r>
          </a:p>
        </p:txBody>
      </p:sp>
      <p:sp>
        <p:nvSpPr>
          <p:cNvPr id="8" name="Round Same-side Corner of Rectangle 6">
            <a:extLst>
              <a:ext uri="{FF2B5EF4-FFF2-40B4-BE49-F238E27FC236}">
                <a16:creationId xmlns:a16="http://schemas.microsoft.com/office/drawing/2014/main" id="{C3FD0EB6-FC9C-CDC2-7CBA-A6E977F11628}"/>
              </a:ext>
            </a:extLst>
          </p:cNvPr>
          <p:cNvSpPr/>
          <p:nvPr/>
        </p:nvSpPr>
        <p:spPr>
          <a:xfrm rot="5400000">
            <a:off x="3023350" y="-2607465"/>
            <a:ext cx="608356" cy="665505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4FD9629-82B1-42E9-39BE-34CFE60BACF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048" t="-29628" r="-21481" b="2"/>
          <a:stretch/>
        </p:blipFill>
        <p:spPr>
          <a:xfrm>
            <a:off x="494262" y="488487"/>
            <a:ext cx="396145" cy="396778"/>
          </a:xfrm>
          <a:prstGeom prst="rect">
            <a:avLst/>
          </a:prstGeom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368F48B9-0C01-D600-D5E0-6C888C4024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408" y="455528"/>
            <a:ext cx="6392818" cy="568712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+mj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8D46C303-26EB-BAE6-DD7E-AC86AD951159}"/>
              </a:ext>
            </a:extLst>
          </p:cNvPr>
          <p:cNvGrpSpPr/>
          <p:nvPr/>
        </p:nvGrpSpPr>
        <p:grpSpPr>
          <a:xfrm>
            <a:off x="487554" y="6118543"/>
            <a:ext cx="779223" cy="343657"/>
            <a:chOff x="6151206" y="3545115"/>
            <a:chExt cx="1085271" cy="478632"/>
          </a:xfrm>
        </p:grpSpPr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45506DF3-2A49-2192-E21F-58791B9226A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151206" y="3545115"/>
              <a:ext cx="843046" cy="478632"/>
            </a:xfrm>
            <a:prstGeom prst="rect">
              <a:avLst/>
            </a:prstGeom>
          </p:spPr>
        </p:pic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7C85CB73-B971-C97C-65BE-C8336D840E93}"/>
                </a:ext>
              </a:extLst>
            </p:cNvPr>
            <p:cNvCxnSpPr/>
            <p:nvPr/>
          </p:nvCxnSpPr>
          <p:spPr>
            <a:xfrm>
              <a:off x="7236477" y="3545115"/>
              <a:ext cx="0" cy="47863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2" name="Graphic 21">
            <a:extLst>
              <a:ext uri="{FF2B5EF4-FFF2-40B4-BE49-F238E27FC236}">
                <a16:creationId xmlns:a16="http://schemas.microsoft.com/office/drawing/2014/main" id="{9FE9839E-780C-F3A1-26A5-52CC5FF6850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22145" y="6195131"/>
            <a:ext cx="937102" cy="238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763620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5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F12AB84-6556-EC49-48B5-3C27E40CAD66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409F26-57A0-CB3C-E4FE-4AF481A1965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1466ED-2883-7A3B-F239-92F5C4E5ACE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70DD41CF-6671-B7DB-E5D7-08331974CC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1408" y="2184680"/>
            <a:ext cx="5354028" cy="4041023"/>
          </a:xfrm>
        </p:spPr>
        <p:txBody>
          <a:bodyPr/>
          <a:lstStyle>
            <a:lvl1pPr marL="0" indent="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lang="en-US" sz="2800" b="1" i="0" kern="1200" dirty="0">
                <a:solidFill>
                  <a:srgbClr val="1E0564"/>
                </a:solidFill>
                <a:latin typeface="Century Gothic"/>
                <a:ea typeface="Urbanist" panose="020B0A04040200000203" pitchFamily="34" charset="0"/>
                <a:cs typeface="Urbanist" panose="020B0A04040200000203" pitchFamily="34" charset="0"/>
              </a:defRPr>
            </a:lvl1pPr>
            <a:lvl2pPr marL="0" indent="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lang="en-US" sz="2800" b="1" i="0" kern="1200" dirty="0">
                <a:solidFill>
                  <a:srgbClr val="1E0564"/>
                </a:solidFill>
                <a:latin typeface="Century Gothic"/>
                <a:ea typeface="Urbanist" panose="020B0A04040200000203" pitchFamily="34" charset="0"/>
                <a:cs typeface="Urbanist" panose="020B0A04040200000203" pitchFamily="34" charset="0"/>
              </a:defRPr>
            </a:lvl2pPr>
            <a:lvl3pPr marL="0" indent="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lang="en-US" sz="2800" b="1" i="0" kern="1200" dirty="0">
                <a:solidFill>
                  <a:srgbClr val="1E0564"/>
                </a:solidFill>
                <a:latin typeface="Century Gothic"/>
                <a:ea typeface="Urbanist" panose="020B0A04040200000203" pitchFamily="34" charset="0"/>
                <a:cs typeface="Urbanist" panose="020B0A04040200000203" pitchFamily="34" charset="0"/>
              </a:defRPr>
            </a:lvl3pPr>
            <a:lvl4pPr marL="0" indent="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lang="en-US" sz="2800" b="1" i="0" kern="1200" dirty="0">
                <a:solidFill>
                  <a:srgbClr val="1E0564"/>
                </a:solidFill>
                <a:latin typeface="Century Gothic"/>
                <a:ea typeface="Urbanist" panose="020B0A04040200000203" pitchFamily="34" charset="0"/>
                <a:cs typeface="Urbanist" panose="020B0A04040200000203" pitchFamily="34" charset="0"/>
              </a:defRPr>
            </a:lvl4pPr>
            <a:lvl5pPr marL="0" indent="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lang="en-US" sz="2800" b="1" i="0" kern="1200" dirty="0">
                <a:solidFill>
                  <a:srgbClr val="1E0564"/>
                </a:solidFill>
                <a:latin typeface="Century Gothic"/>
                <a:ea typeface="Urbanist" panose="020B0A04040200000203" pitchFamily="34" charset="0"/>
                <a:cs typeface="Urbanist" panose="020B0A04040200000203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D45E2974-6591-51D7-C069-58CE18427476}"/>
              </a:ext>
            </a:extLst>
          </p:cNvPr>
          <p:cNvGrpSpPr/>
          <p:nvPr/>
        </p:nvGrpSpPr>
        <p:grpSpPr>
          <a:xfrm>
            <a:off x="487554" y="6118543"/>
            <a:ext cx="779223" cy="343657"/>
            <a:chOff x="6151206" y="3545115"/>
            <a:chExt cx="1085271" cy="478632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40EB39B1-2D5D-7372-951E-FEB1B29DE95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151206" y="3545115"/>
              <a:ext cx="843046" cy="478632"/>
            </a:xfrm>
            <a:prstGeom prst="rect">
              <a:avLst/>
            </a:prstGeom>
          </p:spPr>
        </p:pic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15527C47-86D1-8FBB-C46E-34F41B5FE495}"/>
                </a:ext>
              </a:extLst>
            </p:cNvPr>
            <p:cNvCxnSpPr/>
            <p:nvPr/>
          </p:nvCxnSpPr>
          <p:spPr>
            <a:xfrm>
              <a:off x="7236477" y="3545115"/>
              <a:ext cx="0" cy="47863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Round Same-side Corner of Rectangle 6">
            <a:extLst>
              <a:ext uri="{FF2B5EF4-FFF2-40B4-BE49-F238E27FC236}">
                <a16:creationId xmlns:a16="http://schemas.microsoft.com/office/drawing/2014/main" id="{B1005E7B-0E89-E1A2-6952-CBE9BFBC887D}"/>
              </a:ext>
            </a:extLst>
          </p:cNvPr>
          <p:cNvSpPr/>
          <p:nvPr/>
        </p:nvSpPr>
        <p:spPr>
          <a:xfrm rot="5400000">
            <a:off x="3023350" y="-2607465"/>
            <a:ext cx="608356" cy="665505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BB72760-2C45-5406-1FA0-C68020BB108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048" t="-29628" r="-21481" b="2"/>
          <a:stretch/>
        </p:blipFill>
        <p:spPr>
          <a:xfrm>
            <a:off x="494262" y="488487"/>
            <a:ext cx="396145" cy="396778"/>
          </a:xfrm>
          <a:prstGeom prst="rect">
            <a:avLst/>
          </a:prstGeom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4CFE7B34-76C4-5223-D8EF-91AD55C545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408" y="455528"/>
            <a:ext cx="6392818" cy="568712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+mj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pic>
        <p:nvPicPr>
          <p:cNvPr id="18" name="Graphic 17">
            <a:extLst>
              <a:ext uri="{FF2B5EF4-FFF2-40B4-BE49-F238E27FC236}">
                <a16:creationId xmlns:a16="http://schemas.microsoft.com/office/drawing/2014/main" id="{3BDE9C49-7D98-B9E0-C4EB-90AAAAC237C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22146" y="6170936"/>
            <a:ext cx="937101" cy="238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687714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6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F12AB84-6556-EC49-48B5-3C27E40CAD66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409F26-57A0-CB3C-E4FE-4AF481A1965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1466ED-2883-7A3B-F239-92F5C4E5ACE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7AE09383-036C-018C-4BE9-4C83DC0E51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1408" y="2184681"/>
            <a:ext cx="5354028" cy="3392554"/>
          </a:xfrm>
        </p:spPr>
        <p:txBody>
          <a:bodyPr/>
          <a:lstStyle>
            <a:lvl1pPr marL="0" indent="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lang="en-US" sz="2800" b="1" i="0" kern="1200" dirty="0">
                <a:solidFill>
                  <a:srgbClr val="1E0564"/>
                </a:solidFill>
                <a:latin typeface="Century Gothic"/>
                <a:ea typeface="Urbanist" panose="020B0A04040200000203" pitchFamily="34" charset="0"/>
                <a:cs typeface="Urbanist" panose="020B0A04040200000203" pitchFamily="34" charset="0"/>
              </a:defRPr>
            </a:lvl1pPr>
            <a:lvl2pPr marL="0" indent="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lang="en-US" sz="2800" b="1" i="0" kern="1200" dirty="0">
                <a:solidFill>
                  <a:srgbClr val="1E0564"/>
                </a:solidFill>
                <a:latin typeface="Century Gothic"/>
                <a:ea typeface="Urbanist" panose="020B0A04040200000203" pitchFamily="34" charset="0"/>
                <a:cs typeface="Urbanist" panose="020B0A04040200000203" pitchFamily="34" charset="0"/>
              </a:defRPr>
            </a:lvl2pPr>
            <a:lvl3pPr marL="0" indent="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lang="en-US" sz="2800" b="1" i="0" kern="1200" dirty="0">
                <a:solidFill>
                  <a:srgbClr val="1E0564"/>
                </a:solidFill>
                <a:latin typeface="Century Gothic"/>
                <a:ea typeface="Urbanist" panose="020B0A04040200000203" pitchFamily="34" charset="0"/>
                <a:cs typeface="Urbanist" panose="020B0A04040200000203" pitchFamily="34" charset="0"/>
              </a:defRPr>
            </a:lvl3pPr>
            <a:lvl4pPr marL="0" indent="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lang="en-US" sz="2800" b="1" i="0" kern="1200" dirty="0">
                <a:solidFill>
                  <a:srgbClr val="1E0564"/>
                </a:solidFill>
                <a:latin typeface="Century Gothic"/>
                <a:ea typeface="Urbanist" panose="020B0A04040200000203" pitchFamily="34" charset="0"/>
                <a:cs typeface="Urbanist" panose="020B0A04040200000203" pitchFamily="34" charset="0"/>
              </a:defRPr>
            </a:lvl4pPr>
            <a:lvl5pPr marL="0" indent="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lang="en-US" sz="2800" b="1" i="0" kern="1200" dirty="0">
                <a:solidFill>
                  <a:srgbClr val="1E0564"/>
                </a:solidFill>
                <a:latin typeface="Century Gothic"/>
                <a:ea typeface="Urbanist" panose="020B0A04040200000203" pitchFamily="34" charset="0"/>
                <a:cs typeface="Urbanist" panose="020B0A04040200000203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2CFC5265-7E81-A915-8CD7-FBA9E181FFA0}"/>
              </a:ext>
            </a:extLst>
          </p:cNvPr>
          <p:cNvGrpSpPr/>
          <p:nvPr/>
        </p:nvGrpSpPr>
        <p:grpSpPr>
          <a:xfrm>
            <a:off x="487554" y="6118543"/>
            <a:ext cx="779223" cy="343657"/>
            <a:chOff x="6151206" y="3545115"/>
            <a:chExt cx="1085271" cy="478632"/>
          </a:xfrm>
        </p:grpSpPr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622078B6-808E-E666-DF77-888F2517E35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151206" y="3545115"/>
              <a:ext cx="843046" cy="478632"/>
            </a:xfrm>
            <a:prstGeom prst="rect">
              <a:avLst/>
            </a:prstGeom>
          </p:spPr>
        </p:pic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37303BB1-5B8A-CF57-8B72-58BFD23F7CFB}"/>
                </a:ext>
              </a:extLst>
            </p:cNvPr>
            <p:cNvCxnSpPr/>
            <p:nvPr/>
          </p:nvCxnSpPr>
          <p:spPr>
            <a:xfrm>
              <a:off x="7236477" y="3545115"/>
              <a:ext cx="0" cy="47863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Round Same-side Corner of Rectangle 6">
            <a:extLst>
              <a:ext uri="{FF2B5EF4-FFF2-40B4-BE49-F238E27FC236}">
                <a16:creationId xmlns:a16="http://schemas.microsoft.com/office/drawing/2014/main" id="{56E71796-B944-D79A-E7D9-873C59A778AF}"/>
              </a:ext>
            </a:extLst>
          </p:cNvPr>
          <p:cNvSpPr/>
          <p:nvPr/>
        </p:nvSpPr>
        <p:spPr>
          <a:xfrm rot="5400000">
            <a:off x="3023350" y="-2607465"/>
            <a:ext cx="608356" cy="665505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732C8CD-FCF0-777C-9EC0-FD95F3C7EE9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048" t="-29628" r="-21481" b="2"/>
          <a:stretch/>
        </p:blipFill>
        <p:spPr>
          <a:xfrm>
            <a:off x="494262" y="488487"/>
            <a:ext cx="396145" cy="396778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10953FFC-BFA3-DA75-87BB-5BE535FC99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408" y="455528"/>
            <a:ext cx="6392818" cy="568712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+mj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23B3FDC3-E239-2DA4-3466-2817FD38321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10261" y="6170936"/>
            <a:ext cx="937102" cy="238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470672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50B10141-1A8D-2678-C74E-97CBD08CFF1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BC049B2B-9C58-5186-4813-3193E3DA27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sp>
        <p:nvSpPr>
          <p:cNvPr id="4" name="Text Placeholder 5">
            <a:extLst>
              <a:ext uri="{FF2B5EF4-FFF2-40B4-BE49-F238E27FC236}">
                <a16:creationId xmlns:a16="http://schemas.microsoft.com/office/drawing/2014/main" id="{128F48FB-92C6-21F6-BAD3-65A27DF5561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81408" y="1302893"/>
            <a:ext cx="10580846" cy="393700"/>
          </a:xfrm>
        </p:spPr>
        <p:txBody>
          <a:bodyPr/>
          <a:lstStyle>
            <a:lvl1pPr marL="0" indent="0">
              <a:buNone/>
              <a:defRPr sz="1800" b="1">
                <a:latin typeface="+mj-lt"/>
                <a:ea typeface="Urbanist SemiBold" panose="020B0A04040200000203" pitchFamily="34" charset="0"/>
                <a:cs typeface="Urbanist SemiBold" panose="020B0A04040200000203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1" name="Round Same-side Corner of Rectangle 6">
            <a:extLst>
              <a:ext uri="{FF2B5EF4-FFF2-40B4-BE49-F238E27FC236}">
                <a16:creationId xmlns:a16="http://schemas.microsoft.com/office/drawing/2014/main" id="{CA81661F-C181-3E22-E6A6-09F596631D85}"/>
              </a:ext>
            </a:extLst>
          </p:cNvPr>
          <p:cNvSpPr/>
          <p:nvPr/>
        </p:nvSpPr>
        <p:spPr>
          <a:xfrm rot="5400000">
            <a:off x="3023350" y="-2607465"/>
            <a:ext cx="608356" cy="665505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EF77E47-DE73-06F3-B943-444CE779DD0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048" t="-29628" r="-21481" b="2"/>
          <a:stretch/>
        </p:blipFill>
        <p:spPr>
          <a:xfrm>
            <a:off x="494262" y="488487"/>
            <a:ext cx="396145" cy="396778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FEAD8450-DBA1-B443-D3DB-89B4C42DB6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408" y="455528"/>
            <a:ext cx="6392818" cy="568712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+mj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487865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50B10141-1A8D-2678-C74E-97CBD08CFF1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BC049B2B-9C58-5186-4813-3193E3DA27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sp>
        <p:nvSpPr>
          <p:cNvPr id="4" name="Text Placeholder 5">
            <a:extLst>
              <a:ext uri="{FF2B5EF4-FFF2-40B4-BE49-F238E27FC236}">
                <a16:creationId xmlns:a16="http://schemas.microsoft.com/office/drawing/2014/main" id="{B5459AA5-9202-70DC-A0DD-0A360A368C5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81408" y="1302893"/>
            <a:ext cx="10580846" cy="393700"/>
          </a:xfrm>
        </p:spPr>
        <p:txBody>
          <a:bodyPr/>
          <a:lstStyle>
            <a:lvl1pPr marL="0" indent="0">
              <a:buNone/>
              <a:defRPr sz="1800" b="1">
                <a:latin typeface="+mj-lt"/>
                <a:ea typeface="Urbanist SemiBold" panose="020B0A04040200000203" pitchFamily="34" charset="0"/>
                <a:cs typeface="Urbanist SemiBold" panose="020B0A04040200000203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1" name="Round Same-side Corner of Rectangle 6">
            <a:extLst>
              <a:ext uri="{FF2B5EF4-FFF2-40B4-BE49-F238E27FC236}">
                <a16:creationId xmlns:a16="http://schemas.microsoft.com/office/drawing/2014/main" id="{945C8C05-76D9-9652-F932-A9C6BC072042}"/>
              </a:ext>
            </a:extLst>
          </p:cNvPr>
          <p:cNvSpPr/>
          <p:nvPr/>
        </p:nvSpPr>
        <p:spPr>
          <a:xfrm rot="5400000">
            <a:off x="3023350" y="-2607465"/>
            <a:ext cx="608356" cy="665505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4381DD3-9265-1733-FFA8-CBB07D86698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048" t="-29628" r="-21481" b="2"/>
          <a:stretch/>
        </p:blipFill>
        <p:spPr>
          <a:xfrm>
            <a:off x="494262" y="488487"/>
            <a:ext cx="396145" cy="396778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464FA8E1-50F0-3824-32C5-2301F83DF1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408" y="455528"/>
            <a:ext cx="6392818" cy="568712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+mj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909972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0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9CE488B8-6D81-1A80-0E7C-651E0CD7743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BC049B2B-9C58-5186-4813-3193E3DA27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B101746D-D2D6-563E-0091-0AE58C24D181}"/>
              </a:ext>
            </a:extLst>
          </p:cNvPr>
          <p:cNvGrpSpPr/>
          <p:nvPr/>
        </p:nvGrpSpPr>
        <p:grpSpPr>
          <a:xfrm>
            <a:off x="487556" y="6118543"/>
            <a:ext cx="1857511" cy="343657"/>
            <a:chOff x="6151206" y="3545115"/>
            <a:chExt cx="2587067" cy="478632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8D61D111-030B-3E81-CC54-EB7AA9DAD13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151206" y="3545115"/>
              <a:ext cx="843046" cy="478632"/>
            </a:xfrm>
            <a:prstGeom prst="rect">
              <a:avLst/>
            </a:prstGeom>
          </p:spPr>
        </p:pic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3652289C-6B3B-1364-E705-033E5B35AFC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7436312" y="3622000"/>
              <a:ext cx="1301961" cy="332688"/>
            </a:xfrm>
            <a:prstGeom prst="rect">
              <a:avLst/>
            </a:prstGeom>
          </p:spPr>
        </p:pic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42E2198E-B707-C281-5D35-1D7493D1D408}"/>
                </a:ext>
              </a:extLst>
            </p:cNvPr>
            <p:cNvCxnSpPr/>
            <p:nvPr/>
          </p:nvCxnSpPr>
          <p:spPr>
            <a:xfrm>
              <a:off x="7236477" y="3545115"/>
              <a:ext cx="0" cy="47863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Round Same-side Corner of Rectangle 6">
            <a:extLst>
              <a:ext uri="{FF2B5EF4-FFF2-40B4-BE49-F238E27FC236}">
                <a16:creationId xmlns:a16="http://schemas.microsoft.com/office/drawing/2014/main" id="{66CF96DA-5FBF-C724-2DDF-FAC3D3BFD633}"/>
              </a:ext>
            </a:extLst>
          </p:cNvPr>
          <p:cNvSpPr/>
          <p:nvPr/>
        </p:nvSpPr>
        <p:spPr>
          <a:xfrm rot="5400000">
            <a:off x="3023350" y="-2607465"/>
            <a:ext cx="608356" cy="665505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F5C5CBC6-1EE5-0FCD-D10B-042DF2013460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048" t="-29628" r="-21481" b="2"/>
          <a:stretch/>
        </p:blipFill>
        <p:spPr>
          <a:xfrm>
            <a:off x="494262" y="488487"/>
            <a:ext cx="396145" cy="396778"/>
          </a:xfrm>
          <a:prstGeom prst="rect">
            <a:avLst/>
          </a:prstGeom>
        </p:spPr>
      </p:pic>
      <p:sp>
        <p:nvSpPr>
          <p:cNvPr id="19" name="Title 1">
            <a:extLst>
              <a:ext uri="{FF2B5EF4-FFF2-40B4-BE49-F238E27FC236}">
                <a16:creationId xmlns:a16="http://schemas.microsoft.com/office/drawing/2014/main" id="{422A8897-ADC5-8526-EAAD-7A34F38FB1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408" y="455528"/>
            <a:ext cx="6392818" cy="568712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+mj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D22357BF-3589-CF5F-CECE-23A32C13807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45067" y="1440123"/>
            <a:ext cx="7772400" cy="4436458"/>
          </a:xfrm>
          <a:prstGeom prst="rect">
            <a:avLst/>
          </a:prstGeom>
          <a:effectLst>
            <a:outerShdw blurRad="222002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FC93E964-B62E-EED3-06FD-786BE9DBCF98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08137" y="1660590"/>
            <a:ext cx="5861860" cy="37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883658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E8EFC719-4FCE-4FE3-C70A-E18AACEC1A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D2C51B13-1B6B-6A48-797C-D2D3D44C25B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8B8EEAF5-CFBC-F542-9035-0D8250EB65A9}"/>
              </a:ext>
            </a:extLst>
          </p:cNvPr>
          <p:cNvGrpSpPr/>
          <p:nvPr/>
        </p:nvGrpSpPr>
        <p:grpSpPr>
          <a:xfrm>
            <a:off x="487556" y="6118543"/>
            <a:ext cx="1857511" cy="343657"/>
            <a:chOff x="6151206" y="3545115"/>
            <a:chExt cx="2587067" cy="478632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AEE49244-6AA3-8476-3D62-4F7DF959E8E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151206" y="3545115"/>
              <a:ext cx="843046" cy="478632"/>
            </a:xfrm>
            <a:prstGeom prst="rect">
              <a:avLst/>
            </a:prstGeom>
          </p:spPr>
        </p:pic>
        <p:pic>
          <p:nvPicPr>
            <p:cNvPr id="7" name="Graphic 6">
              <a:extLst>
                <a:ext uri="{FF2B5EF4-FFF2-40B4-BE49-F238E27FC236}">
                  <a16:creationId xmlns:a16="http://schemas.microsoft.com/office/drawing/2014/main" id="{F71C09DC-3EEA-AFC6-CC2F-CA48C1E2D17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7436312" y="3622000"/>
              <a:ext cx="1301961" cy="332688"/>
            </a:xfrm>
            <a:prstGeom prst="rect">
              <a:avLst/>
            </a:prstGeom>
          </p:spPr>
        </p:pic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83CE63A1-D1E0-2091-3D7A-92A961FC286A}"/>
                </a:ext>
              </a:extLst>
            </p:cNvPr>
            <p:cNvCxnSpPr/>
            <p:nvPr/>
          </p:nvCxnSpPr>
          <p:spPr>
            <a:xfrm>
              <a:off x="7236477" y="3545115"/>
              <a:ext cx="0" cy="47863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" name="Round Same-side Corner of Rectangle 6">
            <a:extLst>
              <a:ext uri="{FF2B5EF4-FFF2-40B4-BE49-F238E27FC236}">
                <a16:creationId xmlns:a16="http://schemas.microsoft.com/office/drawing/2014/main" id="{F4A50407-1132-5B74-406F-C8300A6F8D2C}"/>
              </a:ext>
            </a:extLst>
          </p:cNvPr>
          <p:cNvSpPr/>
          <p:nvPr/>
        </p:nvSpPr>
        <p:spPr>
          <a:xfrm rot="5400000">
            <a:off x="3023350" y="-2607465"/>
            <a:ext cx="608356" cy="665505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7CDFE72F-CBBB-A8B4-815C-4D7F589DCD35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048" t="-29628" r="-21481" b="2"/>
          <a:stretch/>
        </p:blipFill>
        <p:spPr>
          <a:xfrm>
            <a:off x="494262" y="488487"/>
            <a:ext cx="396145" cy="396778"/>
          </a:xfrm>
          <a:prstGeom prst="rect">
            <a:avLst/>
          </a:prstGeom>
        </p:spPr>
      </p:pic>
      <p:sp>
        <p:nvSpPr>
          <p:cNvPr id="17" name="Title 1">
            <a:extLst>
              <a:ext uri="{FF2B5EF4-FFF2-40B4-BE49-F238E27FC236}">
                <a16:creationId xmlns:a16="http://schemas.microsoft.com/office/drawing/2014/main" id="{CCE5ED06-6472-9BC3-BF66-D1FC955291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408" y="455528"/>
            <a:ext cx="6392818" cy="568712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+mj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653323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D63AF40-8096-1676-E429-782B9AA3D01F}"/>
              </a:ext>
            </a:extLst>
          </p:cNvPr>
          <p:cNvPicPr>
            <a:picLocks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1"/>
            <a:ext cx="12191998" cy="685800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725282CF-0951-4198-6723-5A1422546E04}"/>
              </a:ext>
            </a:extLst>
          </p:cNvPr>
          <p:cNvSpPr/>
          <p:nvPr/>
        </p:nvSpPr>
        <p:spPr>
          <a:xfrm>
            <a:off x="0" y="4327451"/>
            <a:ext cx="12192000" cy="2530549"/>
          </a:xfrm>
          <a:prstGeom prst="rect">
            <a:avLst/>
          </a:prstGeom>
          <a:gradFill>
            <a:gsLst>
              <a:gs pos="47000">
                <a:schemeClr val="accent1">
                  <a:lumMod val="5000"/>
                  <a:lumOff val="95000"/>
                  <a:alpha val="0"/>
                </a:schemeClr>
              </a:gs>
              <a:gs pos="100000">
                <a:srgbClr val="000000">
                  <a:alpha val="71337"/>
                </a:srgbClr>
              </a:gs>
            </a:gsLst>
            <a:lin ang="5400000" scaled="1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DB4EF2A3-AB95-FA25-C871-DAF0DB953A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666" y="6126923"/>
            <a:ext cx="1841500" cy="342900"/>
          </a:xfrm>
          <a:prstGeom prst="rect">
            <a:avLst/>
          </a:prstGeom>
        </p:spPr>
      </p:pic>
      <p:sp>
        <p:nvSpPr>
          <p:cNvPr id="15" name="Footer Placeholder 4">
            <a:extLst>
              <a:ext uri="{FF2B5EF4-FFF2-40B4-BE49-F238E27FC236}">
                <a16:creationId xmlns:a16="http://schemas.microsoft.com/office/drawing/2014/main" id="{AF6B474E-21C6-06D6-48C7-EA31179D537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bg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BA750D71-CE3B-38EC-45DB-4843C0FE9BB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bg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ound Same-side Corner of Rectangle 6">
            <a:extLst>
              <a:ext uri="{FF2B5EF4-FFF2-40B4-BE49-F238E27FC236}">
                <a16:creationId xmlns:a16="http://schemas.microsoft.com/office/drawing/2014/main" id="{4836FB8B-5474-65E0-D219-CBDDF965F831}"/>
              </a:ext>
            </a:extLst>
          </p:cNvPr>
          <p:cNvSpPr/>
          <p:nvPr/>
        </p:nvSpPr>
        <p:spPr>
          <a:xfrm rot="5400000">
            <a:off x="3023350" y="-2607465"/>
            <a:ext cx="608356" cy="665505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424E3E2-4DB4-9827-72E9-03B23F061F0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048" t="-29628" r="-21481" b="2"/>
          <a:stretch/>
        </p:blipFill>
        <p:spPr>
          <a:xfrm>
            <a:off x="494262" y="488487"/>
            <a:ext cx="396145" cy="396778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190E3CD9-2C0F-1CA5-D8A6-53278DA518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408" y="455528"/>
            <a:ext cx="6392818" cy="568712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+mj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2861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D4FAA7-2685-6740-8BF8-5EC553DC75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5D953DCB-63E8-BFB4-CD91-64BB9C17AB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1868" y="512957"/>
            <a:ext cx="10677696" cy="568712"/>
          </a:xfrm>
        </p:spPr>
        <p:txBody>
          <a:bodyPr/>
          <a:lstStyle>
            <a:lvl1pPr>
              <a:defRPr b="1" i="0">
                <a:latin typeface="+mj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523993A0-355A-DA77-C1DD-E186468188A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048" t="-29628" r="-21481" b="2"/>
          <a:stretch/>
        </p:blipFill>
        <p:spPr>
          <a:xfrm>
            <a:off x="494262" y="533571"/>
            <a:ext cx="396145" cy="396778"/>
          </a:xfrm>
          <a:prstGeom prst="rect">
            <a:avLst/>
          </a:prstGeom>
        </p:spPr>
      </p:pic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EB4AC50E-6D2D-3050-49ED-9540FDD9118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E161B8EC-8ADC-81FC-EE90-0761B97C828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568979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Related image">
            <a:extLst>
              <a:ext uri="{FF2B5EF4-FFF2-40B4-BE49-F238E27FC236}">
                <a16:creationId xmlns:a16="http://schemas.microsoft.com/office/drawing/2014/main" id="{C9B62261-AB6A-895C-DFCC-7BAE9432399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069633" y="0"/>
            <a:ext cx="712236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 descr="A picture containing crosswalk, outdoor, way, scene&#10;&#10;Description automatically generated">
            <a:extLst>
              <a:ext uri="{FF2B5EF4-FFF2-40B4-BE49-F238E27FC236}">
                <a16:creationId xmlns:a16="http://schemas.microsoft.com/office/drawing/2014/main" id="{5AA2A334-9CAA-81F1-82D5-B47DB33C82A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5143501" cy="685800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FC44FE42-EC73-4E14-FF28-745EE6ADC474}"/>
              </a:ext>
            </a:extLst>
          </p:cNvPr>
          <p:cNvSpPr/>
          <p:nvPr/>
        </p:nvSpPr>
        <p:spPr>
          <a:xfrm>
            <a:off x="0" y="4327451"/>
            <a:ext cx="12192000" cy="2530549"/>
          </a:xfrm>
          <a:prstGeom prst="rect">
            <a:avLst/>
          </a:prstGeom>
          <a:gradFill>
            <a:gsLst>
              <a:gs pos="47000">
                <a:schemeClr val="accent1">
                  <a:lumMod val="5000"/>
                  <a:lumOff val="95000"/>
                  <a:alpha val="0"/>
                </a:schemeClr>
              </a:gs>
              <a:gs pos="91000">
                <a:srgbClr val="000000">
                  <a:alpha val="71337"/>
                </a:srgbClr>
              </a:gs>
            </a:gsLst>
            <a:lin ang="5400000" scaled="1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08034088-645B-7916-B303-377DE421E0E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6666" y="6126923"/>
            <a:ext cx="1841500" cy="342900"/>
          </a:xfrm>
          <a:prstGeom prst="rect">
            <a:avLst/>
          </a:prstGeom>
        </p:spPr>
      </p:pic>
      <p:sp>
        <p:nvSpPr>
          <p:cNvPr id="15" name="Footer Placeholder 4">
            <a:extLst>
              <a:ext uri="{FF2B5EF4-FFF2-40B4-BE49-F238E27FC236}">
                <a16:creationId xmlns:a16="http://schemas.microsoft.com/office/drawing/2014/main" id="{509D81CC-5A84-E0F0-6BAC-9F8983346AE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bg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6FAD9754-F9B9-0852-1F53-66EE5EC607E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bg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sp>
        <p:nvSpPr>
          <p:cNvPr id="3" name="Round Same-side Corner of Rectangle 6">
            <a:extLst>
              <a:ext uri="{FF2B5EF4-FFF2-40B4-BE49-F238E27FC236}">
                <a16:creationId xmlns:a16="http://schemas.microsoft.com/office/drawing/2014/main" id="{9E555C0C-CB44-444F-831F-8716C6C57133}"/>
              </a:ext>
            </a:extLst>
          </p:cNvPr>
          <p:cNvSpPr/>
          <p:nvPr/>
        </p:nvSpPr>
        <p:spPr>
          <a:xfrm rot="5400000">
            <a:off x="3023350" y="-2607465"/>
            <a:ext cx="608356" cy="665505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B22A6C6-9864-E649-79AD-99191EB443BA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048" t="-29628" r="-21481" b="2"/>
          <a:stretch/>
        </p:blipFill>
        <p:spPr>
          <a:xfrm>
            <a:off x="494262" y="488487"/>
            <a:ext cx="396145" cy="396778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16303E3C-21F5-9E7E-0E81-D19C7B4D05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408" y="455528"/>
            <a:ext cx="6392818" cy="568712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+mj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050770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9C126D0-59CB-899F-C4D5-6EF101DF122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0"/>
            <a:ext cx="12192000" cy="6858000"/>
          </a:xfrm>
          <a:prstGeom prst="rect">
            <a:avLst/>
          </a:prstGeom>
          <a:gradFill>
            <a:gsLst>
              <a:gs pos="39000">
                <a:schemeClr val="accent1">
                  <a:lumMod val="5000"/>
                  <a:lumOff val="95000"/>
                  <a:alpha val="0"/>
                </a:schemeClr>
              </a:gs>
              <a:gs pos="90000">
                <a:srgbClr val="000000">
                  <a:alpha val="71337"/>
                </a:srgbClr>
              </a:gs>
            </a:gsLst>
            <a:lin ang="5400000" scaled="1"/>
          </a:gradFill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119FCFDB-1D66-92B3-DA1D-613F21F70CCF}"/>
              </a:ext>
            </a:extLst>
          </p:cNvPr>
          <p:cNvSpPr/>
          <p:nvPr/>
        </p:nvSpPr>
        <p:spPr>
          <a:xfrm>
            <a:off x="-1" y="4327451"/>
            <a:ext cx="12192000" cy="2530549"/>
          </a:xfrm>
          <a:prstGeom prst="rect">
            <a:avLst/>
          </a:prstGeom>
          <a:gradFill>
            <a:gsLst>
              <a:gs pos="39000">
                <a:schemeClr val="accent1">
                  <a:lumMod val="5000"/>
                  <a:lumOff val="95000"/>
                  <a:alpha val="0"/>
                </a:schemeClr>
              </a:gs>
              <a:gs pos="90000">
                <a:srgbClr val="000000">
                  <a:alpha val="71337"/>
                </a:srgbClr>
              </a:gs>
            </a:gsLst>
            <a:lin ang="5400000" scaled="1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396F5A61-1171-3738-3C47-7F0EAEBAD4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666" y="6126923"/>
            <a:ext cx="1841500" cy="342900"/>
          </a:xfrm>
          <a:prstGeom prst="rect">
            <a:avLst/>
          </a:prstGeom>
        </p:spPr>
      </p:pic>
      <p:sp>
        <p:nvSpPr>
          <p:cNvPr id="14" name="Footer Placeholder 4">
            <a:extLst>
              <a:ext uri="{FF2B5EF4-FFF2-40B4-BE49-F238E27FC236}">
                <a16:creationId xmlns:a16="http://schemas.microsoft.com/office/drawing/2014/main" id="{17DF0CE4-A6C8-D16B-C79D-EE41D235C82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bg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6DAFE057-A56F-DF9E-23CB-D7D4D1713F4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bg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ound Same-side Corner of Rectangle 6">
            <a:extLst>
              <a:ext uri="{FF2B5EF4-FFF2-40B4-BE49-F238E27FC236}">
                <a16:creationId xmlns:a16="http://schemas.microsoft.com/office/drawing/2014/main" id="{322A589D-9309-EB7E-BFAA-A69834A17EE8}"/>
              </a:ext>
            </a:extLst>
          </p:cNvPr>
          <p:cNvSpPr/>
          <p:nvPr/>
        </p:nvSpPr>
        <p:spPr>
          <a:xfrm rot="5400000">
            <a:off x="3023350" y="-2607465"/>
            <a:ext cx="608356" cy="665505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493D491-7AAD-4971-F615-CD2EEBD0336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048" t="-29628" r="-21481" b="2"/>
          <a:stretch/>
        </p:blipFill>
        <p:spPr>
          <a:xfrm>
            <a:off x="494262" y="488487"/>
            <a:ext cx="396145" cy="396778"/>
          </a:xfrm>
          <a:prstGeom prst="rect">
            <a:avLst/>
          </a:prstGeom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8BEC7402-7D05-830D-8A25-D1C19134FF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408" y="455528"/>
            <a:ext cx="6392818" cy="568712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+mj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51076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0381C6B-2E42-EFC2-C5E4-BDBB193912C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CC22E11A-CF13-10E8-7724-3B751B86E7F2}"/>
              </a:ext>
            </a:extLst>
          </p:cNvPr>
          <p:cNvSpPr/>
          <p:nvPr/>
        </p:nvSpPr>
        <p:spPr>
          <a:xfrm>
            <a:off x="0" y="4327451"/>
            <a:ext cx="12192000" cy="2530549"/>
          </a:xfrm>
          <a:prstGeom prst="rect">
            <a:avLst/>
          </a:prstGeom>
          <a:gradFill>
            <a:gsLst>
              <a:gs pos="47000">
                <a:schemeClr val="accent1">
                  <a:lumMod val="5000"/>
                  <a:lumOff val="95000"/>
                  <a:alpha val="0"/>
                </a:schemeClr>
              </a:gs>
              <a:gs pos="100000">
                <a:srgbClr val="000000">
                  <a:alpha val="71337"/>
                </a:srgbClr>
              </a:gs>
            </a:gsLst>
            <a:lin ang="5400000" scaled="1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327F2077-AD5E-443C-FD42-8752111414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666" y="6126923"/>
            <a:ext cx="1841500" cy="342900"/>
          </a:xfrm>
          <a:prstGeom prst="rect">
            <a:avLst/>
          </a:prstGeom>
        </p:spPr>
      </p:pic>
      <p:sp>
        <p:nvSpPr>
          <p:cNvPr id="14" name="Footer Placeholder 4">
            <a:extLst>
              <a:ext uri="{FF2B5EF4-FFF2-40B4-BE49-F238E27FC236}">
                <a16:creationId xmlns:a16="http://schemas.microsoft.com/office/drawing/2014/main" id="{40794647-A04E-31D6-5AF1-D0ED5962714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bg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84FCE645-A3D3-DE07-8C72-6F67AF6BB86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bg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ound Same-side Corner of Rectangle 6">
            <a:extLst>
              <a:ext uri="{FF2B5EF4-FFF2-40B4-BE49-F238E27FC236}">
                <a16:creationId xmlns:a16="http://schemas.microsoft.com/office/drawing/2014/main" id="{FCA5A61D-494E-EF4F-6E0C-09BE20C57F4D}"/>
              </a:ext>
            </a:extLst>
          </p:cNvPr>
          <p:cNvSpPr/>
          <p:nvPr/>
        </p:nvSpPr>
        <p:spPr>
          <a:xfrm rot="5400000">
            <a:off x="3023350" y="-2607465"/>
            <a:ext cx="608356" cy="665505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DF6E175-3F67-9E18-BD35-A6586A21F05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048" t="-29628" r="-21481" b="2"/>
          <a:stretch/>
        </p:blipFill>
        <p:spPr>
          <a:xfrm>
            <a:off x="494262" y="488487"/>
            <a:ext cx="396145" cy="396778"/>
          </a:xfrm>
          <a:prstGeom prst="rect">
            <a:avLst/>
          </a:prstGeom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19A76763-6800-F540-9DEC-27A71CB17F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408" y="455528"/>
            <a:ext cx="6392818" cy="568712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+mj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37101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0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Three women gathered around laptop">
            <a:extLst>
              <a:ext uri="{FF2B5EF4-FFF2-40B4-BE49-F238E27FC236}">
                <a16:creationId xmlns:a16="http://schemas.microsoft.com/office/drawing/2014/main" id="{B20AB7F1-053B-33BB-378F-6343D02BA29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-6009"/>
            <a:ext cx="12191999" cy="6864009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9EDBBFBA-6844-EE9B-C617-F6B3B0C79FC0}"/>
              </a:ext>
            </a:extLst>
          </p:cNvPr>
          <p:cNvSpPr/>
          <p:nvPr/>
        </p:nvSpPr>
        <p:spPr>
          <a:xfrm>
            <a:off x="0" y="4327451"/>
            <a:ext cx="12192000" cy="2530549"/>
          </a:xfrm>
          <a:prstGeom prst="rect">
            <a:avLst/>
          </a:prstGeom>
          <a:gradFill>
            <a:gsLst>
              <a:gs pos="47000">
                <a:schemeClr val="accent1">
                  <a:lumMod val="5000"/>
                  <a:lumOff val="95000"/>
                  <a:alpha val="0"/>
                </a:schemeClr>
              </a:gs>
              <a:gs pos="100000">
                <a:srgbClr val="000000">
                  <a:alpha val="71337"/>
                </a:srgbClr>
              </a:gs>
            </a:gsLst>
            <a:lin ang="5400000" scaled="1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1169FF09-1DF0-30E6-CF63-DE3FEF5C03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666" y="6126923"/>
            <a:ext cx="1841500" cy="342900"/>
          </a:xfrm>
          <a:prstGeom prst="rect">
            <a:avLst/>
          </a:prstGeom>
        </p:spPr>
      </p:pic>
      <p:sp>
        <p:nvSpPr>
          <p:cNvPr id="14" name="Footer Placeholder 4">
            <a:extLst>
              <a:ext uri="{FF2B5EF4-FFF2-40B4-BE49-F238E27FC236}">
                <a16:creationId xmlns:a16="http://schemas.microsoft.com/office/drawing/2014/main" id="{C36D0269-ED39-DD26-CAE3-E790C183556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bg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DC06A83D-D4DB-ECB7-38EE-3916D0AF176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bg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ound Same-side Corner of Rectangle 6">
            <a:extLst>
              <a:ext uri="{FF2B5EF4-FFF2-40B4-BE49-F238E27FC236}">
                <a16:creationId xmlns:a16="http://schemas.microsoft.com/office/drawing/2014/main" id="{5A531B40-9430-033A-E12A-7A97C84F505C}"/>
              </a:ext>
            </a:extLst>
          </p:cNvPr>
          <p:cNvSpPr/>
          <p:nvPr/>
        </p:nvSpPr>
        <p:spPr>
          <a:xfrm rot="5400000">
            <a:off x="3023350" y="-2607465"/>
            <a:ext cx="608356" cy="665505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F0DE8A6-6D87-59CF-9B6B-BDBE93E4248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048" t="-29628" r="-21481" b="2"/>
          <a:stretch/>
        </p:blipFill>
        <p:spPr>
          <a:xfrm>
            <a:off x="494262" y="488487"/>
            <a:ext cx="396145" cy="396778"/>
          </a:xfrm>
          <a:prstGeom prst="rect">
            <a:avLst/>
          </a:prstGeom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1D5B51D1-3315-C6FB-C570-8B137F43D6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408" y="455528"/>
            <a:ext cx="6392818" cy="568712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+mj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478326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ACC26646-B38B-06E5-390D-FB25CD4FBDD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34AB4E3C-06B4-85CD-3D22-394621F282D0}"/>
              </a:ext>
            </a:extLst>
          </p:cNvPr>
          <p:cNvSpPr/>
          <p:nvPr/>
        </p:nvSpPr>
        <p:spPr>
          <a:xfrm>
            <a:off x="0" y="4327451"/>
            <a:ext cx="12192000" cy="2530549"/>
          </a:xfrm>
          <a:prstGeom prst="rect">
            <a:avLst/>
          </a:prstGeom>
          <a:gradFill>
            <a:gsLst>
              <a:gs pos="47000">
                <a:schemeClr val="accent1">
                  <a:lumMod val="5000"/>
                  <a:lumOff val="95000"/>
                  <a:alpha val="0"/>
                </a:schemeClr>
              </a:gs>
              <a:gs pos="100000">
                <a:srgbClr val="000000">
                  <a:alpha val="71337"/>
                </a:srgbClr>
              </a:gs>
            </a:gsLst>
            <a:lin ang="5400000" scaled="1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7F6A17C-48C4-EC63-C5F7-29B05A230A24}"/>
              </a:ext>
            </a:extLst>
          </p:cNvPr>
          <p:cNvSpPr/>
          <p:nvPr/>
        </p:nvSpPr>
        <p:spPr>
          <a:xfrm>
            <a:off x="-2" y="4327451"/>
            <a:ext cx="12192002" cy="2530549"/>
          </a:xfrm>
          <a:prstGeom prst="rect">
            <a:avLst/>
          </a:prstGeom>
          <a:gradFill>
            <a:gsLst>
              <a:gs pos="0">
                <a:srgbClr val="000531">
                  <a:alpha val="0"/>
                </a:srgbClr>
              </a:gs>
              <a:gs pos="93000">
                <a:srgbClr val="000000">
                  <a:alpha val="48928"/>
                </a:srgbClr>
              </a:gs>
            </a:gsLst>
            <a:lin ang="5400000" scaled="1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2EF9695C-EC43-9FB6-C07F-E5902B8C4BE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bg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ABDF2841-2355-A8DD-AC08-6069AB424F4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bg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738F5435-EB00-B35D-5E06-FEC4CFD43E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666" y="6126923"/>
            <a:ext cx="1841500" cy="342900"/>
          </a:xfrm>
          <a:prstGeom prst="rect">
            <a:avLst/>
          </a:prstGeom>
        </p:spPr>
      </p:pic>
      <p:sp>
        <p:nvSpPr>
          <p:cNvPr id="11" name="Round Same-side Corner of Rectangle 6">
            <a:extLst>
              <a:ext uri="{FF2B5EF4-FFF2-40B4-BE49-F238E27FC236}">
                <a16:creationId xmlns:a16="http://schemas.microsoft.com/office/drawing/2014/main" id="{6E34DE2F-7DA2-3633-C10D-69FA4DB01D9C}"/>
              </a:ext>
            </a:extLst>
          </p:cNvPr>
          <p:cNvSpPr/>
          <p:nvPr/>
        </p:nvSpPr>
        <p:spPr>
          <a:xfrm rot="5400000">
            <a:off x="3023350" y="-2607465"/>
            <a:ext cx="608356" cy="665505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562A2774-1254-3B6D-712B-8F211C27FDD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048" t="-29628" r="-21481" b="2"/>
          <a:stretch/>
        </p:blipFill>
        <p:spPr>
          <a:xfrm>
            <a:off x="494262" y="488487"/>
            <a:ext cx="396145" cy="396778"/>
          </a:xfrm>
          <a:prstGeom prst="rect">
            <a:avLst/>
          </a:prstGeom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id="{48ECEAD3-4AD1-D767-5324-0A331E634C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408" y="455528"/>
            <a:ext cx="6392818" cy="568712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+mj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245775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9FF3D29F-8D9D-A486-A50C-FA59A351E1C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2125F205-4DD1-42BE-5B8E-9D8F85D154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441684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9FF3D29F-8D9D-A486-A50C-FA59A351E1C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2125F205-4DD1-42BE-5B8E-9D8F85D154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095617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1EABDE7-D37F-A6B0-3A97-4F758FE952D2}"/>
              </a:ext>
            </a:extLst>
          </p:cNvPr>
          <p:cNvSpPr/>
          <p:nvPr/>
        </p:nvSpPr>
        <p:spPr>
          <a:xfrm>
            <a:off x="50800" y="5341257"/>
            <a:ext cx="2881086" cy="151674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26952483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EC9EEF10-1508-E240-5CCF-4A64CDE6EA26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5310368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48940D8D-ACD7-4B41-99B8-AB404477E6D1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6262254" y="1828800"/>
            <a:ext cx="5400000" cy="4060057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31B443EF-5426-2B47-9D7E-228FFD02D47F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512956" y="1828800"/>
            <a:ext cx="5400000" cy="4060057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66158979-A396-2793-2C21-7E014A8EAE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1868" y="512957"/>
            <a:ext cx="10677696" cy="568712"/>
          </a:xfrm>
        </p:spPr>
        <p:txBody>
          <a:bodyPr/>
          <a:lstStyle>
            <a:lvl1pPr>
              <a:defRPr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25145D2D-A249-F80C-F035-5D377B6E52B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048" t="-29628" r="-21481" b="2"/>
          <a:stretch/>
        </p:blipFill>
        <p:spPr>
          <a:xfrm>
            <a:off x="494262" y="533571"/>
            <a:ext cx="396145" cy="396778"/>
          </a:xfrm>
          <a:prstGeom prst="rect">
            <a:avLst/>
          </a:prstGeom>
        </p:spPr>
      </p:pic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15D94F81-1EE7-D4E5-B201-AF5EAA28CA5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18CC9BC9-4CF8-574F-E5AB-38BBF4100D5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51314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17F0EA-BBDE-384D-8F7D-BF65537D35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0702B5A-CBB3-544E-9558-85578C1880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62254" y="1731822"/>
            <a:ext cx="5400000" cy="425305"/>
          </a:xfrm>
        </p:spPr>
        <p:txBody>
          <a:bodyPr wrap="none" anchor="b" anchorCtr="0"/>
          <a:lstStyle>
            <a:lvl1pPr marL="0" indent="0">
              <a:buNone/>
              <a:defRPr sz="2200" b="1">
                <a:latin typeface="+mj-lt"/>
                <a:ea typeface="Urbanist SemiBold" panose="020B0A04040200000203" pitchFamily="34" charset="0"/>
                <a:cs typeface="Urbanist SemiBold" panose="020B0A04040200000203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303318C7-B92E-D84C-BBB3-CC0E041A6927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6262254" y="2313709"/>
            <a:ext cx="5400000" cy="3744191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D17DD044-982A-CF43-8267-A2874D51C8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956" y="1731822"/>
            <a:ext cx="5400000" cy="425305"/>
          </a:xfrm>
        </p:spPr>
        <p:txBody>
          <a:bodyPr wrap="none" anchor="b" anchorCtr="0"/>
          <a:lstStyle>
            <a:lvl1pPr marL="0" indent="0">
              <a:buNone/>
              <a:defRPr sz="2200" b="1">
                <a:latin typeface="+mj-lt"/>
                <a:ea typeface="Urbanist SemiBold" panose="020B0A04040200000203" pitchFamily="34" charset="0"/>
                <a:cs typeface="Urbanist SemiBold" panose="020B0A04040200000203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46A9AE2F-DF9E-6949-A57B-B3D982D021D3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526473" y="2313709"/>
            <a:ext cx="5400000" cy="3744191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E7EA0871-176A-9C6B-22D2-B7249127C45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1035"/>
          <a:stretch/>
        </p:blipFill>
        <p:spPr>
          <a:xfrm>
            <a:off x="-8468" y="571498"/>
            <a:ext cx="357187" cy="438731"/>
          </a:xfrm>
          <a:prstGeom prst="rect">
            <a:avLst/>
          </a:prstGeom>
        </p:spPr>
      </p:pic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6E9F260F-BC92-310E-DBF7-A29C371286E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C8A839BC-7A06-6D35-1A8F-FE3E68E8D82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98808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17F0EA-BBDE-384D-8F7D-BF65537D35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0702B5A-CBB3-544E-9558-85578C1880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62255" y="1828800"/>
            <a:ext cx="5389417" cy="4229100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94A537E3-5D37-FA4F-96FA-AA8ABBEB15B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2763" y="1094943"/>
            <a:ext cx="11139487" cy="442912"/>
          </a:xfrm>
        </p:spPr>
        <p:txBody>
          <a:bodyPr/>
          <a:lstStyle>
            <a:lvl1pPr marL="0" indent="0">
              <a:buNone/>
              <a:defRPr sz="2400">
                <a:latin typeface="+mn-lt"/>
              </a:defRPr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76FE3548-740E-9A40-A591-D65554119D77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512956" y="4139291"/>
            <a:ext cx="5416789" cy="1918609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66D69AB6-6F36-B74E-AD7E-E0F1573B52B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12956" y="1831972"/>
            <a:ext cx="5416789" cy="1920528"/>
          </a:xfr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31B9FA4F-F96A-975E-1FF4-18BD73AB15F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1035"/>
          <a:stretch/>
        </p:blipFill>
        <p:spPr>
          <a:xfrm>
            <a:off x="-8468" y="571498"/>
            <a:ext cx="357187" cy="438731"/>
          </a:xfrm>
          <a:prstGeom prst="rect">
            <a:avLst/>
          </a:prstGeom>
        </p:spPr>
      </p:pic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402B6EF4-8CFD-8306-21C9-CF3B0F63A3C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53DE433E-EAFB-7C2E-4991-275456D49E8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1262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17F0EA-BBDE-384D-8F7D-BF65537D35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94A537E3-5D37-FA4F-96FA-AA8ABBEB15B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2763" y="1094943"/>
            <a:ext cx="11139487" cy="442912"/>
          </a:xfr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76FE3548-740E-9A40-A591-D65554119D77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6262254" y="4139291"/>
            <a:ext cx="5400000" cy="1918609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66D69AB6-6F36-B74E-AD7E-E0F1573B52B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12956" y="1831972"/>
            <a:ext cx="5416789" cy="192052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CC7A6E82-323F-E04C-8353-21FD01C86D3E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6262254" y="1828801"/>
            <a:ext cx="5400000" cy="1923700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9E86CD3A-9CCF-7842-A626-5CA61DE60EE1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512956" y="4139291"/>
            <a:ext cx="5416789" cy="1918609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0AEC0D8E-D91F-673A-8AE3-9CC3116723A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1035"/>
          <a:stretch/>
        </p:blipFill>
        <p:spPr>
          <a:xfrm>
            <a:off x="-8468" y="571498"/>
            <a:ext cx="357187" cy="438731"/>
          </a:xfrm>
          <a:prstGeom prst="rect">
            <a:avLst/>
          </a:prstGeom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560D6C-0B4C-EFE3-9194-81BD223DE3C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3611DF-9ED3-D3E0-E089-F2ABED75537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72270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17F0EA-BBDE-384D-8F7D-BF65537D35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94A537E3-5D37-FA4F-96FA-AA8ABBEB15B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2763" y="1094943"/>
            <a:ext cx="11139487" cy="442912"/>
          </a:xfrm>
        </p:spPr>
        <p:txBody>
          <a:bodyPr/>
          <a:lstStyle>
            <a:lvl1pPr marL="0" indent="0">
              <a:buNone/>
              <a:defRPr sz="1800" b="1">
                <a:latin typeface="+mn-lt"/>
                <a:ea typeface="Urbanist SemiBold" panose="020B0A04040200000203" pitchFamily="34" charset="0"/>
                <a:cs typeface="Urbanist SemiBold" panose="020B0A04040200000203" pitchFamily="34" charset="0"/>
              </a:defRPr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ECB0CBE-38BC-73D0-BD30-A1929D4D3A0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1035"/>
          <a:stretch/>
        </p:blipFill>
        <p:spPr>
          <a:xfrm>
            <a:off x="-8468" y="571498"/>
            <a:ext cx="357187" cy="438731"/>
          </a:xfrm>
          <a:prstGeom prst="rect">
            <a:avLst/>
          </a:prstGeom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10BB04-9F7E-8BC8-5891-0D3D3352011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0140F9-DD4C-DE18-9159-5305E94F52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53865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2945CA-A09B-FC4D-AF59-7701A3A6EA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828800"/>
            <a:ext cx="10515600" cy="1763857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004E3B3-DB2B-A048-9541-65000B4223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3619645"/>
            <a:ext cx="10515600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677871F-9B85-3568-C56B-8193ACC93F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793" y="6126923"/>
            <a:ext cx="1841500" cy="342900"/>
          </a:xfrm>
          <a:prstGeom prst="rect">
            <a:avLst/>
          </a:prstGeom>
        </p:spPr>
      </p:pic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D1D3F25-4685-18D1-BB0A-5FAA5731244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bg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C7E0F6F2-F4FE-B0DD-272C-E60CE2BCFC7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bg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77713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image" Target="../media/image3.sv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image" Target="../media/image1.emf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6A23DEB-B60B-204D-94E4-F53666BBE9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2956" y="512957"/>
            <a:ext cx="11139294" cy="568712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2E955CF-4B10-6D45-BF4E-C328860749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2956" y="1352811"/>
            <a:ext cx="11139294" cy="469964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6A0949-3E60-524A-93CC-9629B635154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C3D3C2-1B06-9249-80A7-E9CB299F69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BE77FDB8-E1F1-A6DD-DD44-D3EE80399121}"/>
              </a:ext>
            </a:extLst>
          </p:cNvPr>
          <p:cNvGrpSpPr/>
          <p:nvPr/>
        </p:nvGrpSpPr>
        <p:grpSpPr>
          <a:xfrm>
            <a:off x="487556" y="6118543"/>
            <a:ext cx="1857511" cy="343657"/>
            <a:chOff x="6151206" y="3545115"/>
            <a:chExt cx="2587067" cy="478632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DB52A2A1-7F3A-3273-584B-3141B3E91D07}"/>
                </a:ext>
              </a:extLst>
            </p:cNvPr>
            <p:cNvPicPr>
              <a:picLocks noChangeAspect="1"/>
            </p:cNvPicPr>
            <p:nvPr/>
          </p:nvPicPr>
          <p:blipFill>
            <a:blip r:embed="rId40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151206" y="3545115"/>
              <a:ext cx="843046" cy="478632"/>
            </a:xfrm>
            <a:prstGeom prst="rect">
              <a:avLst/>
            </a:prstGeom>
          </p:spPr>
        </p:pic>
        <p:pic>
          <p:nvPicPr>
            <p:cNvPr id="8" name="Graphic 7">
              <a:extLst>
                <a:ext uri="{FF2B5EF4-FFF2-40B4-BE49-F238E27FC236}">
                  <a16:creationId xmlns:a16="http://schemas.microsoft.com/office/drawing/2014/main" id="{C0D44015-359D-8C23-6A81-F66B92D90782}"/>
                </a:ext>
              </a:extLst>
            </p:cNvPr>
            <p:cNvPicPr>
              <a:picLocks noChangeAspect="1"/>
            </p:cNvPicPr>
            <p:nvPr/>
          </p:nvPicPr>
          <p:blipFill>
            <a:blip r:embed="rId41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2"/>
                </a:ext>
              </a:extLst>
            </a:blip>
            <a:stretch>
              <a:fillRect/>
            </a:stretch>
          </p:blipFill>
          <p:spPr>
            <a:xfrm>
              <a:off x="7436312" y="3622000"/>
              <a:ext cx="1301961" cy="332688"/>
            </a:xfrm>
            <a:prstGeom prst="rect">
              <a:avLst/>
            </a:prstGeom>
          </p:spPr>
        </p:pic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D4D10A4D-A870-3EFC-7DFD-3A0E6E5BC9D2}"/>
                </a:ext>
              </a:extLst>
            </p:cNvPr>
            <p:cNvCxnSpPr/>
            <p:nvPr/>
          </p:nvCxnSpPr>
          <p:spPr>
            <a:xfrm>
              <a:off x="7236477" y="3545115"/>
              <a:ext cx="0" cy="47863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6997285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  <p:sldLayoutId id="2147483690" r:id="rId18"/>
    <p:sldLayoutId id="2147483691" r:id="rId19"/>
    <p:sldLayoutId id="2147483692" r:id="rId20"/>
    <p:sldLayoutId id="2147483693" r:id="rId21"/>
    <p:sldLayoutId id="2147483694" r:id="rId22"/>
    <p:sldLayoutId id="2147483695" r:id="rId23"/>
    <p:sldLayoutId id="2147483696" r:id="rId24"/>
    <p:sldLayoutId id="2147483697" r:id="rId25"/>
    <p:sldLayoutId id="2147483698" r:id="rId26"/>
    <p:sldLayoutId id="2147483699" r:id="rId27"/>
    <p:sldLayoutId id="2147483700" r:id="rId28"/>
    <p:sldLayoutId id="2147483701" r:id="rId29"/>
    <p:sldLayoutId id="2147483702" r:id="rId30"/>
    <p:sldLayoutId id="2147483703" r:id="rId31"/>
    <p:sldLayoutId id="2147483704" r:id="rId32"/>
    <p:sldLayoutId id="2147483705" r:id="rId33"/>
    <p:sldLayoutId id="2147483706" r:id="rId34"/>
    <p:sldLayoutId id="2147483707" r:id="rId35"/>
    <p:sldLayoutId id="2147483708" r:id="rId36"/>
    <p:sldLayoutId id="2147483709" r:id="rId37"/>
    <p:sldLayoutId id="2147483710" r:id="rId3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spc="-20" baseline="0">
          <a:solidFill>
            <a:schemeClr val="tx1"/>
          </a:solidFill>
          <a:latin typeface="+mj-lt"/>
          <a:ea typeface="Urbanist" panose="020B0A04040200000203" pitchFamily="34" charset="0"/>
          <a:cs typeface="Urbanist" panose="020B0A04040200000203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400"/>
        </a:spcAft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+mn-lt"/>
          <a:ea typeface="Urbanist" panose="020B0A04040200000203" pitchFamily="34" charset="0"/>
          <a:cs typeface="Urbanist" panose="020B0A04040200000203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400"/>
        </a:spcAft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+mn-lt"/>
          <a:ea typeface="Urbanist" panose="020B0A04040200000203" pitchFamily="34" charset="0"/>
          <a:cs typeface="Urbanist" panose="020B0A04040200000203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400"/>
        </a:spcAft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+mn-lt"/>
          <a:ea typeface="Urbanist" panose="020B0A04040200000203" pitchFamily="34" charset="0"/>
          <a:cs typeface="Urbanist" panose="020B0A04040200000203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400"/>
        </a:spcAft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+mn-lt"/>
          <a:ea typeface="Urbanist" panose="020B0A04040200000203" pitchFamily="34" charset="0"/>
          <a:cs typeface="Urbanist" panose="020B0A04040200000203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400"/>
        </a:spcAft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+mn-lt"/>
          <a:ea typeface="Urbanist" panose="020B0A04040200000203" pitchFamily="34" charset="0"/>
          <a:cs typeface="Urbanist" panose="020B0A0404020000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340">
          <p15:clr>
            <a:srgbClr val="F26B43"/>
          </p15:clr>
        </p15:guide>
        <p15:guide id="2" pos="323">
          <p15:clr>
            <a:srgbClr val="F26B43"/>
          </p15:clr>
        </p15:guide>
        <p15:guide id="3" orient="horz" pos="3983">
          <p15:clr>
            <a:srgbClr val="F26B43"/>
          </p15:clr>
        </p15:guide>
        <p15:guide id="4" orient="horz" pos="323">
          <p15:clr>
            <a:srgbClr val="F26B43"/>
          </p15:clr>
        </p15:guide>
        <p15:guide id="5" orient="horz" pos="1152">
          <p15:clr>
            <a:srgbClr val="F26B43"/>
          </p15:clr>
        </p15:guide>
        <p15:guide id="6" orient="horz" pos="3816">
          <p15:clr>
            <a:srgbClr val="F26B43"/>
          </p15:clr>
        </p15:guide>
        <p15:guide id="7" orient="horz" pos="2160">
          <p15:clr>
            <a:srgbClr val="F26B43"/>
          </p15:clr>
        </p15:guide>
        <p15:guide id="8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1E2F47-2291-5A4C-88E0-82C7C27B5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24224" y="1828800"/>
            <a:ext cx="8023225" cy="1763857"/>
          </a:xfrm>
        </p:spPr>
        <p:txBody>
          <a:bodyPr/>
          <a:lstStyle/>
          <a:p>
            <a:pPr algn="l"/>
            <a:r>
              <a:rPr lang="en-US" sz="4400" dirty="0">
                <a:solidFill>
                  <a:schemeClr val="bg1"/>
                </a:solidFill>
                <a:ea typeface="Urbanist" panose="020B0A04040200000203" pitchFamily="34" charset="77"/>
                <a:cs typeface="Urbanist" panose="020B0A04040200000203" pitchFamily="34" charset="77"/>
              </a:rPr>
              <a:t>Step </a:t>
            </a:r>
            <a:r>
              <a:rPr lang="en-US" sz="4400">
                <a:solidFill>
                  <a:schemeClr val="bg1"/>
                </a:solidFill>
                <a:ea typeface="Urbanist" panose="020B0A04040200000203" pitchFamily="34" charset="77"/>
                <a:cs typeface="Urbanist" panose="020B0A04040200000203" pitchFamily="34" charset="77"/>
              </a:rPr>
              <a:t>into Safely</a:t>
            </a:r>
            <a:endParaRPr lang="en-US" sz="4400" dirty="0">
              <a:solidFill>
                <a:schemeClr val="bg1"/>
              </a:solidFill>
              <a:ea typeface="Urbanist" panose="020B0A04040200000203" pitchFamily="34" charset="77"/>
              <a:cs typeface="Urbanist" panose="020B0A04040200000203" pitchFamily="34" charset="77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1FEC66E-24BE-A442-AC61-992421E859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324224" y="3592657"/>
            <a:ext cx="5057776" cy="997196"/>
          </a:xfrm>
        </p:spPr>
        <p:txBody>
          <a:bodyPr vert="horz" wrap="square" lIns="0" tIns="0" rIns="0" bIns="0" rtlCol="0" anchor="t">
            <a:spAutoFit/>
          </a:bodyPr>
          <a:lstStyle/>
          <a:p>
            <a:pPr algn="l"/>
            <a:r>
              <a:rPr lang="en-US" sz="3600" dirty="0">
                <a:solidFill>
                  <a:schemeClr val="accent2"/>
                </a:solidFill>
                <a:latin typeface="+mj-lt"/>
                <a:ea typeface="Urbanist SemiBold" panose="020B0A04040200000203" pitchFamily="34" charset="77"/>
                <a:cs typeface="Urbanist SemiBold" panose="020B0A04040200000203" pitchFamily="34" charset="77"/>
              </a:rPr>
              <a:t>Image Resources Session 7</a:t>
            </a:r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34BADD0E-1E69-FD94-4141-32DF767877E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b="0" i="0" kern="120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F70AF9D-7F44-2949-896A-D159D43A3A55}" type="slidenum">
              <a:rPr lang="en-US" smtClean="0"/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1E0564"/>
              </a:solidFill>
              <a:effectLst/>
              <a:uLnTx/>
              <a:uFillTx/>
              <a:latin typeface="Urbanist Medium" panose="020B0A04040200000203" pitchFamily="34" charset="77"/>
              <a:ea typeface="Urbanist Medium" panose="020B0A04040200000203" pitchFamily="34" charset="77"/>
              <a:cs typeface="Urbanist Medium" panose="020B0A04040200000203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6E762D8-DB0F-DAE6-BE1C-332B1DDEEE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409942" y="472538"/>
            <a:ext cx="2291526" cy="584114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9989568C-5DCF-43ED-7E3A-D1989C61034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83605"/>
          <a:stretch/>
        </p:blipFill>
        <p:spPr>
          <a:xfrm>
            <a:off x="0" y="1045103"/>
            <a:ext cx="3103372" cy="4825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48276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E070574-CB41-8215-9152-96B658B13DA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608" y="0"/>
            <a:ext cx="10528062" cy="6835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41303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6DC1E94-3683-73F2-4AD7-24B3543055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7152" y="2860288"/>
            <a:ext cx="10677696" cy="568712"/>
          </a:xfrm>
        </p:spPr>
        <p:txBody>
          <a:bodyPr/>
          <a:lstStyle/>
          <a:p>
            <a:pPr algn="ctr"/>
            <a:r>
              <a:rPr lang="en-AU" sz="4800"/>
              <a:t>Session 7</a:t>
            </a:r>
            <a:br>
              <a:rPr lang="en-AU" sz="4800"/>
            </a:br>
            <a:r>
              <a:rPr lang="en-AU" sz="4800" b="0"/>
              <a:t>Staying Safe on the Footpath</a:t>
            </a:r>
          </a:p>
        </p:txBody>
      </p:sp>
    </p:spTree>
    <p:extLst>
      <p:ext uri="{BB962C8B-B14F-4D97-AF65-F5344CB8AC3E}">
        <p14:creationId xmlns:p14="http://schemas.microsoft.com/office/powerpoint/2010/main" val="25459884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 up of a crack in a sidewalk&#10;&#10;Description automatically generated">
            <a:extLst>
              <a:ext uri="{FF2B5EF4-FFF2-40B4-BE49-F238E27FC236}">
                <a16:creationId xmlns:a16="http://schemas.microsoft.com/office/drawing/2014/main" id="{4AA33E02-D037-26BB-7CE1-72BDADB897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925" y="371476"/>
            <a:ext cx="10118950" cy="6159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65097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53811ABB-78B2-2BB6-0D84-013AEB0E48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child riding a tricycle&#10;&#10;Description automatically generated">
            <a:extLst>
              <a:ext uri="{FF2B5EF4-FFF2-40B4-BE49-F238E27FC236}">
                <a16:creationId xmlns:a16="http://schemas.microsoft.com/office/drawing/2014/main" id="{24095F70-6D2F-2B39-B964-27D3863D50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18765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icycle lying on the ground&#10;&#10;Description automatically generated">
            <a:extLst>
              <a:ext uri="{FF2B5EF4-FFF2-40B4-BE49-F238E27FC236}">
                <a16:creationId xmlns:a16="http://schemas.microsoft.com/office/drawing/2014/main" id="{466C31C9-6890-6D9B-01DD-E85D5297246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78454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uddle in the middle of a road&#10;&#10;Description automatically generated">
            <a:extLst>
              <a:ext uri="{FF2B5EF4-FFF2-40B4-BE49-F238E27FC236}">
                <a16:creationId xmlns:a16="http://schemas.microsoft.com/office/drawing/2014/main" id="{76B0330F-2625-C44D-BDFB-ADF0CAAF5E3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79974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ar parked in front of a building&#10;&#10;Description automatically generated">
            <a:extLst>
              <a:ext uri="{FF2B5EF4-FFF2-40B4-BE49-F238E27FC236}">
                <a16:creationId xmlns:a16="http://schemas.microsoft.com/office/drawing/2014/main" id="{CE859521-E4BF-0D48-73E1-81F580F457E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69472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yellow sign on a brick sidewalk&#10;&#10;Description automatically generated">
            <a:extLst>
              <a:ext uri="{FF2B5EF4-FFF2-40B4-BE49-F238E27FC236}">
                <a16:creationId xmlns:a16="http://schemas.microsoft.com/office/drawing/2014/main" id="{1CA24F4C-1213-5F87-7B1A-8432E258DFA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96921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Overhanging Vegetation | Whitehorse ...">
            <a:extLst>
              <a:ext uri="{FF2B5EF4-FFF2-40B4-BE49-F238E27FC236}">
                <a16:creationId xmlns:a16="http://schemas.microsoft.com/office/drawing/2014/main" id="{8BC133C3-6A8D-886F-857D-8B572811157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47"/>
          <a:stretch/>
        </p:blipFill>
        <p:spPr bwMode="auto">
          <a:xfrm>
            <a:off x="1136900" y="167143"/>
            <a:ext cx="9778750" cy="652371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824391634"/>
      </p:ext>
    </p:extLst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Custom 3">
      <a:dk1>
        <a:srgbClr val="1E0564"/>
      </a:dk1>
      <a:lt1>
        <a:srgbClr val="FFFFFF"/>
      </a:lt1>
      <a:dk2>
        <a:srgbClr val="088269"/>
      </a:dk2>
      <a:lt2>
        <a:srgbClr val="D1DAE5"/>
      </a:lt2>
      <a:accent1>
        <a:srgbClr val="36B243"/>
      </a:accent1>
      <a:accent2>
        <a:srgbClr val="FF6363"/>
      </a:accent2>
      <a:accent3>
        <a:srgbClr val="6688FF"/>
      </a:accent3>
      <a:accent4>
        <a:srgbClr val="088269"/>
      </a:accent4>
      <a:accent5>
        <a:srgbClr val="FD98FF"/>
      </a:accent5>
      <a:accent6>
        <a:srgbClr val="FF8956"/>
      </a:accent6>
      <a:hlink>
        <a:srgbClr val="6688FF"/>
      </a:hlink>
      <a:folHlink>
        <a:srgbClr val="1E0564"/>
      </a:folHlink>
    </a:clrScheme>
    <a:fontScheme name="RSEV">
      <a:majorFont>
        <a:latin typeface="Century Gothic"/>
        <a:ea typeface=""/>
        <a:cs typeface=""/>
      </a:majorFont>
      <a:minorFont>
        <a:latin typeface="Century Gothic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>
            <a:lumMod val="85000"/>
          </a:schemeClr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bg1">
              <a:lumMod val="85000"/>
            </a:schemeClr>
          </a:solidFill>
        </a:ln>
        <a:effectLst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Theme1" id="{E84EB508-11BA-4688-B7E1-E49BA91C1401}" vid="{A39A6B8E-F165-431C-94EF-7B53927F762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825b56ee-5a2b-4c4b-a9f0-4bbc4b97adbf">
      <Terms xmlns="http://schemas.microsoft.com/office/infopath/2007/PartnerControls"/>
    </lcf76f155ced4ddcb4097134ff3c332f>
    <TaxCatchAll xmlns="62e7284f-f349-40d1-b105-c210cfed5bb4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9728F6C13F6874480006B6318E02C09" ma:contentTypeVersion="15" ma:contentTypeDescription="Create a new document." ma:contentTypeScope="" ma:versionID="114f542f5285c9e292680e80cd923a1c">
  <xsd:schema xmlns:xsd="http://www.w3.org/2001/XMLSchema" xmlns:xs="http://www.w3.org/2001/XMLSchema" xmlns:p="http://schemas.microsoft.com/office/2006/metadata/properties" xmlns:ns2="825b56ee-5a2b-4c4b-a9f0-4bbc4b97adbf" xmlns:ns3="62e7284f-f349-40d1-b105-c210cfed5bb4" targetNamespace="http://schemas.microsoft.com/office/2006/metadata/properties" ma:root="true" ma:fieldsID="62b956b15050e620b898926e1da332b9" ns2:_="" ns3:_="">
    <xsd:import namespace="825b56ee-5a2b-4c4b-a9f0-4bbc4b97adbf"/>
    <xsd:import namespace="62e7284f-f349-40d1-b105-c210cfed5bb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25b56ee-5a2b-4c4b-a9f0-4bbc4b97adb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1" nillable="true" ma:displayName="Location" ma:indexed="true" ma:internalName="MediaServiceLocatio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f5fb5ae1-1d3b-44a0-b377-6ca4e535df1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2e7284f-f349-40d1-b105-c210cfed5bb4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e0e59753-19f6-4a10-a7e3-ff4cefb4e90d}" ma:internalName="TaxCatchAll" ma:showField="CatchAllData" ma:web="62e7284f-f349-40d1-b105-c210cfed5bb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Props1.xml><?xml version="1.0" encoding="utf-8"?>
<ds:datastoreItem xmlns:ds="http://schemas.openxmlformats.org/officeDocument/2006/customXml" ds:itemID="{BDC00678-FA09-4104-8B35-81990C0EE32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B5A7ACE-794E-48AB-8286-7603A20AC879}">
  <ds:schemaRefs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72954b72-a257-434c-979b-eb92632faa90"/>
    <ds:schemaRef ds:uri="http://purl.org/dc/terms/"/>
    <ds:schemaRef ds:uri="http://schemas.openxmlformats.org/package/2006/metadata/core-properties"/>
    <ds:schemaRef ds:uri="7af124fe-44b6-4222-a8e3-559124930b79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22584175-223C-4AA9-B8E3-D588474E4138}"/>
</file>

<file path=customXml/itemProps4.xml><?xml version="1.0" encoding="utf-8"?>
<ds:datastoreItem xmlns:ds="http://schemas.openxmlformats.org/officeDocument/2006/customXml" ds:itemID="{CD77CD82-4654-401C-B900-EF372A057EA5}"/>
</file>

<file path=docMetadata/LabelInfo.xml><?xml version="1.0" encoding="utf-8"?>
<clbl:labelList xmlns:clbl="http://schemas.microsoft.com/office/2020/mipLabelMetadata">
  <clbl:label id="{906fd932-e23a-4c56-b72d-cd1ac85ce494}" enabled="1" method="Privileged" siteId="{5094c7a7-0748-466e-941e-72882c3097ba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Theme1</Template>
  <TotalTime>13</TotalTime>
  <Words>46</Words>
  <Application>Microsoft Office PowerPoint</Application>
  <PresentationFormat>Widescreen</PresentationFormat>
  <Paragraphs>6</Paragraphs>
  <Slides>10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Arial</vt:lpstr>
      <vt:lpstr>Calibri</vt:lpstr>
      <vt:lpstr>Century Gothic</vt:lpstr>
      <vt:lpstr>Urbanist</vt:lpstr>
      <vt:lpstr>Urbanist Medium</vt:lpstr>
      <vt:lpstr>Theme1</vt:lpstr>
      <vt:lpstr>Step into Safely</vt:lpstr>
      <vt:lpstr>Session 7 Staying Safe on the Footpath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Cazz Clarke</cp:lastModifiedBy>
  <cp:revision>2</cp:revision>
  <dcterms:created xsi:type="dcterms:W3CDTF">2024-08-09T05:25:35Z</dcterms:created>
  <dcterms:modified xsi:type="dcterms:W3CDTF">2026-01-03T06:45:16Z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0x01010049728F6C13F6874480006B6318E02C09</vt:lpwstr>
  </property>
  <property fmtid="{D5CDD505-2E9C-101B-9397-08002B2CF9AE}" pid="3" name="MediaServiceImageTags">
    <vt:lpwstr/>
  </property>
  <property fmtid="{D5CDD505-2E9C-101B-9397-08002B2CF9AE}" pid="4" name="_dlc_DocIdItemGuid">
    <vt:lpwstr>98fe4485-8eb8-438a-95a9-4bbc0f73bb7d</vt:lpwstr>
  </property>
</Properties>
</file>