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app.xml" ContentType="application/vnd.openxmlformats-officedocument.extended-properties+xml"/>
  <Override PartName="/docMetadata/LabelInfo.xml" ContentType="application/vnd.ms-office.classificationlabel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1"/>
  </p:notesMasterIdLst>
  <p:sldIdLst>
    <p:sldId id="308" r:id="rId5"/>
    <p:sldId id="309" r:id="rId6"/>
    <p:sldId id="265" r:id="rId7"/>
    <p:sldId id="311" r:id="rId8"/>
    <p:sldId id="310" r:id="rId9"/>
    <p:sldId id="31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0C4874-CC42-45C4-A629-F0595DE5A70A}">
          <p14:sldIdLst>
            <p14:sldId id="308"/>
          </p14:sldIdLst>
        </p14:section>
        <p14:section name="Session 1" id="{E54B3DDE-473D-4C68-9247-AE1C018D1472}">
          <p14:sldIdLst>
            <p14:sldId id="309"/>
            <p14:sldId id="265"/>
            <p14:sldId id="311"/>
            <p14:sldId id="310"/>
            <p14:sldId id="3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F91F61-D833-42F4-9459-D017EACD3B3E}" v="3" dt="2025-05-29T23:21:42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18" Type="http://schemas.openxmlformats.org/officeDocument/2006/relationships/customXml" Target="../customXml/item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 M Casey (DTP)" userId="5f3789cd-ede7-4959-b30b-a0738f6ceb0b" providerId="ADAL" clId="{5AF91F61-D833-42F4-9459-D017EACD3B3E}"/>
    <pc:docChg chg="custSel modSld sldOrd">
      <pc:chgData name="Di M Casey (DTP)" userId="5f3789cd-ede7-4959-b30b-a0738f6ceb0b" providerId="ADAL" clId="{5AF91F61-D833-42F4-9459-D017EACD3B3E}" dt="2025-05-29T23:21:56.083" v="9"/>
      <pc:docMkLst>
        <pc:docMk/>
      </pc:docMkLst>
      <pc:sldChg chg="ord">
        <pc:chgData name="Di M Casey (DTP)" userId="5f3789cd-ede7-4959-b30b-a0738f6ceb0b" providerId="ADAL" clId="{5AF91F61-D833-42F4-9459-D017EACD3B3E}" dt="2025-05-29T23:21:56.083" v="9"/>
        <pc:sldMkLst>
          <pc:docMk/>
          <pc:sldMk cId="2980802574" sldId="311"/>
        </pc:sldMkLst>
      </pc:sldChg>
      <pc:sldChg chg="addSp delSp modSp mod">
        <pc:chgData name="Di M Casey (DTP)" userId="5f3789cd-ede7-4959-b30b-a0738f6ceb0b" providerId="ADAL" clId="{5AF91F61-D833-42F4-9459-D017EACD3B3E}" dt="2025-05-29T23:21:47.774" v="7" actId="478"/>
        <pc:sldMkLst>
          <pc:docMk/>
          <pc:sldMk cId="461948321" sldId="312"/>
        </pc:sldMkLst>
        <pc:spChg chg="del">
          <ac:chgData name="Di M Casey (DTP)" userId="5f3789cd-ede7-4959-b30b-a0738f6ceb0b" providerId="ADAL" clId="{5AF91F61-D833-42F4-9459-D017EACD3B3E}" dt="2025-05-29T23:21:45.821" v="6" actId="478"/>
          <ac:spMkLst>
            <pc:docMk/>
            <pc:sldMk cId="461948321" sldId="312"/>
            <ac:spMk id="2" creationId="{BE33F5A4-062B-9723-A484-8425E742E68D}"/>
          </ac:spMkLst>
        </pc:spChg>
        <pc:spChg chg="del">
          <ac:chgData name="Di M Casey (DTP)" userId="5f3789cd-ede7-4959-b30b-a0738f6ceb0b" providerId="ADAL" clId="{5AF91F61-D833-42F4-9459-D017EACD3B3E}" dt="2025-05-29T23:21:47.774" v="7" actId="478"/>
          <ac:spMkLst>
            <pc:docMk/>
            <pc:sldMk cId="461948321" sldId="312"/>
            <ac:spMk id="3" creationId="{B4F7EDAA-AF6E-DBD5-1D06-F877D704AAD9}"/>
          </ac:spMkLst>
        </pc:spChg>
        <pc:picChg chg="del">
          <ac:chgData name="Di M Casey (DTP)" userId="5f3789cd-ede7-4959-b30b-a0738f6ceb0b" providerId="ADAL" clId="{5AF91F61-D833-42F4-9459-D017EACD3B3E}" dt="2025-05-29T23:19:53.839" v="2" actId="478"/>
          <ac:picMkLst>
            <pc:docMk/>
            <pc:sldMk cId="461948321" sldId="312"/>
            <ac:picMk id="4" creationId="{161EAAA9-D4FA-C378-2E98-4158C514C110}"/>
          </ac:picMkLst>
        </pc:picChg>
        <pc:picChg chg="add mod">
          <ac:chgData name="Di M Casey (DTP)" userId="5f3789cd-ede7-4959-b30b-a0738f6ceb0b" providerId="ADAL" clId="{5AF91F61-D833-42F4-9459-D017EACD3B3E}" dt="2025-05-29T23:21:42.863" v="5" actId="14100"/>
          <ac:picMkLst>
            <pc:docMk/>
            <pc:sldMk cId="461948321" sldId="312"/>
            <ac:picMk id="1026" creationId="{42F81637-1E72-8921-4A8B-6F2025185CE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396F4-6A95-4576-8D16-603D4017691E}" type="datetimeFigureOut">
              <a:rPr lang="en-AU" smtClean="0"/>
              <a:t>30/05/2025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9A055-CB8F-4B8F-85D4-3BB69A28CF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981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MAYBE SAFE- wearing a helmet would make this situation safer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9A055-CB8F-4B8F-85D4-3BB69A28CF8D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3289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670B-0DBF-3249-86CC-32D349679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EB697-0040-1C40-9B92-FC4BAFE61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3FF393-651A-0F95-68E7-A6D9A9A25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E7F340-1F2C-A284-2B6B-67AB09E86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4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90B02E-F4CB-27DB-709B-1ED753588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6669397-D803-8A83-BCA0-DE6E3017D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B1254FC-6B89-A003-FEE6-B00A447EC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F5C5951-B453-C28E-E805-D8AAB4A13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0315" t="-656" r="1"/>
          <a:stretch/>
        </p:blipFill>
        <p:spPr>
          <a:xfrm>
            <a:off x="0" y="1822191"/>
            <a:ext cx="2465416" cy="32136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1C3EF82-28FA-F6C7-528C-6EFF82D6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4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58D3-5C69-D746-8CD2-CCB36CA6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2C025E-F8A9-66BF-B038-8BEE516AD7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22508-AF6B-F676-AF13-FF4FEE90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868" y="1352812"/>
            <a:ext cx="1070038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FC6D53-DEDC-4269-E7F9-2DBE6A4A1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A40B0-9C25-2B50-BC9F-119913EF6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36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10E03F-4975-E5D5-EBEA-888BDE9B8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8AAA83-98A5-F3A8-648F-4537C5CFA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F061-27F2-313F-1FEA-FE19E7263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352812"/>
            <a:ext cx="1057084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Round Same-side Corner of Rectangle 6">
            <a:extLst>
              <a:ext uri="{FF2B5EF4-FFF2-40B4-BE49-F238E27FC236}">
                <a16:creationId xmlns:a16="http://schemas.microsoft.com/office/drawing/2014/main" id="{D237F49E-B5FB-8227-0641-101CD538FB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5B7F4C-E171-0483-A663-9C045E54A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CEE88BE-0EA5-EEEE-AB20-79F3A5C4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26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3A82013-364D-F62F-59DC-B4248EE4A2C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77F74E1-D50E-3724-18C9-4CB312FEA6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8CCF4C5-B36D-58E8-91AC-54B2649E575A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18DE09-DC9C-7C54-1CB2-EF5B5A96E5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694ACD1-D893-85FE-5B07-B55BE0656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09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ild wearing a hard hat&#10;&#10;Description automatically generated">
            <a:extLst>
              <a:ext uri="{FF2B5EF4-FFF2-40B4-BE49-F238E27FC236}">
                <a16:creationId xmlns:a16="http://schemas.microsoft.com/office/drawing/2014/main" id="{6A447CE8-1FD2-7660-4AA6-01D9CBF75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0" y="-45435"/>
            <a:ext cx="6490654" cy="6903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75130-2371-54BA-875C-D5B2D6212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709" y="1"/>
            <a:ext cx="5759290" cy="6858000"/>
          </a:xfrm>
          <a:prstGeom prst="rect">
            <a:avLst/>
          </a:prstGeom>
          <a:solidFill>
            <a:srgbClr val="C5C8C7"/>
          </a:solidFill>
          <a:effectLst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96963AD7-ACDA-32A0-6985-114C0FE274EB}"/>
              </a:ext>
            </a:extLst>
          </p:cNvPr>
          <p:cNvSpPr/>
          <p:nvPr/>
        </p:nvSpPr>
        <p:spPr>
          <a:xfrm rot="5400000">
            <a:off x="4490659" y="-4074774"/>
            <a:ext cx="648000" cy="962931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2F12B-1AB1-2EDA-2264-F806A6AC88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021D5B-19A4-AE67-1AF1-167483D7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30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A7DD0B16-26DD-DEB4-F2BA-B350EC921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334129-BF4D-5FE9-4020-FE03275F2FBB}"/>
              </a:ext>
            </a:extLst>
          </p:cNvPr>
          <p:cNvSpPr/>
          <p:nvPr/>
        </p:nvSpPr>
        <p:spPr>
          <a:xfrm>
            <a:off x="-2" y="5464885"/>
            <a:ext cx="12192002" cy="1393115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 Same-side Corner of Rectangle 6">
            <a:extLst>
              <a:ext uri="{FF2B5EF4-FFF2-40B4-BE49-F238E27FC236}">
                <a16:creationId xmlns:a16="http://schemas.microsoft.com/office/drawing/2014/main" id="{5A20D683-88DA-5064-65C0-455595432EA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22A67-5102-E16C-0918-EB2C4F1A59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84D848-FE76-A53F-EDDF-5D71A5A6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C26004C-3538-5678-8C9F-EF33991DB44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1824DE-E63C-73E6-827B-65017526A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9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C8D6B-0257-537D-5911-6E987905FBB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901B9C2-E420-557B-057C-3FAE22E43D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5A61B84-3CD6-3954-F847-E557EC194B2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C901FC-241D-82DB-4328-3011F41ED44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5239BF-289D-B1AD-A6F8-A7573BD3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0610041-6B16-D78D-9373-09220B7E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286842-2645-77E1-0A62-CCEFCFBB732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E52D2454-7D57-9188-4DD2-D715B5AD413B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377AC0-4CE5-20D9-7C9A-E6A893A447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C41211-A202-D43E-4A77-BC835ACE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6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93DC889-F0B1-2BE6-D6EC-45B9F4D3F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519169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1EFACE-3212-7275-B962-85B5ECF0B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519169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B7B0F0B-F888-A776-1968-87CAFC735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00CFF91-B54F-BDE5-747A-4D099F700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CB64D78-E34D-BF8B-DD47-3F83D95335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071404" y="2062595"/>
            <a:ext cx="4876144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14DAAF9-1FF9-AAD3-E406-2E6EEBDC9D7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446685" y="2051905"/>
            <a:ext cx="5182886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8BF96501-88A8-1C67-4E3C-58F3583F957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ECBD2-DC0E-08A0-07B6-38141E828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CABBF8-418F-3E49-2A14-C3E967BE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4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D4D4C3-7D85-D2FA-4B11-D9BC49C17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776673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1FE333-A5BD-8388-BA4D-9B047B9724A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81408" y="1776673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A8D2F1F-E6E9-49DB-C1B9-4642D38799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46684" y="2201978"/>
            <a:ext cx="5215569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AC58053-0A24-1520-EFAC-4E599B1476D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81408" y="2201978"/>
            <a:ext cx="4876144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4370BFB-4A1E-5029-3080-EBA20F3186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ound Same-side Corner of Rectangle 6">
            <a:extLst>
              <a:ext uri="{FF2B5EF4-FFF2-40B4-BE49-F238E27FC236}">
                <a16:creationId xmlns:a16="http://schemas.microsoft.com/office/drawing/2014/main" id="{BC37B3D8-20E7-CB3F-4F21-3BB916F64F47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66BEC9-C204-F9ED-0725-8C8D0D05DB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05C3D96-2E97-27EA-6A21-389B9C62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835036"/>
            <a:ext cx="10580846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A11B6EB-91AB-062C-8DC3-BDB31130F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EBB598DA-DB76-2F75-0FBC-16331AA0553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7DF40-15A8-35A3-BE68-DC29BB8AF5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1D31BB-1C10-37B2-E0AC-3ACF20B1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6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55E073C-6D5A-499C-E366-33934428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D5EC04-7A77-A6A8-E9DF-B0EEFF98C0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05FCA23-8EB5-56B2-F7E9-6B02D6C67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DDACD7-F9C4-B85A-CC23-8FF6AC5B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6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692844"/>
            <a:ext cx="5354028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D9FF12DA-52C6-A668-6AA0-09F844C488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311A78-8805-366E-55D2-0BC06DCD1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663A51-6938-94D8-0309-494921E9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49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DDEA5BC-8D31-3DF0-4CAC-03074A980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262" y="6182030"/>
            <a:ext cx="934806" cy="23828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7281F7-64F7-21A2-FBA0-4225B6165842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31A867-F1B9-E624-3CE7-30FC36772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226D04-97E4-D275-7733-9AA399D84FF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8A709B6-3B4C-DCE9-B93C-5D4B95C7C8D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ACC2A-EEAF-057D-6B4C-680DDE0F6C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028CE2-8126-4FC9-4D06-DBB34E38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3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FB70D0-7C3B-0567-74A1-841742B2F8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   </a:t>
            </a:r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C3FD0EB6-FC9C-CDC2-7CBA-A6E977F1162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FD9629-82B1-42E9-39BE-34CFE60BA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68F48B9-0C01-D600-D5E0-6C888C40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6C303-26EB-BAE6-DD7E-AC86AD951159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506DF3-2A49-2192-E21F-58791B922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85CB73-B971-C97C-65BE-C8336D840E9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9FE9839E-780C-F3A1-26A5-52CC5FF6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5" y="6195131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36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DD41CF-6671-B7DB-E5D7-08331974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0"/>
            <a:ext cx="5354028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5E2974-6591-51D7-C069-58CE18427476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EB39B1-2D5D-7372-951E-FEB1B29DE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5527C47-86D1-8FBB-C46E-34F41B5FE495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B1005E7B-0E89-E1A2-6952-CBE9BFBC887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72760-2C45-5406-1FA0-C68020BB1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CFE7B34-76C4-5223-D8EF-91AD55C5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BDE9C49-7D98-B9E0-C4EB-90AAAAC23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6" y="6170936"/>
            <a:ext cx="937101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77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E09383-036C-018C-4BE9-4C83DC0E5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1"/>
            <a:ext cx="5354028" cy="3392554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FC5265-7E81-A915-8CD7-FBA9E181FFA0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2078B6-808E-E666-DF77-888F2517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7303BB1-5B8A-CF57-8B72-58BFD23F7CF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6E71796-B944-D79A-E7D9-873C59A778AF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2C8CD-FCF0-777C-9EC0-FD95F3C7E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0953FFC-BFA3-DA75-87BB-5BE535FC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3B3FDC3-E239-2DA4-3466-2817FD383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0261" y="6170936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06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28F48FB-92C6-21F6-BAD3-65A27DF55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A81661F-C181-3E22-E6A6-09F596631D85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77E47-DE73-06F3-B943-444CE779D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EAD8450-DBA1-B443-D3DB-89B4C42D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78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5459AA5-9202-70DC-A0DD-0A360A368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945C8C05-76D9-9652-F932-A9C6BC07204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381DD3-9265-1733-FFA8-CBB07D866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64FA8E1-50F0-3824-32C5-2301F83D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99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E488B8-6D81-1A80-0E7C-651E0CD774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01746D-D2D6-563E-0091-0AE58C24D18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61D111-030B-3E81-CC54-EB7AA9DAD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652289C-6B3B-1364-E705-033E5B35A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2E2198E-B707-C281-5D35-1D7493D1D408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66CF96DA-5FBF-C724-2DDF-FAC3D3BFD6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C5CBC6-1EE5-0FCD-D10B-042DF20134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22A8897-ADC5-8526-EAAD-7A34F38F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2357BF-3589-CF5F-CECE-23A32C138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067" y="1440123"/>
            <a:ext cx="7772400" cy="4436458"/>
          </a:xfrm>
          <a:prstGeom prst="rect">
            <a:avLst/>
          </a:prstGeom>
          <a:effectLst>
            <a:outerShdw blurRad="222002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93E964-B62E-EED3-06FD-786BE9DBCF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8137" y="1660590"/>
            <a:ext cx="586186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36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8EFC719-4FCE-4FE3-C70A-E18AACEC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C51B13-1B6B-6A48-797C-D2D3D44C2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8EEAF5-CFBC-F542-9035-0D8250EB65A9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E49244-6AA3-8476-3D62-4F7DF959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71C09DC-3EEA-AFC6-CC2F-CA48C1E2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CE63A1-D1E0-2091-3D7A-92A961FC286A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F4A50407-1132-5B74-406F-C8300A6F8D2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DFE72F-CBBB-A8B4-815C-4D7F589DCD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E5ED06-6472-9BC3-BF66-D1FC9552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33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3AF40-8096-1676-E429-782B9AA3D01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5282CF-0951-4198-6723-5A1422546E0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4EF2A3-AB95-FA25-C871-DAF0DB953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F6B474E-21C6-06D6-48C7-EA31179D5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A750D71-CE3B-38EC-45DB-4843C0FE9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4836FB8B-5474-65E0-D219-CBDDF965F831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4E3E2-4DB4-9827-72E9-03B23F061F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90E3CD9-2C0F-1CA5-D8A6-53278DA5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953DCB-63E8-BFB4-CD91-64BB9C17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993A0-355A-DA77-C1DD-E18646818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4AC50E-6D2D-3050-49ED-9540FDD91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61B8EC-8ADC-81FC-EE90-0761B97C8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89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C9B62261-AB6A-895C-DFCC-7BAE9432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9633" y="0"/>
            <a:ext cx="7122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crosswalk, outdoor, way, scene&#10;&#10;Description automatically generated">
            <a:extLst>
              <a:ext uri="{FF2B5EF4-FFF2-40B4-BE49-F238E27FC236}">
                <a16:creationId xmlns:a16="http://schemas.microsoft.com/office/drawing/2014/main" id="{5AA2A334-9CAA-81F1-82D5-B47DB33C8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44FE42-EC73-4E14-FF28-745EE6ADC47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91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034088-645B-7916-B303-377DE421E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09D81CC-5A84-E0F0-6BAC-9F8983346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AD9754-F9B9-0852-1F53-66EE5EC60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ound Same-side Corner of Rectangle 6">
            <a:extLst>
              <a:ext uri="{FF2B5EF4-FFF2-40B4-BE49-F238E27FC236}">
                <a16:creationId xmlns:a16="http://schemas.microsoft.com/office/drawing/2014/main" id="{9E555C0C-CB44-444F-831F-8716C6C571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2A6C6-9864-E649-79AD-99191EB443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303E3C-21F5-9E7E-0E81-D19C7B4D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7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126D0-59CB-899F-C4D5-6EF101DF1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9FCFDB-1D66-92B3-DA1D-613F21F70CCF}"/>
              </a:ext>
            </a:extLst>
          </p:cNvPr>
          <p:cNvSpPr/>
          <p:nvPr/>
        </p:nvSpPr>
        <p:spPr>
          <a:xfrm>
            <a:off x="-1" y="4327451"/>
            <a:ext cx="12192000" cy="2530549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F5A61-1171-3738-3C47-7F0EAEBA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7DF0CE4-A6C8-D16B-C79D-EE41D235C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DAFE057-A56F-DF9E-23CB-D7D4D1713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322A589D-9309-EB7E-BFAA-A69834A17E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3D491-7AAD-4971-F615-CD2EEBD033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BEC7402-7D05-830D-8A25-D1C19134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81C6B-2E42-EFC2-C5E4-BDBB19391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22E11A-CF13-10E8-7724-3B751B86E7F2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7F2077-AD5E-443C-FD42-875211141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794647-A04E-31D6-5AF1-D0ED59627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4FCE645-A3D3-DE07-8C72-6F67AF6BB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FCA5A61D-494E-EF4F-6E0C-09BE20C57F4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F6E175-3F67-9E18-BD35-A6586A21F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9A76763-6800-F540-9DEC-27A71CB1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e women gathered around laptop">
            <a:extLst>
              <a:ext uri="{FF2B5EF4-FFF2-40B4-BE49-F238E27FC236}">
                <a16:creationId xmlns:a16="http://schemas.microsoft.com/office/drawing/2014/main" id="{B20AB7F1-053B-33BB-378F-6343D02BA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009"/>
            <a:ext cx="12191999" cy="68640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DBBFBA-6844-EE9B-C617-F6B3B0C79FC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69FF09-1DF0-30E6-CF63-DE3FEF5C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36D0269-ED39-DD26-CAE3-E790C1835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06A83D-D4DB-ECB7-38EE-3916D0AF1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A531B40-9430-033A-E12A-7A97C84F505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DE8A6-6D87-59CF-9B6B-BDBE93E42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D5B51D1-3315-C6FB-C570-8B137F43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3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C26646-B38B-06E5-390D-FB25CD4FB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AB4E3C-06B4-85CD-3D22-394621F282D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6A17C-48C4-EC63-C5F7-29B05A230A24}"/>
              </a:ext>
            </a:extLst>
          </p:cNvPr>
          <p:cNvSpPr/>
          <p:nvPr/>
        </p:nvSpPr>
        <p:spPr>
          <a:xfrm>
            <a:off x="-2" y="4327451"/>
            <a:ext cx="12192002" cy="2530549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F9695C-EC43-9FB6-C07F-E5902B8C4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DF2841-2355-A8DD-AC08-6069AB424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8F5435-EB00-B35D-5E06-FEC4CFD43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6E34DE2F-7DA2-3633-C10D-69FA4DB01D9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A2774-1254-3B6D-712B-8F211C27FD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8ECEAD3-4AD1-D767-5324-0A331E63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57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16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56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EABDE7-D37F-A6B0-3A97-4F758FE952D2}"/>
              </a:ext>
            </a:extLst>
          </p:cNvPr>
          <p:cNvSpPr/>
          <p:nvPr/>
        </p:nvSpPr>
        <p:spPr>
          <a:xfrm>
            <a:off x="50800" y="5341257"/>
            <a:ext cx="2881086" cy="1516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9524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9EEF10-1508-E240-5CCF-4A64CDE6EA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103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8940D8D-ACD7-4B41-99B8-AB404477E6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1B443EF-5426-2B47-9D7E-228FFD02D47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12956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6158979-A396-2793-2C21-7E014A8E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45D2D-A249-F80C-F035-5D377B6E5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D94F81-1EE7-D4E5-B201-AF5EAA28C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CC9BC9-4CF8-574F-E5AB-38BBF4100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3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4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03318C7-B92E-D84C-BBB3-CC0E041A692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7DD044-982A-CF43-8267-A2874D51C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6A9AE2F-DF9E-6949-A57B-B3D982D021D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26473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EA0871-176A-9C6B-22D2-B7249127C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9F260F-BC92-310E-DBF7-A29C37128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A839BC-7A06-6D35-1A8F-FE3E68E8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8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5" y="1828800"/>
            <a:ext cx="5389417" cy="4229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B9FA4F-F96A-975E-1FF4-18BD73AB1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2B6EF4-8CFD-8306-21C9-CF3B0F63A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DE433E-EAFB-7C2E-4991-275456D49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4139291"/>
            <a:ext cx="5400000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7A6E82-323F-E04C-8353-21FD01C86D3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62254" y="1828801"/>
            <a:ext cx="5400000" cy="19237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86CD3A-9CCF-7842-A626-5CA61DE60EE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EC0D8E-D91F-673A-8AE3-9CC311672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60D6C-0B4C-EFE3-9194-81BD223DE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611DF-9ED3-D3E0-E089-F2ABED755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2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1800" b="1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CB0CBE-38BC-73D0-BD30-A1929D4D3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0BB04-9F7E-8BC8-5891-0D3D33520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140F9-DD4C-DE18-9159-5305E94F5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8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45CA-A09B-FC4D-AF59-7701A3A6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8800"/>
            <a:ext cx="10515600" cy="176385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4E3B3-DB2B-A048-9541-65000B42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9645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1D3F25-4685-18D1-BB0A-5FAA57312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E0F6F2-F4FE-B0DD-272C-E60CE2BC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7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A23DEB-B60B-204D-94E4-F53666BB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56" y="512957"/>
            <a:ext cx="11139294" cy="5687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955CF-4B10-6D45-BF4E-C32886074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956" y="1352811"/>
            <a:ext cx="11139294" cy="4699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A0949-3E60-524A-93CC-9629B6351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3D3C2-1B06-9249-80A7-E9CB299F6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77FDB8-E1F1-A6DD-DD44-D3EE8039912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52A2A1-7F3A-3273-584B-3141B3E91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0D44015-359D-8C23-6A81-F66B92D90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D10A4D-A870-3EFC-7DFD-3A0E6E5BC9D2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972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20" baseline="0">
          <a:solidFill>
            <a:schemeClr val="tx1"/>
          </a:solidFill>
          <a:latin typeface="+mj-lt"/>
          <a:ea typeface="Urbanist" panose="020B0A04040200000203" pitchFamily="34" charset="0"/>
          <a:cs typeface="Urbanist" panose="020B0A0404020000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40">
          <p15:clr>
            <a:srgbClr val="F26B43"/>
          </p15:clr>
        </p15:guide>
        <p15:guide id="2" pos="323">
          <p15:clr>
            <a:srgbClr val="F26B43"/>
          </p15:clr>
        </p15:guide>
        <p15:guide id="3" orient="horz" pos="3983">
          <p15:clr>
            <a:srgbClr val="F26B43"/>
          </p15:clr>
        </p15:guide>
        <p15:guide id="4" orient="horz" pos="323">
          <p15:clr>
            <a:srgbClr val="F26B43"/>
          </p15:clr>
        </p15:guide>
        <p15:guide id="5" orient="horz" pos="1152">
          <p15:clr>
            <a:srgbClr val="F26B43"/>
          </p15:clr>
        </p15:guide>
        <p15:guide id="6" orient="horz" pos="381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2F47-2291-5A4C-88E0-82C7C27B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224" y="1828800"/>
            <a:ext cx="8023225" cy="1763857"/>
          </a:xfrm>
        </p:spPr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  <a:ea typeface="Urbanist" panose="020B0A04040200000203" pitchFamily="34" charset="77"/>
                <a:cs typeface="Urbanist" panose="020B0A04040200000203" pitchFamily="34" charset="77"/>
              </a:rPr>
              <a:t>Step Into Safety Level 1-2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EC66E-24BE-A442-AC61-992421E8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224" y="3592657"/>
            <a:ext cx="5057776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lang="en-US" sz="3600" dirty="0">
                <a:solidFill>
                  <a:schemeClr val="accent2"/>
                </a:solidFill>
                <a:latin typeface="+mj-lt"/>
                <a:ea typeface="Urbanist SemiBold" panose="020B0A04040200000203" pitchFamily="34" charset="77"/>
                <a:cs typeface="Urbanist SemiBold" panose="020B0A04040200000203" pitchFamily="34" charset="77"/>
              </a:rPr>
              <a:t>Image Resources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4BADD0E-1E69-FD94-4141-32DF76787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0AF9D-7F44-2949-896A-D159D43A3A55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E0564"/>
              </a:solidFill>
              <a:effectLst/>
              <a:uLnTx/>
              <a:uFillTx/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6E762D8-DB0F-DAE6-BE1C-332B1DDEE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9942" y="472538"/>
            <a:ext cx="2291526" cy="5841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989568C-5DCF-43ED-7E3A-D1989C6103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605"/>
          <a:stretch/>
        </p:blipFill>
        <p:spPr>
          <a:xfrm>
            <a:off x="0" y="1045103"/>
            <a:ext cx="3103372" cy="482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DC1E94-3683-73F2-4AD7-24B35430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52" y="2860288"/>
            <a:ext cx="10677696" cy="568712"/>
          </a:xfrm>
        </p:spPr>
        <p:txBody>
          <a:bodyPr/>
          <a:lstStyle/>
          <a:p>
            <a:pPr algn="ctr"/>
            <a:r>
              <a:rPr lang="en-AU" sz="4800" dirty="0"/>
              <a:t>Session 5</a:t>
            </a:r>
            <a:br>
              <a:rPr lang="en-AU" sz="4800" dirty="0"/>
            </a:br>
            <a:r>
              <a:rPr lang="en-AU" sz="4800" b="0" dirty="0"/>
              <a:t>Crossing the Road – Stop Look Listen Think</a:t>
            </a:r>
          </a:p>
        </p:txBody>
      </p:sp>
    </p:spTree>
    <p:extLst>
      <p:ext uri="{BB962C8B-B14F-4D97-AF65-F5344CB8AC3E}">
        <p14:creationId xmlns:p14="http://schemas.microsoft.com/office/powerpoint/2010/main" val="1867659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4image23950960">
            <a:extLst>
              <a:ext uri="{FF2B5EF4-FFF2-40B4-BE49-F238E27FC236}">
                <a16:creationId xmlns:a16="http://schemas.microsoft.com/office/drawing/2014/main" id="{D390131F-988F-E050-4CD1-C17663AE2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1" y="108949"/>
            <a:ext cx="10354257" cy="664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03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819C73-B8CA-3E73-DAC6-D72BAEBBA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7528F0-944E-FE9B-2D8C-A73C10CD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person standing on the side of a road looking at his phone&#10;&#10;Description automatically generated">
            <a:extLst>
              <a:ext uri="{FF2B5EF4-FFF2-40B4-BE49-F238E27FC236}">
                <a16:creationId xmlns:a16="http://schemas.microsoft.com/office/drawing/2014/main" id="{4282F5B9-76CD-CA48-17A0-5CEC8A14F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02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D12274-8BCD-44F9-534D-5022F09A5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83D3C6-2557-E2B5-4896-14DD24213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person holding a child's hand&#10;&#10;Description automatically generated">
            <a:extLst>
              <a:ext uri="{FF2B5EF4-FFF2-40B4-BE49-F238E27FC236}">
                <a16:creationId xmlns:a16="http://schemas.microsoft.com/office/drawing/2014/main" id="{72A2C2ED-0B89-BCF7-F50A-755263CE5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3" y="-97650"/>
            <a:ext cx="10285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85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y Walking on Pedestrian Lane with His Dog · Free Stock Photo">
            <a:extLst>
              <a:ext uri="{FF2B5EF4-FFF2-40B4-BE49-F238E27FC236}">
                <a16:creationId xmlns:a16="http://schemas.microsoft.com/office/drawing/2014/main" id="{42F81637-1E72-8921-4A8B-6F2025185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6" y="-11572"/>
            <a:ext cx="4571387" cy="686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94832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3">
      <a:dk1>
        <a:srgbClr val="1E0564"/>
      </a:dk1>
      <a:lt1>
        <a:srgbClr val="FFFFFF"/>
      </a:lt1>
      <a:dk2>
        <a:srgbClr val="088269"/>
      </a:dk2>
      <a:lt2>
        <a:srgbClr val="D1DAE5"/>
      </a:lt2>
      <a:accent1>
        <a:srgbClr val="36B243"/>
      </a:accent1>
      <a:accent2>
        <a:srgbClr val="FF6363"/>
      </a:accent2>
      <a:accent3>
        <a:srgbClr val="6688FF"/>
      </a:accent3>
      <a:accent4>
        <a:srgbClr val="088269"/>
      </a:accent4>
      <a:accent5>
        <a:srgbClr val="FD98FF"/>
      </a:accent5>
      <a:accent6>
        <a:srgbClr val="FF8956"/>
      </a:accent6>
      <a:hlink>
        <a:srgbClr val="6688FF"/>
      </a:hlink>
      <a:folHlink>
        <a:srgbClr val="1E0564"/>
      </a:folHlink>
    </a:clrScheme>
    <a:fontScheme name="RSEV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85000"/>
            </a:schemeClr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E84EB508-11BA-4688-B7E1-E49BA91C1401}" vid="{A39A6B8E-F165-431C-94EF-7B53927F76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5b56ee-5a2b-4c4b-a9f0-4bbc4b97adbf">
      <Terms xmlns="http://schemas.microsoft.com/office/infopath/2007/PartnerControls"/>
    </lcf76f155ced4ddcb4097134ff3c332f>
    <TaxCatchAll xmlns="62e7284f-f349-40d1-b105-c210cfed5bb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B492F0E6542C47887C22FBC41F74A0" ma:contentTypeVersion="7" ma:contentTypeDescription="Create a new document." ma:contentTypeScope="" ma:versionID="e0f91c610ab0a6d6a55947116eb2e07d">
  <xsd:schema xmlns:xsd="http://www.w3.org/2001/XMLSchema" xmlns:xs="http://www.w3.org/2001/XMLSchema" xmlns:p="http://schemas.microsoft.com/office/2006/metadata/properties" xmlns:ns2="fdbdf091-8dc2-4b0b-a5a8-574442cd0147" xmlns:ns3="f638aa31-1ec4-491d-b79f-d706e0a8a0dc" xmlns:ns4="f8508736-94ec-4dd1-8563-5c3a3e485623" xmlns:ns5="8f143747-275f-4cfa-892a-c356569ab1a3" targetNamespace="http://schemas.microsoft.com/office/2006/metadata/properties" ma:root="true" ma:fieldsID="a1bb08de91f437f42062b67d7c3f0cc7" ns2:_="" ns3:_="" ns4:_="" ns5:_="">
    <xsd:import namespace="fdbdf091-8dc2-4b0b-a5a8-574442cd0147"/>
    <xsd:import namespace="f638aa31-1ec4-491d-b79f-d706e0a8a0dc"/>
    <xsd:import namespace="f8508736-94ec-4dd1-8563-5c3a3e485623"/>
    <xsd:import namespace="8f143747-275f-4cfa-892a-c356569ab1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4:lcf76f155ced4ddcb4097134ff3c332f" minOccurs="0"/>
                <xsd:element ref="ns5:TaxCatchAll" minOccurs="0"/>
                <xsd:element ref="ns4:MediaServiceObjectDetectorVersions" minOccurs="0"/>
                <xsd:element ref="ns4:MediaLengthInSeconds" minOccurs="0"/>
                <xsd:element ref="ns4:MediaServiceSearchProperties" minOccurs="0"/>
                <xsd:element ref="ns5:_dlc_DocId" minOccurs="0"/>
                <xsd:element ref="ns5:_dlc_DocIdUrl" minOccurs="0"/>
                <xsd:element ref="ns5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bdf091-8dc2-4b0b-a5a8-574442cd01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8aa31-1ec4-491d-b79f-d706e0a8a0d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508736-94ec-4dd1-8563-5c3a3e48562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2e39827-7633-4725-95e2-462bd363dd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143747-275f-4cfa-892a-c356569ab1a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6ce80a1d-052c-4a3e-ab2f-826d91ea6dbe}" ma:internalName="TaxCatchAll" ma:showField="CatchAllData" ma:web="8f143747-275f-4cfa-892a-c356569ab1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728F6C13F6874480006B6318E02C09" ma:contentTypeVersion="15" ma:contentTypeDescription="Create a new document." ma:contentTypeScope="" ma:versionID="114f542f5285c9e292680e80cd923a1c">
  <xsd:schema xmlns:xsd="http://www.w3.org/2001/XMLSchema" xmlns:xs="http://www.w3.org/2001/XMLSchema" xmlns:p="http://schemas.microsoft.com/office/2006/metadata/properties" xmlns:ns2="825b56ee-5a2b-4c4b-a9f0-4bbc4b97adbf" xmlns:ns3="62e7284f-f349-40d1-b105-c210cfed5bb4" targetNamespace="http://schemas.microsoft.com/office/2006/metadata/properties" ma:root="true" ma:fieldsID="62b956b15050e620b898926e1da332b9" ns2:_="" ns3:_="">
    <xsd:import namespace="825b56ee-5a2b-4c4b-a9f0-4bbc4b97adbf"/>
    <xsd:import namespace="62e7284f-f349-40d1-b105-c210cfed5b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b56ee-5a2b-4c4b-a9f0-4bbc4b97ad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5fb5ae1-1d3b-44a0-b377-6ca4e535df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7284f-f349-40d1-b105-c210cfed5bb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0e59753-19f6-4a10-a7e3-ff4cefb4e90d}" ma:internalName="TaxCatchAll" ma:showField="CatchAllData" ma:web="62e7284f-f349-40d1-b105-c210cfed5b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5A7ACE-794E-48AB-8286-7603A20AC879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7af124fe-44b6-4222-a8e3-559124930b79"/>
    <ds:schemaRef ds:uri="72954b72-a257-434c-979b-eb92632faa9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3734301-03ED-4014-BD65-B0C3E0FE0DF3}"/>
</file>

<file path=customXml/itemProps3.xml><?xml version="1.0" encoding="utf-8"?>
<ds:datastoreItem xmlns:ds="http://schemas.openxmlformats.org/officeDocument/2006/customXml" ds:itemID="{BDC00678-FA09-4104-8B35-81990C0EE32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58F41D8-125C-4F51-B2E5-9D31326DEAD5}"/>
</file>

<file path=docMetadata/LabelInfo.xml><?xml version="1.0" encoding="utf-8"?>
<clbl:labelList xmlns:clbl="http://schemas.microsoft.com/office/2020/mipLabelMetadata">
  <clbl:label id="{906fd932-e23a-4c56-b72d-cd1ac85ce494}" enabled="1" method="Privileged" siteId="{5094c7a7-0748-466e-941e-72882c3097b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3979</TotalTime>
  <Words>30</Words>
  <Application>Microsoft Office PowerPoint</Application>
  <PresentationFormat>Widescreen</PresentationFormat>
  <Paragraphs>6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Urbanist</vt:lpstr>
      <vt:lpstr>Urbanist Medium</vt:lpstr>
      <vt:lpstr>Theme1</vt:lpstr>
      <vt:lpstr>Step Into Safety Level 1-2</vt:lpstr>
      <vt:lpstr>Session 5 Crossing the Road – Stop Look Listen Think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 M Casey (DTP)</dc:creator>
  <cp:lastModifiedBy>Di M Casey (DTP)</cp:lastModifiedBy>
  <cp:revision>5</cp:revision>
  <dcterms:created xsi:type="dcterms:W3CDTF">2024-08-09T05:25:35Z</dcterms:created>
  <dcterms:modified xsi:type="dcterms:W3CDTF">2025-05-29T23:22:00Z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0x01010049728F6C13F6874480006B6318E02C09</vt:lpwstr>
  </property>
  <property fmtid="{D5CDD505-2E9C-101B-9397-08002B2CF9AE}" pid="3" name="MediaServiceImageTags">
    <vt:lpwstr/>
  </property>
  <property fmtid="{D5CDD505-2E9C-101B-9397-08002B2CF9AE}" pid="4" name="_dlc_DocIdItemGuid">
    <vt:lpwstr>d009b128-03b9-4bb8-83b3-b3644de99555</vt:lpwstr>
  </property>
</Properties>
</file>