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5"/>
  </p:notesMasterIdLst>
  <p:sldIdLst>
    <p:sldId id="308" r:id="rId5"/>
    <p:sldId id="311" r:id="rId6"/>
    <p:sldId id="276" r:id="rId7"/>
    <p:sldId id="283" r:id="rId8"/>
    <p:sldId id="285" r:id="rId9"/>
    <p:sldId id="287" r:id="rId10"/>
    <p:sldId id="280" r:id="rId11"/>
    <p:sldId id="282" r:id="rId12"/>
    <p:sldId id="278" r:id="rId13"/>
    <p:sldId id="28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60C4874-CC42-45C4-A629-F0595DE5A70A}">
          <p14:sldIdLst>
            <p14:sldId id="308"/>
          </p14:sldIdLst>
        </p14:section>
        <p14:section name="Session 3" id="{BF4D1C28-4EED-4951-9421-ECBC5326FECE}">
          <p14:sldIdLst>
            <p14:sldId id="311"/>
            <p14:sldId id="276"/>
            <p14:sldId id="283"/>
            <p14:sldId id="285"/>
            <p14:sldId id="287"/>
            <p14:sldId id="280"/>
            <p14:sldId id="282"/>
            <p14:sldId id="278"/>
            <p14:sldId id="28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y A Tessier (DTP)" userId="d75e0a6a-3e22-49d5-be4c-343d60b1fc98" providerId="ADAL" clId="{9A212DFD-B26A-43F1-92F7-64E402479B92}"/>
    <pc:docChg chg="sldOrd">
      <pc:chgData name="Kathy A Tessier (DTP)" userId="d75e0a6a-3e22-49d5-be4c-343d60b1fc98" providerId="ADAL" clId="{9A212DFD-B26A-43F1-92F7-64E402479B92}" dt="2026-01-07T01:46:03.653" v="0" actId="20578"/>
      <pc:docMkLst>
        <pc:docMk/>
      </pc:docMkLst>
      <pc:sldChg chg="ord">
        <pc:chgData name="Kathy A Tessier (DTP)" userId="d75e0a6a-3e22-49d5-be4c-343d60b1fc98" providerId="ADAL" clId="{9A212DFD-B26A-43F1-92F7-64E402479B92}" dt="2026-01-07T01:46:03.653" v="0" actId="20578"/>
        <pc:sldMkLst>
          <pc:docMk/>
          <pc:sldMk cId="892479273" sldId="276"/>
        </pc:sldMkLst>
      </pc:sldChg>
    </pc:docChg>
  </pc:docChgLst>
  <pc:docChgLst>
    <pc:chgData name="Di M Casey (DTP)" userId="5f3789cd-ede7-4959-b30b-a0738f6ceb0b" providerId="ADAL" clId="{D1AE3448-5E65-4CF0-9472-7B5FB35BFEE1}"/>
    <pc:docChg chg="undo custSel addSld delSld modSld sldOrd delSection modSection">
      <pc:chgData name="Di M Casey (DTP)" userId="5f3789cd-ede7-4959-b30b-a0738f6ceb0b" providerId="ADAL" clId="{D1AE3448-5E65-4CF0-9472-7B5FB35BFEE1}" dt="2025-02-04T04:33:08.772" v="279" actId="20577"/>
      <pc:docMkLst>
        <pc:docMk/>
      </pc:docMkLst>
      <pc:sldChg chg="ord">
        <pc:chgData name="Di M Casey (DTP)" userId="5f3789cd-ede7-4959-b30b-a0738f6ceb0b" providerId="ADAL" clId="{D1AE3448-5E65-4CF0-9472-7B5FB35BFEE1}" dt="2025-02-04T02:33:42.327" v="3"/>
        <pc:sldMkLst>
          <pc:docMk/>
          <pc:sldMk cId="4092724514" sldId="258"/>
        </pc:sldMkLst>
      </pc:sldChg>
      <pc:sldChg chg="ord">
        <pc:chgData name="Di M Casey (DTP)" userId="5f3789cd-ede7-4959-b30b-a0738f6ceb0b" providerId="ADAL" clId="{D1AE3448-5E65-4CF0-9472-7B5FB35BFEE1}" dt="2025-02-04T02:33:38.314" v="1"/>
        <pc:sldMkLst>
          <pc:docMk/>
          <pc:sldMk cId="3429756529" sldId="259"/>
        </pc:sldMkLst>
      </pc:sldChg>
      <pc:sldChg chg="ord">
        <pc:chgData name="Di M Casey (DTP)" userId="5f3789cd-ede7-4959-b30b-a0738f6ceb0b" providerId="ADAL" clId="{D1AE3448-5E65-4CF0-9472-7B5FB35BFEE1}" dt="2025-02-04T02:33:44.819" v="5"/>
        <pc:sldMkLst>
          <pc:docMk/>
          <pc:sldMk cId="3693805588" sldId="261"/>
        </pc:sldMkLst>
      </pc:sldChg>
      <pc:sldChg chg="ord">
        <pc:chgData name="Di M Casey (DTP)" userId="5f3789cd-ede7-4959-b30b-a0738f6ceb0b" providerId="ADAL" clId="{D1AE3448-5E65-4CF0-9472-7B5FB35BFEE1}" dt="2025-02-04T02:33:51.135" v="7"/>
        <pc:sldMkLst>
          <pc:docMk/>
          <pc:sldMk cId="975973694" sldId="262"/>
        </pc:sldMkLst>
      </pc:sldChg>
      <pc:sldChg chg="del">
        <pc:chgData name="Di M Casey (DTP)" userId="5f3789cd-ede7-4959-b30b-a0738f6ceb0b" providerId="ADAL" clId="{D1AE3448-5E65-4CF0-9472-7B5FB35BFEE1}" dt="2025-02-04T02:37:54.313" v="50" actId="47"/>
        <pc:sldMkLst>
          <pc:docMk/>
          <pc:sldMk cId="441709063" sldId="263"/>
        </pc:sldMkLst>
      </pc:sldChg>
      <pc:sldChg chg="del">
        <pc:chgData name="Di M Casey (DTP)" userId="5f3789cd-ede7-4959-b30b-a0738f6ceb0b" providerId="ADAL" clId="{D1AE3448-5E65-4CF0-9472-7B5FB35BFEE1}" dt="2025-02-04T02:38:02.055" v="52" actId="47"/>
        <pc:sldMkLst>
          <pc:docMk/>
          <pc:sldMk cId="800443531" sldId="264"/>
        </pc:sldMkLst>
      </pc:sldChg>
      <pc:sldChg chg="del">
        <pc:chgData name="Di M Casey (DTP)" userId="5f3789cd-ede7-4959-b30b-a0738f6ceb0b" providerId="ADAL" clId="{D1AE3448-5E65-4CF0-9472-7B5FB35BFEE1}" dt="2025-02-04T02:37:57.821" v="51" actId="47"/>
        <pc:sldMkLst>
          <pc:docMk/>
          <pc:sldMk cId="3714703963" sldId="265"/>
        </pc:sldMkLst>
      </pc:sldChg>
      <pc:sldChg chg="del">
        <pc:chgData name="Di M Casey (DTP)" userId="5f3789cd-ede7-4959-b30b-a0738f6ceb0b" providerId="ADAL" clId="{D1AE3448-5E65-4CF0-9472-7B5FB35BFEE1}" dt="2025-02-04T03:04:49.662" v="71" actId="47"/>
        <pc:sldMkLst>
          <pc:docMk/>
          <pc:sldMk cId="582970481" sldId="275"/>
        </pc:sldMkLst>
      </pc:sldChg>
      <pc:sldChg chg="add del ord">
        <pc:chgData name="Di M Casey (DTP)" userId="5f3789cd-ede7-4959-b30b-a0738f6ceb0b" providerId="ADAL" clId="{D1AE3448-5E65-4CF0-9472-7B5FB35BFEE1}" dt="2025-02-04T03:20:46.609" v="232"/>
        <pc:sldMkLst>
          <pc:docMk/>
          <pc:sldMk cId="3382638923" sldId="288"/>
        </pc:sldMkLst>
      </pc:sldChg>
      <pc:sldChg chg="del">
        <pc:chgData name="Di M Casey (DTP)" userId="5f3789cd-ede7-4959-b30b-a0738f6ceb0b" providerId="ADAL" clId="{D1AE3448-5E65-4CF0-9472-7B5FB35BFEE1}" dt="2025-02-04T03:40:45.650" v="240" actId="47"/>
        <pc:sldMkLst>
          <pc:docMk/>
          <pc:sldMk cId="2304961284" sldId="290"/>
        </pc:sldMkLst>
      </pc:sldChg>
      <pc:sldChg chg="del">
        <pc:chgData name="Di M Casey (DTP)" userId="5f3789cd-ede7-4959-b30b-a0738f6ceb0b" providerId="ADAL" clId="{D1AE3448-5E65-4CF0-9472-7B5FB35BFEE1}" dt="2025-02-04T03:40:46.270" v="241" actId="47"/>
        <pc:sldMkLst>
          <pc:docMk/>
          <pc:sldMk cId="933061988" sldId="291"/>
        </pc:sldMkLst>
      </pc:sldChg>
      <pc:sldChg chg="del">
        <pc:chgData name="Di M Casey (DTP)" userId="5f3789cd-ede7-4959-b30b-a0738f6ceb0b" providerId="ADAL" clId="{D1AE3448-5E65-4CF0-9472-7B5FB35BFEE1}" dt="2025-02-04T03:40:47.537" v="242" actId="47"/>
        <pc:sldMkLst>
          <pc:docMk/>
          <pc:sldMk cId="2352753488" sldId="292"/>
        </pc:sldMkLst>
      </pc:sldChg>
      <pc:sldChg chg="del">
        <pc:chgData name="Di M Casey (DTP)" userId="5f3789cd-ede7-4959-b30b-a0738f6ceb0b" providerId="ADAL" clId="{D1AE3448-5E65-4CF0-9472-7B5FB35BFEE1}" dt="2025-02-04T03:40:48.842" v="245" actId="47"/>
        <pc:sldMkLst>
          <pc:docMk/>
          <pc:sldMk cId="3730281154" sldId="293"/>
        </pc:sldMkLst>
      </pc:sldChg>
      <pc:sldChg chg="del">
        <pc:chgData name="Di M Casey (DTP)" userId="5f3789cd-ede7-4959-b30b-a0738f6ceb0b" providerId="ADAL" clId="{D1AE3448-5E65-4CF0-9472-7B5FB35BFEE1}" dt="2025-02-04T03:40:48.390" v="244" actId="47"/>
        <pc:sldMkLst>
          <pc:docMk/>
          <pc:sldMk cId="1006723371" sldId="294"/>
        </pc:sldMkLst>
      </pc:sldChg>
      <pc:sldChg chg="del">
        <pc:chgData name="Di M Casey (DTP)" userId="5f3789cd-ede7-4959-b30b-a0738f6ceb0b" providerId="ADAL" clId="{D1AE3448-5E65-4CF0-9472-7B5FB35BFEE1}" dt="2025-02-04T03:40:47.978" v="243" actId="47"/>
        <pc:sldMkLst>
          <pc:docMk/>
          <pc:sldMk cId="1816691115" sldId="295"/>
        </pc:sldMkLst>
      </pc:sldChg>
      <pc:sldChg chg="del">
        <pc:chgData name="Di M Casey (DTP)" userId="5f3789cd-ede7-4959-b30b-a0738f6ceb0b" providerId="ADAL" clId="{D1AE3448-5E65-4CF0-9472-7B5FB35BFEE1}" dt="2025-02-04T04:04:26.524" v="263" actId="47"/>
        <pc:sldMkLst>
          <pc:docMk/>
          <pc:sldMk cId="1674318242" sldId="297"/>
        </pc:sldMkLst>
      </pc:sldChg>
      <pc:sldChg chg="del">
        <pc:chgData name="Di M Casey (DTP)" userId="5f3789cd-ede7-4959-b30b-a0738f6ceb0b" providerId="ADAL" clId="{D1AE3448-5E65-4CF0-9472-7B5FB35BFEE1}" dt="2025-02-04T04:04:18.026" v="262" actId="47"/>
        <pc:sldMkLst>
          <pc:docMk/>
          <pc:sldMk cId="1028325388" sldId="300"/>
        </pc:sldMkLst>
      </pc:sldChg>
      <pc:sldChg chg="ord">
        <pc:chgData name="Di M Casey (DTP)" userId="5f3789cd-ede7-4959-b30b-a0738f6ceb0b" providerId="ADAL" clId="{D1AE3448-5E65-4CF0-9472-7B5FB35BFEE1}" dt="2025-02-04T04:03:56.402" v="261"/>
        <pc:sldMkLst>
          <pc:docMk/>
          <pc:sldMk cId="2377845405" sldId="302"/>
        </pc:sldMkLst>
      </pc:sldChg>
      <pc:sldChg chg="del ord">
        <pc:chgData name="Di M Casey (DTP)" userId="5f3789cd-ede7-4959-b30b-a0738f6ceb0b" providerId="ADAL" clId="{D1AE3448-5E65-4CF0-9472-7B5FB35BFEE1}" dt="2025-02-04T04:03:54.424" v="259" actId="47"/>
        <pc:sldMkLst>
          <pc:docMk/>
          <pc:sldMk cId="2910446000" sldId="305"/>
        </pc:sldMkLst>
      </pc:sldChg>
      <pc:sldChg chg="modSp mod">
        <pc:chgData name="Di M Casey (DTP)" userId="5f3789cd-ede7-4959-b30b-a0738f6ceb0b" providerId="ADAL" clId="{D1AE3448-5E65-4CF0-9472-7B5FB35BFEE1}" dt="2025-02-04T04:33:08.772" v="279" actId="20577"/>
        <pc:sldMkLst>
          <pc:docMk/>
          <pc:sldMk cId="584827675" sldId="308"/>
        </pc:sldMkLst>
      </pc:sldChg>
      <pc:sldChg chg="modSp mod">
        <pc:chgData name="Di M Casey (DTP)" userId="5f3789cd-ede7-4959-b30b-a0738f6ceb0b" providerId="ADAL" clId="{D1AE3448-5E65-4CF0-9472-7B5FB35BFEE1}" dt="2025-02-04T02:36:53.767" v="49" actId="20577"/>
        <pc:sldMkLst>
          <pc:docMk/>
          <pc:sldMk cId="1867659786" sldId="309"/>
        </pc:sldMkLst>
      </pc:sldChg>
      <pc:sldChg chg="modSp mod">
        <pc:chgData name="Di M Casey (DTP)" userId="5f3789cd-ede7-4959-b30b-a0738f6ceb0b" providerId="ADAL" clId="{D1AE3448-5E65-4CF0-9472-7B5FB35BFEE1}" dt="2025-02-04T02:41:57.437" v="70" actId="20577"/>
        <pc:sldMkLst>
          <pc:docMk/>
          <pc:sldMk cId="2719312843" sldId="310"/>
        </pc:sldMkLst>
      </pc:sldChg>
      <pc:sldChg chg="modSp mod">
        <pc:chgData name="Di M Casey (DTP)" userId="5f3789cd-ede7-4959-b30b-a0738f6ceb0b" providerId="ADAL" clId="{D1AE3448-5E65-4CF0-9472-7B5FB35BFEE1}" dt="2025-02-04T03:06:08.090" v="84" actId="6549"/>
        <pc:sldMkLst>
          <pc:docMk/>
          <pc:sldMk cId="2377105400" sldId="311"/>
        </pc:sldMkLst>
      </pc:sldChg>
      <pc:sldChg chg="modSp mod">
        <pc:chgData name="Di M Casey (DTP)" userId="5f3789cd-ede7-4959-b30b-a0738f6ceb0b" providerId="ADAL" clId="{D1AE3448-5E65-4CF0-9472-7B5FB35BFEE1}" dt="2025-02-04T03:17:21.345" v="155" actId="20577"/>
        <pc:sldMkLst>
          <pc:docMk/>
          <pc:sldMk cId="97311575" sldId="312"/>
        </pc:sldMkLst>
      </pc:sldChg>
      <pc:sldChg chg="del">
        <pc:chgData name="Di M Casey (DTP)" userId="5f3789cd-ede7-4959-b30b-a0738f6ceb0b" providerId="ADAL" clId="{D1AE3448-5E65-4CF0-9472-7B5FB35BFEE1}" dt="2025-02-04T03:40:44.439" v="239" actId="47"/>
        <pc:sldMkLst>
          <pc:docMk/>
          <pc:sldMk cId="2768508508" sldId="313"/>
        </pc:sldMkLst>
      </pc:sldChg>
      <pc:sldChg chg="modSp add mod ord">
        <pc:chgData name="Di M Casey (DTP)" userId="5f3789cd-ede7-4959-b30b-a0738f6ceb0b" providerId="ADAL" clId="{D1AE3448-5E65-4CF0-9472-7B5FB35BFEE1}" dt="2025-02-04T03:20:58.914" v="238"/>
        <pc:sldMkLst>
          <pc:docMk/>
          <pc:sldMk cId="346314542" sldId="315"/>
        </pc:sldMkLst>
      </pc:sldChg>
      <pc:sldChg chg="modSp add del mod ord">
        <pc:chgData name="Di M Casey (DTP)" userId="5f3789cd-ede7-4959-b30b-a0738f6ceb0b" providerId="ADAL" clId="{D1AE3448-5E65-4CF0-9472-7B5FB35BFEE1}" dt="2025-02-04T03:20:40.464" v="229" actId="2890"/>
        <pc:sldMkLst>
          <pc:docMk/>
          <pc:sldMk cId="4035070468" sldId="315"/>
        </pc:sldMkLst>
      </pc:sldChg>
    </pc:docChg>
  </pc:docChgLst>
  <pc:docChgLst>
    <pc:chgData name="Di M Casey (DTP)" userId="5f3789cd-ede7-4959-b30b-a0738f6ceb0b" providerId="ADAL" clId="{43CC8D05-503C-4FC2-9749-E74ECCCBB59E}"/>
    <pc:docChg chg="modSld sldOrd">
      <pc:chgData name="Di M Casey (DTP)" userId="5f3789cd-ede7-4959-b30b-a0738f6ceb0b" providerId="ADAL" clId="{43CC8D05-503C-4FC2-9749-E74ECCCBB59E}" dt="2025-02-06T23:06:04.624" v="5"/>
      <pc:docMkLst>
        <pc:docMk/>
      </pc:docMkLst>
      <pc:sldChg chg="ord">
        <pc:chgData name="Di M Casey (DTP)" userId="5f3789cd-ede7-4959-b30b-a0738f6ceb0b" providerId="ADAL" clId="{43CC8D05-503C-4FC2-9749-E74ECCCBB59E}" dt="2025-02-06T23:06:04.624" v="5"/>
        <pc:sldMkLst>
          <pc:docMk/>
          <pc:sldMk cId="2485427077" sldId="280"/>
        </pc:sldMkLst>
      </pc:sldChg>
      <pc:sldChg chg="ord">
        <pc:chgData name="Di M Casey (DTP)" userId="5f3789cd-ede7-4959-b30b-a0738f6ceb0b" providerId="ADAL" clId="{43CC8D05-503C-4FC2-9749-E74ECCCBB59E}" dt="2025-02-06T23:05:58.551" v="1"/>
        <pc:sldMkLst>
          <pc:docMk/>
          <pc:sldMk cId="2888044972" sldId="283"/>
        </pc:sldMkLst>
      </pc:sldChg>
      <pc:sldChg chg="ord">
        <pc:chgData name="Di M Casey (DTP)" userId="5f3789cd-ede7-4959-b30b-a0738f6ceb0b" providerId="ADAL" clId="{43CC8D05-503C-4FC2-9749-E74ECCCBB59E}" dt="2025-02-06T23:06:03.399" v="3"/>
        <pc:sldMkLst>
          <pc:docMk/>
          <pc:sldMk cId="3769895263" sldId="287"/>
        </pc:sldMkLst>
      </pc:sldChg>
    </pc:docChg>
  </pc:docChgLst>
  <pc:docChgLst>
    <pc:chgData name="Di M Casey (DTP)" userId="5f3789cd-ede7-4959-b30b-a0738f6ceb0b" providerId="ADAL" clId="{D2FBCAA6-D998-402F-895B-9719ED6B1793}"/>
    <pc:docChg chg="custSel delSld modSld sldOrd delSection modSection">
      <pc:chgData name="Di M Casey (DTP)" userId="5f3789cd-ede7-4959-b30b-a0738f6ceb0b" providerId="ADAL" clId="{D2FBCAA6-D998-402F-895B-9719ED6B1793}" dt="2025-02-06T23:04:32.314" v="1302" actId="20577"/>
      <pc:docMkLst>
        <pc:docMk/>
      </pc:docMkLst>
      <pc:sldChg chg="del">
        <pc:chgData name="Di M Casey (DTP)" userId="5f3789cd-ede7-4959-b30b-a0738f6ceb0b" providerId="ADAL" clId="{D2FBCAA6-D998-402F-895B-9719ED6B1793}" dt="2025-02-06T22:54:41.637" v="0" actId="47"/>
        <pc:sldMkLst>
          <pc:docMk/>
          <pc:sldMk cId="1153743584" sldId="257"/>
        </pc:sldMkLst>
      </pc:sldChg>
      <pc:sldChg chg="del">
        <pc:chgData name="Di M Casey (DTP)" userId="5f3789cd-ede7-4959-b30b-a0738f6ceb0b" providerId="ADAL" clId="{D2FBCAA6-D998-402F-895B-9719ED6B1793}" dt="2025-02-06T22:54:41.637" v="0" actId="47"/>
        <pc:sldMkLst>
          <pc:docMk/>
          <pc:sldMk cId="4092724514" sldId="258"/>
        </pc:sldMkLst>
      </pc:sldChg>
      <pc:sldChg chg="del">
        <pc:chgData name="Di M Casey (DTP)" userId="5f3789cd-ede7-4959-b30b-a0738f6ceb0b" providerId="ADAL" clId="{D2FBCAA6-D998-402F-895B-9719ED6B1793}" dt="2025-02-06T22:54:41.637" v="0" actId="47"/>
        <pc:sldMkLst>
          <pc:docMk/>
          <pc:sldMk cId="3429756529" sldId="259"/>
        </pc:sldMkLst>
      </pc:sldChg>
      <pc:sldChg chg="del">
        <pc:chgData name="Di M Casey (DTP)" userId="5f3789cd-ede7-4959-b30b-a0738f6ceb0b" providerId="ADAL" clId="{D2FBCAA6-D998-402F-895B-9719ED6B1793}" dt="2025-02-06T22:54:41.637" v="0" actId="47"/>
        <pc:sldMkLst>
          <pc:docMk/>
          <pc:sldMk cId="2443958537" sldId="260"/>
        </pc:sldMkLst>
      </pc:sldChg>
      <pc:sldChg chg="del">
        <pc:chgData name="Di M Casey (DTP)" userId="5f3789cd-ede7-4959-b30b-a0738f6ceb0b" providerId="ADAL" clId="{D2FBCAA6-D998-402F-895B-9719ED6B1793}" dt="2025-02-06T22:54:41.637" v="0" actId="47"/>
        <pc:sldMkLst>
          <pc:docMk/>
          <pc:sldMk cId="3693805588" sldId="261"/>
        </pc:sldMkLst>
      </pc:sldChg>
      <pc:sldChg chg="del">
        <pc:chgData name="Di M Casey (DTP)" userId="5f3789cd-ede7-4959-b30b-a0738f6ceb0b" providerId="ADAL" clId="{D2FBCAA6-D998-402F-895B-9719ED6B1793}" dt="2025-02-06T22:54:41.637" v="0" actId="47"/>
        <pc:sldMkLst>
          <pc:docMk/>
          <pc:sldMk cId="975973694" sldId="262"/>
        </pc:sldMkLst>
      </pc:sldChg>
      <pc:sldChg chg="del">
        <pc:chgData name="Di M Casey (DTP)" userId="5f3789cd-ede7-4959-b30b-a0738f6ceb0b" providerId="ADAL" clId="{D2FBCAA6-D998-402F-895B-9719ED6B1793}" dt="2025-02-06T22:54:50.202" v="1" actId="47"/>
        <pc:sldMkLst>
          <pc:docMk/>
          <pc:sldMk cId="1418804926" sldId="266"/>
        </pc:sldMkLst>
      </pc:sldChg>
      <pc:sldChg chg="del">
        <pc:chgData name="Di M Casey (DTP)" userId="5f3789cd-ede7-4959-b30b-a0738f6ceb0b" providerId="ADAL" clId="{D2FBCAA6-D998-402F-895B-9719ED6B1793}" dt="2025-02-06T22:54:50.202" v="1" actId="47"/>
        <pc:sldMkLst>
          <pc:docMk/>
          <pc:sldMk cId="2776346655" sldId="267"/>
        </pc:sldMkLst>
      </pc:sldChg>
      <pc:sldChg chg="del">
        <pc:chgData name="Di M Casey (DTP)" userId="5f3789cd-ede7-4959-b30b-a0738f6ceb0b" providerId="ADAL" clId="{D2FBCAA6-D998-402F-895B-9719ED6B1793}" dt="2025-02-06T22:54:50.202" v="1" actId="47"/>
        <pc:sldMkLst>
          <pc:docMk/>
          <pc:sldMk cId="3589060882" sldId="268"/>
        </pc:sldMkLst>
      </pc:sldChg>
      <pc:sldChg chg="del">
        <pc:chgData name="Di M Casey (DTP)" userId="5f3789cd-ede7-4959-b30b-a0738f6ceb0b" providerId="ADAL" clId="{D2FBCAA6-D998-402F-895B-9719ED6B1793}" dt="2025-02-06T22:54:50.202" v="1" actId="47"/>
        <pc:sldMkLst>
          <pc:docMk/>
          <pc:sldMk cId="2237407615" sldId="269"/>
        </pc:sldMkLst>
      </pc:sldChg>
      <pc:sldChg chg="del">
        <pc:chgData name="Di M Casey (DTP)" userId="5f3789cd-ede7-4959-b30b-a0738f6ceb0b" providerId="ADAL" clId="{D2FBCAA6-D998-402F-895B-9719ED6B1793}" dt="2025-02-06T22:54:50.202" v="1" actId="47"/>
        <pc:sldMkLst>
          <pc:docMk/>
          <pc:sldMk cId="1946413883" sldId="270"/>
        </pc:sldMkLst>
      </pc:sldChg>
      <pc:sldChg chg="del">
        <pc:chgData name="Di M Casey (DTP)" userId="5f3789cd-ede7-4959-b30b-a0738f6ceb0b" providerId="ADAL" clId="{D2FBCAA6-D998-402F-895B-9719ED6B1793}" dt="2025-02-06T22:54:50.202" v="1" actId="47"/>
        <pc:sldMkLst>
          <pc:docMk/>
          <pc:sldMk cId="3965528246" sldId="271"/>
        </pc:sldMkLst>
      </pc:sldChg>
      <pc:sldChg chg="del">
        <pc:chgData name="Di M Casey (DTP)" userId="5f3789cd-ede7-4959-b30b-a0738f6ceb0b" providerId="ADAL" clId="{D2FBCAA6-D998-402F-895B-9719ED6B1793}" dt="2025-02-06T22:54:50.202" v="1" actId="47"/>
        <pc:sldMkLst>
          <pc:docMk/>
          <pc:sldMk cId="711503005" sldId="272"/>
        </pc:sldMkLst>
      </pc:sldChg>
      <pc:sldChg chg="del">
        <pc:chgData name="Di M Casey (DTP)" userId="5f3789cd-ede7-4959-b30b-a0738f6ceb0b" providerId="ADAL" clId="{D2FBCAA6-D998-402F-895B-9719ED6B1793}" dt="2025-02-06T22:54:50.202" v="1" actId="47"/>
        <pc:sldMkLst>
          <pc:docMk/>
          <pc:sldMk cId="3995342027" sldId="273"/>
        </pc:sldMkLst>
      </pc:sldChg>
      <pc:sldChg chg="del">
        <pc:chgData name="Di M Casey (DTP)" userId="5f3789cd-ede7-4959-b30b-a0738f6ceb0b" providerId="ADAL" clId="{D2FBCAA6-D998-402F-895B-9719ED6B1793}" dt="2025-02-06T22:54:50.202" v="1" actId="47"/>
        <pc:sldMkLst>
          <pc:docMk/>
          <pc:sldMk cId="2764009374" sldId="274"/>
        </pc:sldMkLst>
      </pc:sldChg>
      <pc:sldChg chg="modNotesTx">
        <pc:chgData name="Di M Casey (DTP)" userId="5f3789cd-ede7-4959-b30b-a0738f6ceb0b" providerId="ADAL" clId="{D2FBCAA6-D998-402F-895B-9719ED6B1793}" dt="2025-02-06T22:58:58.314" v="451" actId="6549"/>
        <pc:sldMkLst>
          <pc:docMk/>
          <pc:sldMk cId="892479273" sldId="276"/>
        </pc:sldMkLst>
      </pc:sldChg>
      <pc:sldChg chg="modNotesTx">
        <pc:chgData name="Di M Casey (DTP)" userId="5f3789cd-ede7-4959-b30b-a0738f6ceb0b" providerId="ADAL" clId="{D2FBCAA6-D998-402F-895B-9719ED6B1793}" dt="2025-02-06T22:59:53.358" v="608" actId="20577"/>
        <pc:sldMkLst>
          <pc:docMk/>
          <pc:sldMk cId="4122914341" sldId="278"/>
        </pc:sldMkLst>
      </pc:sldChg>
      <pc:sldChg chg="modNotesTx">
        <pc:chgData name="Di M Casey (DTP)" userId="5f3789cd-ede7-4959-b30b-a0738f6ceb0b" providerId="ADAL" clId="{D2FBCAA6-D998-402F-895B-9719ED6B1793}" dt="2025-02-06T23:02:24.044" v="998" actId="20577"/>
        <pc:sldMkLst>
          <pc:docMk/>
          <pc:sldMk cId="2485427077" sldId="280"/>
        </pc:sldMkLst>
      </pc:sldChg>
      <pc:sldChg chg="ord modNotesTx">
        <pc:chgData name="Di M Casey (DTP)" userId="5f3789cd-ede7-4959-b30b-a0738f6ceb0b" providerId="ADAL" clId="{D2FBCAA6-D998-402F-895B-9719ED6B1793}" dt="2025-02-06T22:59:02.904" v="457" actId="20577"/>
        <pc:sldMkLst>
          <pc:docMk/>
          <pc:sldMk cId="2287231486" sldId="282"/>
        </pc:sldMkLst>
      </pc:sldChg>
      <pc:sldChg chg="modNotesTx">
        <pc:chgData name="Di M Casey (DTP)" userId="5f3789cd-ede7-4959-b30b-a0738f6ceb0b" providerId="ADAL" clId="{D2FBCAA6-D998-402F-895B-9719ED6B1793}" dt="2025-02-06T23:00:55.729" v="749" actId="20577"/>
        <pc:sldMkLst>
          <pc:docMk/>
          <pc:sldMk cId="2888044972" sldId="283"/>
        </pc:sldMkLst>
      </pc:sldChg>
      <pc:sldChg chg="modNotesTx">
        <pc:chgData name="Di M Casey (DTP)" userId="5f3789cd-ede7-4959-b30b-a0738f6ceb0b" providerId="ADAL" clId="{D2FBCAA6-D998-402F-895B-9719ED6B1793}" dt="2025-02-06T22:57:44.773" v="285" actId="20577"/>
        <pc:sldMkLst>
          <pc:docMk/>
          <pc:sldMk cId="2353967055" sldId="285"/>
        </pc:sldMkLst>
      </pc:sldChg>
      <pc:sldChg chg="modNotesTx">
        <pc:chgData name="Di M Casey (DTP)" userId="5f3789cd-ede7-4959-b30b-a0738f6ceb0b" providerId="ADAL" clId="{D2FBCAA6-D998-402F-895B-9719ED6B1793}" dt="2025-02-06T23:04:32.314" v="1302" actId="20577"/>
        <pc:sldMkLst>
          <pc:docMk/>
          <pc:sldMk cId="1978623118" sldId="286"/>
        </pc:sldMkLst>
      </pc:sldChg>
      <pc:sldChg chg="modNotesTx">
        <pc:chgData name="Di M Casey (DTP)" userId="5f3789cd-ede7-4959-b30b-a0738f6ceb0b" providerId="ADAL" clId="{D2FBCAA6-D998-402F-895B-9719ED6B1793}" dt="2025-02-06T23:03:40.401" v="1204" actId="20577"/>
        <pc:sldMkLst>
          <pc:docMk/>
          <pc:sldMk cId="3769895263" sldId="287"/>
        </pc:sldMkLst>
      </pc:sldChg>
      <pc:sldChg chg="del">
        <pc:chgData name="Di M Casey (DTP)" userId="5f3789cd-ede7-4959-b30b-a0738f6ceb0b" providerId="ADAL" clId="{D2FBCAA6-D998-402F-895B-9719ED6B1793}" dt="2025-02-06T22:55:05.750" v="4" actId="47"/>
        <pc:sldMkLst>
          <pc:docMk/>
          <pc:sldMk cId="3382638923" sldId="288"/>
        </pc:sldMkLst>
      </pc:sldChg>
      <pc:sldChg chg="del">
        <pc:chgData name="Di M Casey (DTP)" userId="5f3789cd-ede7-4959-b30b-a0738f6ceb0b" providerId="ADAL" clId="{D2FBCAA6-D998-402F-895B-9719ED6B1793}" dt="2025-02-06T22:55:05.750" v="4" actId="47"/>
        <pc:sldMkLst>
          <pc:docMk/>
          <pc:sldMk cId="1245131625" sldId="289"/>
        </pc:sldMkLst>
      </pc:sldChg>
      <pc:sldChg chg="del">
        <pc:chgData name="Di M Casey (DTP)" userId="5f3789cd-ede7-4959-b30b-a0738f6ceb0b" providerId="ADAL" clId="{D2FBCAA6-D998-402F-895B-9719ED6B1793}" dt="2025-02-06T22:55:05.750" v="4" actId="47"/>
        <pc:sldMkLst>
          <pc:docMk/>
          <pc:sldMk cId="1486509734" sldId="296"/>
        </pc:sldMkLst>
      </pc:sldChg>
      <pc:sldChg chg="del">
        <pc:chgData name="Di M Casey (DTP)" userId="5f3789cd-ede7-4959-b30b-a0738f6ceb0b" providerId="ADAL" clId="{D2FBCAA6-D998-402F-895B-9719ED6B1793}" dt="2025-02-06T22:55:05.750" v="4" actId="47"/>
        <pc:sldMkLst>
          <pc:docMk/>
          <pc:sldMk cId="1036947209" sldId="298"/>
        </pc:sldMkLst>
      </pc:sldChg>
      <pc:sldChg chg="del">
        <pc:chgData name="Di M Casey (DTP)" userId="5f3789cd-ede7-4959-b30b-a0738f6ceb0b" providerId="ADAL" clId="{D2FBCAA6-D998-402F-895B-9719ED6B1793}" dt="2025-02-06T22:55:05.750" v="4" actId="47"/>
        <pc:sldMkLst>
          <pc:docMk/>
          <pc:sldMk cId="4177997490" sldId="299"/>
        </pc:sldMkLst>
      </pc:sldChg>
      <pc:sldChg chg="del">
        <pc:chgData name="Di M Casey (DTP)" userId="5f3789cd-ede7-4959-b30b-a0738f6ceb0b" providerId="ADAL" clId="{D2FBCAA6-D998-402F-895B-9719ED6B1793}" dt="2025-02-06T22:55:05.750" v="4" actId="47"/>
        <pc:sldMkLst>
          <pc:docMk/>
          <pc:sldMk cId="2777271550" sldId="301"/>
        </pc:sldMkLst>
      </pc:sldChg>
      <pc:sldChg chg="del">
        <pc:chgData name="Di M Casey (DTP)" userId="5f3789cd-ede7-4959-b30b-a0738f6ceb0b" providerId="ADAL" clId="{D2FBCAA6-D998-402F-895B-9719ED6B1793}" dt="2025-02-06T22:55:05.750" v="4" actId="47"/>
        <pc:sldMkLst>
          <pc:docMk/>
          <pc:sldMk cId="2377845405" sldId="302"/>
        </pc:sldMkLst>
      </pc:sldChg>
      <pc:sldChg chg="del">
        <pc:chgData name="Di M Casey (DTP)" userId="5f3789cd-ede7-4959-b30b-a0738f6ceb0b" providerId="ADAL" clId="{D2FBCAA6-D998-402F-895B-9719ED6B1793}" dt="2025-02-06T22:55:10.171" v="5" actId="2696"/>
        <pc:sldMkLst>
          <pc:docMk/>
          <pc:sldMk cId="1824391634" sldId="303"/>
        </pc:sldMkLst>
      </pc:sldChg>
      <pc:sldChg chg="del">
        <pc:chgData name="Di M Casey (DTP)" userId="5f3789cd-ede7-4959-b30b-a0738f6ceb0b" providerId="ADAL" clId="{D2FBCAA6-D998-402F-895B-9719ED6B1793}" dt="2025-02-06T22:55:05.750" v="4" actId="47"/>
        <pc:sldMkLst>
          <pc:docMk/>
          <pc:sldMk cId="4209692199" sldId="304"/>
        </pc:sldMkLst>
      </pc:sldChg>
      <pc:sldChg chg="modSp mod">
        <pc:chgData name="Di M Casey (DTP)" userId="5f3789cd-ede7-4959-b30b-a0738f6ceb0b" providerId="ADAL" clId="{D2FBCAA6-D998-402F-895B-9719ED6B1793}" dt="2025-02-06T22:55:28.102" v="17" actId="20577"/>
        <pc:sldMkLst>
          <pc:docMk/>
          <pc:sldMk cId="584827675" sldId="308"/>
        </pc:sldMkLst>
      </pc:sldChg>
      <pc:sldChg chg="del">
        <pc:chgData name="Di M Casey (DTP)" userId="5f3789cd-ede7-4959-b30b-a0738f6ceb0b" providerId="ADAL" clId="{D2FBCAA6-D998-402F-895B-9719ED6B1793}" dt="2025-02-06T22:54:41.637" v="0" actId="47"/>
        <pc:sldMkLst>
          <pc:docMk/>
          <pc:sldMk cId="1867659786" sldId="309"/>
        </pc:sldMkLst>
      </pc:sldChg>
      <pc:sldChg chg="del">
        <pc:chgData name="Di M Casey (DTP)" userId="5f3789cd-ede7-4959-b30b-a0738f6ceb0b" providerId="ADAL" clId="{D2FBCAA6-D998-402F-895B-9719ED6B1793}" dt="2025-02-06T22:54:50.202" v="1" actId="47"/>
        <pc:sldMkLst>
          <pc:docMk/>
          <pc:sldMk cId="2719312843" sldId="310"/>
        </pc:sldMkLst>
      </pc:sldChg>
      <pc:sldChg chg="del">
        <pc:chgData name="Di M Casey (DTP)" userId="5f3789cd-ede7-4959-b30b-a0738f6ceb0b" providerId="ADAL" clId="{D2FBCAA6-D998-402F-895B-9719ED6B1793}" dt="2025-02-06T22:55:05.750" v="4" actId="47"/>
        <pc:sldMkLst>
          <pc:docMk/>
          <pc:sldMk cId="97311575" sldId="312"/>
        </pc:sldMkLst>
      </pc:sldChg>
      <pc:sldChg chg="del">
        <pc:chgData name="Di M Casey (DTP)" userId="5f3789cd-ede7-4959-b30b-a0738f6ceb0b" providerId="ADAL" clId="{D2FBCAA6-D998-402F-895B-9719ED6B1793}" dt="2025-02-06T22:55:05.750" v="4" actId="47"/>
        <pc:sldMkLst>
          <pc:docMk/>
          <pc:sldMk cId="2545988464" sldId="314"/>
        </pc:sldMkLst>
      </pc:sldChg>
      <pc:sldChg chg="del">
        <pc:chgData name="Di M Casey (DTP)" userId="5f3789cd-ede7-4959-b30b-a0738f6ceb0b" providerId="ADAL" clId="{D2FBCAA6-D998-402F-895B-9719ED6B1793}" dt="2025-02-06T22:55:05.750" v="4" actId="47"/>
        <pc:sldMkLst>
          <pc:docMk/>
          <pc:sldMk cId="346314542" sldId="315"/>
        </pc:sldMkLst>
      </pc:sldChg>
    </pc:docChg>
  </pc:docChgLst>
  <pc:docChgLst>
    <pc:chgData name="Di M Casey (DTP)" userId="5f3789cd-ede7-4959-b30b-a0738f6ceb0b" providerId="ADAL" clId="{5A409EC9-A620-4D21-A5BB-9D29FDFB7632}"/>
    <pc:docChg chg="undo custSel addSld delSld modSld sldOrd modMainMaster addSection modSection">
      <pc:chgData name="Di M Casey (DTP)" userId="5f3789cd-ede7-4959-b30b-a0738f6ceb0b" providerId="ADAL" clId="{5A409EC9-A620-4D21-A5BB-9D29FDFB7632}" dt="2024-08-11T23:22:48.328" v="957" actId="20577"/>
      <pc:docMkLst>
        <pc:docMk/>
      </pc:docMkLst>
      <pc:sldChg chg="modSp del">
        <pc:chgData name="Di M Casey (DTP)" userId="5f3789cd-ede7-4959-b30b-a0738f6ceb0b" providerId="ADAL" clId="{5A409EC9-A620-4D21-A5BB-9D29FDFB7632}" dt="2024-08-11T22:50:51.099" v="386" actId="47"/>
        <pc:sldMkLst>
          <pc:docMk/>
          <pc:sldMk cId="109857222" sldId="256"/>
        </pc:sldMkLst>
      </pc:sldChg>
      <pc:sldChg chg="addSp delSp modSp new mod">
        <pc:chgData name="Di M Casey (DTP)" userId="5f3789cd-ede7-4959-b30b-a0738f6ceb0b" providerId="ADAL" clId="{5A409EC9-A620-4D21-A5BB-9D29FDFB7632}" dt="2024-08-11T23:16:54.495" v="676" actId="1076"/>
        <pc:sldMkLst>
          <pc:docMk/>
          <pc:sldMk cId="1153743584" sldId="257"/>
        </pc:sldMkLst>
      </pc:sldChg>
      <pc:sldChg chg="addSp delSp modSp new mod">
        <pc:chgData name="Di M Casey (DTP)" userId="5f3789cd-ede7-4959-b30b-a0738f6ceb0b" providerId="ADAL" clId="{5A409EC9-A620-4D21-A5BB-9D29FDFB7632}" dt="2024-08-09T06:08:52.698" v="305" actId="1076"/>
        <pc:sldMkLst>
          <pc:docMk/>
          <pc:sldMk cId="4092724514" sldId="258"/>
        </pc:sldMkLst>
      </pc:sldChg>
      <pc:sldChg chg="addSp delSp modSp new mod">
        <pc:chgData name="Di M Casey (DTP)" userId="5f3789cd-ede7-4959-b30b-a0738f6ceb0b" providerId="ADAL" clId="{5A409EC9-A620-4D21-A5BB-9D29FDFB7632}" dt="2024-08-09T06:09:21.988" v="309" actId="1076"/>
        <pc:sldMkLst>
          <pc:docMk/>
          <pc:sldMk cId="3429756529" sldId="259"/>
        </pc:sldMkLst>
      </pc:sldChg>
      <pc:sldChg chg="addSp delSp modSp new mod">
        <pc:chgData name="Di M Casey (DTP)" userId="5f3789cd-ede7-4959-b30b-a0738f6ceb0b" providerId="ADAL" clId="{5A409EC9-A620-4D21-A5BB-9D29FDFB7632}" dt="2024-08-09T06:09:39.501" v="313" actId="1076"/>
        <pc:sldMkLst>
          <pc:docMk/>
          <pc:sldMk cId="2443958537" sldId="260"/>
        </pc:sldMkLst>
      </pc:sldChg>
      <pc:sldChg chg="addSp delSp modSp new mod">
        <pc:chgData name="Di M Casey (DTP)" userId="5f3789cd-ede7-4959-b30b-a0738f6ceb0b" providerId="ADAL" clId="{5A409EC9-A620-4D21-A5BB-9D29FDFB7632}" dt="2024-08-09T06:10:03.449" v="319" actId="1076"/>
        <pc:sldMkLst>
          <pc:docMk/>
          <pc:sldMk cId="3693805588" sldId="261"/>
        </pc:sldMkLst>
      </pc:sldChg>
      <pc:sldChg chg="addSp delSp modSp new mod">
        <pc:chgData name="Di M Casey (DTP)" userId="5f3789cd-ede7-4959-b30b-a0738f6ceb0b" providerId="ADAL" clId="{5A409EC9-A620-4D21-A5BB-9D29FDFB7632}" dt="2024-08-09T06:10:21.179" v="324" actId="1076"/>
        <pc:sldMkLst>
          <pc:docMk/>
          <pc:sldMk cId="975973694" sldId="262"/>
        </pc:sldMkLst>
      </pc:sldChg>
      <pc:sldChg chg="addSp delSp modSp new mod">
        <pc:chgData name="Di M Casey (DTP)" userId="5f3789cd-ede7-4959-b30b-a0738f6ceb0b" providerId="ADAL" clId="{5A409EC9-A620-4D21-A5BB-9D29FDFB7632}" dt="2024-08-09T06:11:15.689" v="328" actId="1076"/>
        <pc:sldMkLst>
          <pc:docMk/>
          <pc:sldMk cId="441709063" sldId="263"/>
        </pc:sldMkLst>
      </pc:sldChg>
      <pc:sldChg chg="addSp delSp modSp new mod">
        <pc:chgData name="Di M Casey (DTP)" userId="5f3789cd-ede7-4959-b30b-a0738f6ceb0b" providerId="ADAL" clId="{5A409EC9-A620-4D21-A5BB-9D29FDFB7632}" dt="2024-08-11T22:42:14.394" v="333" actId="1076"/>
        <pc:sldMkLst>
          <pc:docMk/>
          <pc:sldMk cId="800443531" sldId="264"/>
        </pc:sldMkLst>
      </pc:sldChg>
      <pc:sldChg chg="addSp delSp modSp new mod">
        <pc:chgData name="Di M Casey (DTP)" userId="5f3789cd-ede7-4959-b30b-a0738f6ceb0b" providerId="ADAL" clId="{5A409EC9-A620-4D21-A5BB-9D29FDFB7632}" dt="2024-08-11T22:42:26.145" v="336" actId="1076"/>
        <pc:sldMkLst>
          <pc:docMk/>
          <pc:sldMk cId="3714703963" sldId="265"/>
        </pc:sldMkLst>
      </pc:sldChg>
      <pc:sldChg chg="addSp delSp modSp new mod">
        <pc:chgData name="Di M Casey (DTP)" userId="5f3789cd-ede7-4959-b30b-a0738f6ceb0b" providerId="ADAL" clId="{5A409EC9-A620-4D21-A5BB-9D29FDFB7632}" dt="2024-08-11T22:42:35.177" v="339" actId="1076"/>
        <pc:sldMkLst>
          <pc:docMk/>
          <pc:sldMk cId="1418804926" sldId="266"/>
        </pc:sldMkLst>
      </pc:sldChg>
      <pc:sldChg chg="addSp delSp modSp new mod">
        <pc:chgData name="Di M Casey (DTP)" userId="5f3789cd-ede7-4959-b30b-a0738f6ceb0b" providerId="ADAL" clId="{5A409EC9-A620-4D21-A5BB-9D29FDFB7632}" dt="2024-08-11T22:42:44.901" v="341" actId="14100"/>
        <pc:sldMkLst>
          <pc:docMk/>
          <pc:sldMk cId="2776346655" sldId="267"/>
        </pc:sldMkLst>
      </pc:sldChg>
      <pc:sldChg chg="addSp delSp modSp new mod">
        <pc:chgData name="Di M Casey (DTP)" userId="5f3789cd-ede7-4959-b30b-a0738f6ceb0b" providerId="ADAL" clId="{5A409EC9-A620-4D21-A5BB-9D29FDFB7632}" dt="2024-08-11T22:42:54.809" v="343" actId="14100"/>
        <pc:sldMkLst>
          <pc:docMk/>
          <pc:sldMk cId="3589060882" sldId="268"/>
        </pc:sldMkLst>
      </pc:sldChg>
      <pc:sldChg chg="addSp delSp modSp new mod">
        <pc:chgData name="Di M Casey (DTP)" userId="5f3789cd-ede7-4959-b30b-a0738f6ceb0b" providerId="ADAL" clId="{5A409EC9-A620-4D21-A5BB-9D29FDFB7632}" dt="2024-08-11T22:43:10.906" v="347" actId="1076"/>
        <pc:sldMkLst>
          <pc:docMk/>
          <pc:sldMk cId="2237407615" sldId="269"/>
        </pc:sldMkLst>
      </pc:sldChg>
      <pc:sldChg chg="addSp delSp modSp new mod ord">
        <pc:chgData name="Di M Casey (DTP)" userId="5f3789cd-ede7-4959-b30b-a0738f6ceb0b" providerId="ADAL" clId="{5A409EC9-A620-4D21-A5BB-9D29FDFB7632}" dt="2024-08-11T22:43:22.055" v="349" actId="14100"/>
        <pc:sldMkLst>
          <pc:docMk/>
          <pc:sldMk cId="1946413883" sldId="270"/>
        </pc:sldMkLst>
      </pc:sldChg>
      <pc:sldChg chg="addSp modSp add mod">
        <pc:chgData name="Di M Casey (DTP)" userId="5f3789cd-ede7-4959-b30b-a0738f6ceb0b" providerId="ADAL" clId="{5A409EC9-A620-4D21-A5BB-9D29FDFB7632}" dt="2024-08-11T22:43:31.658" v="351" actId="14100"/>
        <pc:sldMkLst>
          <pc:docMk/>
          <pc:sldMk cId="3965528246" sldId="271"/>
        </pc:sldMkLst>
      </pc:sldChg>
      <pc:sldChg chg="addSp modSp add mod">
        <pc:chgData name="Di M Casey (DTP)" userId="5f3789cd-ede7-4959-b30b-a0738f6ceb0b" providerId="ADAL" clId="{5A409EC9-A620-4D21-A5BB-9D29FDFB7632}" dt="2024-08-11T22:43:43.901" v="354" actId="1076"/>
        <pc:sldMkLst>
          <pc:docMk/>
          <pc:sldMk cId="711503005" sldId="272"/>
        </pc:sldMkLst>
      </pc:sldChg>
      <pc:sldChg chg="addSp modSp add mod">
        <pc:chgData name="Di M Casey (DTP)" userId="5f3789cd-ede7-4959-b30b-a0738f6ceb0b" providerId="ADAL" clId="{5A409EC9-A620-4D21-A5BB-9D29FDFB7632}" dt="2024-08-11T22:43:55.388" v="356" actId="14100"/>
        <pc:sldMkLst>
          <pc:docMk/>
          <pc:sldMk cId="3995342027" sldId="273"/>
        </pc:sldMkLst>
      </pc:sldChg>
      <pc:sldChg chg="addSp modSp add mod">
        <pc:chgData name="Di M Casey (DTP)" userId="5f3789cd-ede7-4959-b30b-a0738f6ceb0b" providerId="ADAL" clId="{5A409EC9-A620-4D21-A5BB-9D29FDFB7632}" dt="2024-08-11T22:44:04.199" v="358" actId="14100"/>
        <pc:sldMkLst>
          <pc:docMk/>
          <pc:sldMk cId="2764009374" sldId="274"/>
        </pc:sldMkLst>
      </pc:sldChg>
      <pc:sldChg chg="addSp modSp add mod">
        <pc:chgData name="Di M Casey (DTP)" userId="5f3789cd-ede7-4959-b30b-a0738f6ceb0b" providerId="ADAL" clId="{5A409EC9-A620-4D21-A5BB-9D29FDFB7632}" dt="2024-08-11T22:44:22.768" v="361" actId="14100"/>
        <pc:sldMkLst>
          <pc:docMk/>
          <pc:sldMk cId="582970481" sldId="275"/>
        </pc:sldMkLst>
      </pc:sldChg>
      <pc:sldChg chg="addSp delSp modSp add mod">
        <pc:chgData name="Di M Casey (DTP)" userId="5f3789cd-ede7-4959-b30b-a0738f6ceb0b" providerId="ADAL" clId="{5A409EC9-A620-4D21-A5BB-9D29FDFB7632}" dt="2024-08-09T05:43:29.921" v="142" actId="1076"/>
        <pc:sldMkLst>
          <pc:docMk/>
          <pc:sldMk cId="892479273" sldId="276"/>
        </pc:sldMkLst>
      </pc:sldChg>
      <pc:sldChg chg="addSp modSp add del">
        <pc:chgData name="Di M Casey (DTP)" userId="5f3789cd-ede7-4959-b30b-a0738f6ceb0b" providerId="ADAL" clId="{5A409EC9-A620-4D21-A5BB-9D29FDFB7632}" dt="2024-08-09T05:44:56.933" v="165" actId="47"/>
        <pc:sldMkLst>
          <pc:docMk/>
          <pc:sldMk cId="989136649" sldId="277"/>
        </pc:sldMkLst>
      </pc:sldChg>
      <pc:sldChg chg="addSp modSp add mod ord">
        <pc:chgData name="Di M Casey (DTP)" userId="5f3789cd-ede7-4959-b30b-a0738f6ceb0b" providerId="ADAL" clId="{5A409EC9-A620-4D21-A5BB-9D29FDFB7632}" dt="2024-08-11T22:44:52.443" v="365" actId="1076"/>
        <pc:sldMkLst>
          <pc:docMk/>
          <pc:sldMk cId="4122914341" sldId="278"/>
        </pc:sldMkLst>
      </pc:sldChg>
      <pc:sldChg chg="addSp modSp add del">
        <pc:chgData name="Di M Casey (DTP)" userId="5f3789cd-ede7-4959-b30b-a0738f6ceb0b" providerId="ADAL" clId="{5A409EC9-A620-4D21-A5BB-9D29FDFB7632}" dt="2024-08-09T05:44:59.200" v="166" actId="47"/>
        <pc:sldMkLst>
          <pc:docMk/>
          <pc:sldMk cId="3621498272" sldId="279"/>
        </pc:sldMkLst>
      </pc:sldChg>
      <pc:sldChg chg="addSp modSp add mod">
        <pc:chgData name="Di M Casey (DTP)" userId="5f3789cd-ede7-4959-b30b-a0738f6ceb0b" providerId="ADAL" clId="{5A409EC9-A620-4D21-A5BB-9D29FDFB7632}" dt="2024-08-11T22:45:05.044" v="367" actId="1076"/>
        <pc:sldMkLst>
          <pc:docMk/>
          <pc:sldMk cId="2485427077" sldId="280"/>
        </pc:sldMkLst>
      </pc:sldChg>
      <pc:sldChg chg="addSp modSp add del">
        <pc:chgData name="Di M Casey (DTP)" userId="5f3789cd-ede7-4959-b30b-a0738f6ceb0b" providerId="ADAL" clId="{5A409EC9-A620-4D21-A5BB-9D29FDFB7632}" dt="2024-08-09T05:45:02.308" v="167" actId="47"/>
        <pc:sldMkLst>
          <pc:docMk/>
          <pc:sldMk cId="1588370334" sldId="281"/>
        </pc:sldMkLst>
      </pc:sldChg>
      <pc:sldChg chg="addSp modSp add mod ord">
        <pc:chgData name="Di M Casey (DTP)" userId="5f3789cd-ede7-4959-b30b-a0738f6ceb0b" providerId="ADAL" clId="{5A409EC9-A620-4D21-A5BB-9D29FDFB7632}" dt="2024-08-11T22:44:45.645" v="364" actId="1076"/>
        <pc:sldMkLst>
          <pc:docMk/>
          <pc:sldMk cId="2287231486" sldId="282"/>
        </pc:sldMkLst>
      </pc:sldChg>
      <pc:sldChg chg="addSp modSp add mod ord">
        <pc:chgData name="Di M Casey (DTP)" userId="5f3789cd-ede7-4959-b30b-a0738f6ceb0b" providerId="ADAL" clId="{5A409EC9-A620-4D21-A5BB-9D29FDFB7632}" dt="2024-08-11T22:44:59.226" v="366" actId="1076"/>
        <pc:sldMkLst>
          <pc:docMk/>
          <pc:sldMk cId="2888044972" sldId="283"/>
        </pc:sldMkLst>
      </pc:sldChg>
      <pc:sldChg chg="addSp modSp add del">
        <pc:chgData name="Di M Casey (DTP)" userId="5f3789cd-ede7-4959-b30b-a0738f6ceb0b" providerId="ADAL" clId="{5A409EC9-A620-4D21-A5BB-9D29FDFB7632}" dt="2024-08-09T05:45:08.974" v="170" actId="47"/>
        <pc:sldMkLst>
          <pc:docMk/>
          <pc:sldMk cId="2224785891" sldId="284"/>
        </pc:sldMkLst>
      </pc:sldChg>
      <pc:sldChg chg="addSp modSp add mod ord">
        <pc:chgData name="Di M Casey (DTP)" userId="5f3789cd-ede7-4959-b30b-a0738f6ceb0b" providerId="ADAL" clId="{5A409EC9-A620-4D21-A5BB-9D29FDFB7632}" dt="2024-08-11T22:44:37.495" v="363" actId="14100"/>
        <pc:sldMkLst>
          <pc:docMk/>
          <pc:sldMk cId="2353967055" sldId="285"/>
        </pc:sldMkLst>
      </pc:sldChg>
      <pc:sldChg chg="addSp modSp add mod">
        <pc:chgData name="Di M Casey (DTP)" userId="5f3789cd-ede7-4959-b30b-a0738f6ceb0b" providerId="ADAL" clId="{5A409EC9-A620-4D21-A5BB-9D29FDFB7632}" dt="2024-08-09T05:46:24.763" v="173" actId="962"/>
        <pc:sldMkLst>
          <pc:docMk/>
          <pc:sldMk cId="1978623118" sldId="286"/>
        </pc:sldMkLst>
      </pc:sldChg>
      <pc:sldChg chg="add ord">
        <pc:chgData name="Di M Casey (DTP)" userId="5f3789cd-ede7-4959-b30b-a0738f6ceb0b" providerId="ADAL" clId="{5A409EC9-A620-4D21-A5BB-9D29FDFB7632}" dt="2024-08-09T05:46:37.612" v="175"/>
        <pc:sldMkLst>
          <pc:docMk/>
          <pc:sldMk cId="3769895263" sldId="287"/>
        </pc:sldMkLst>
      </pc:sldChg>
      <pc:sldChg chg="addSp delSp modSp add mod modAnim">
        <pc:chgData name="Di M Casey (DTP)" userId="5f3789cd-ede7-4959-b30b-a0738f6ceb0b" providerId="ADAL" clId="{5A409EC9-A620-4D21-A5BB-9D29FDFB7632}" dt="2024-08-09T05:50:13.830" v="184" actId="1076"/>
        <pc:sldMkLst>
          <pc:docMk/>
          <pc:sldMk cId="3382638923" sldId="288"/>
        </pc:sldMkLst>
      </pc:sldChg>
      <pc:sldChg chg="addSp modSp add mod">
        <pc:chgData name="Di M Casey (DTP)" userId="5f3789cd-ede7-4959-b30b-a0738f6ceb0b" providerId="ADAL" clId="{5A409EC9-A620-4D21-A5BB-9D29FDFB7632}" dt="2024-08-09T05:52:16.896" v="193" actId="1076"/>
        <pc:sldMkLst>
          <pc:docMk/>
          <pc:sldMk cId="1245131625" sldId="289"/>
        </pc:sldMkLst>
      </pc:sldChg>
      <pc:sldChg chg="addSp modSp add mod">
        <pc:chgData name="Di M Casey (DTP)" userId="5f3789cd-ede7-4959-b30b-a0738f6ceb0b" providerId="ADAL" clId="{5A409EC9-A620-4D21-A5BB-9D29FDFB7632}" dt="2024-08-09T06:00:28.442" v="219" actId="1076"/>
        <pc:sldMkLst>
          <pc:docMk/>
          <pc:sldMk cId="2304961284" sldId="290"/>
        </pc:sldMkLst>
      </pc:sldChg>
      <pc:sldChg chg="addSp modSp add mod">
        <pc:chgData name="Di M Casey (DTP)" userId="5f3789cd-ede7-4959-b30b-a0738f6ceb0b" providerId="ADAL" clId="{5A409EC9-A620-4D21-A5BB-9D29FDFB7632}" dt="2024-08-09T06:00:46.583" v="222" actId="1076"/>
        <pc:sldMkLst>
          <pc:docMk/>
          <pc:sldMk cId="933061988" sldId="291"/>
        </pc:sldMkLst>
      </pc:sldChg>
      <pc:sldChg chg="addSp modSp add mod">
        <pc:chgData name="Di M Casey (DTP)" userId="5f3789cd-ede7-4959-b30b-a0738f6ceb0b" providerId="ADAL" clId="{5A409EC9-A620-4D21-A5BB-9D29FDFB7632}" dt="2024-08-09T06:01:03.094" v="225" actId="1076"/>
        <pc:sldMkLst>
          <pc:docMk/>
          <pc:sldMk cId="2352753488" sldId="292"/>
        </pc:sldMkLst>
      </pc:sldChg>
      <pc:sldChg chg="addSp modSp add mod">
        <pc:chgData name="Di M Casey (DTP)" userId="5f3789cd-ede7-4959-b30b-a0738f6ceb0b" providerId="ADAL" clId="{5A409EC9-A620-4D21-A5BB-9D29FDFB7632}" dt="2024-08-09T06:03:10.133" v="249" actId="14100"/>
        <pc:sldMkLst>
          <pc:docMk/>
          <pc:sldMk cId="3730281154" sldId="293"/>
        </pc:sldMkLst>
      </pc:sldChg>
      <pc:sldChg chg="addSp delSp modSp add mod ord">
        <pc:chgData name="Di M Casey (DTP)" userId="5f3789cd-ede7-4959-b30b-a0738f6ceb0b" providerId="ADAL" clId="{5A409EC9-A620-4D21-A5BB-9D29FDFB7632}" dt="2024-08-09T06:03:01.368" v="247" actId="1076"/>
        <pc:sldMkLst>
          <pc:docMk/>
          <pc:sldMk cId="1006723371" sldId="294"/>
        </pc:sldMkLst>
      </pc:sldChg>
      <pc:sldChg chg="addSp modSp add mod ord">
        <pc:chgData name="Di M Casey (DTP)" userId="5f3789cd-ede7-4959-b30b-a0738f6ceb0b" providerId="ADAL" clId="{5A409EC9-A620-4D21-A5BB-9D29FDFB7632}" dt="2024-08-09T06:02:47.726" v="246" actId="1076"/>
        <pc:sldMkLst>
          <pc:docMk/>
          <pc:sldMk cId="1816691115" sldId="295"/>
        </pc:sldMkLst>
      </pc:sldChg>
      <pc:sldChg chg="addSp modSp add mod">
        <pc:chgData name="Di M Casey (DTP)" userId="5f3789cd-ede7-4959-b30b-a0738f6ceb0b" providerId="ADAL" clId="{5A409EC9-A620-4D21-A5BB-9D29FDFB7632}" dt="2024-08-11T22:45:26.422" v="369" actId="14100"/>
        <pc:sldMkLst>
          <pc:docMk/>
          <pc:sldMk cId="1486509734" sldId="296"/>
        </pc:sldMkLst>
      </pc:sldChg>
      <pc:sldChg chg="addSp modSp add mod">
        <pc:chgData name="Di M Casey (DTP)" userId="5f3789cd-ede7-4959-b30b-a0738f6ceb0b" providerId="ADAL" clId="{5A409EC9-A620-4D21-A5BB-9D29FDFB7632}" dt="2024-08-09T06:04:47.438" v="256" actId="962"/>
        <pc:sldMkLst>
          <pc:docMk/>
          <pc:sldMk cId="1674318242" sldId="297"/>
        </pc:sldMkLst>
      </pc:sldChg>
      <pc:sldChg chg="addSp delSp modSp add mod ord">
        <pc:chgData name="Di M Casey (DTP)" userId="5f3789cd-ede7-4959-b30b-a0738f6ceb0b" providerId="ADAL" clId="{5A409EC9-A620-4D21-A5BB-9D29FDFB7632}" dt="2024-08-09T06:05:49.814" v="273"/>
        <pc:sldMkLst>
          <pc:docMk/>
          <pc:sldMk cId="1036947209" sldId="298"/>
        </pc:sldMkLst>
      </pc:sldChg>
      <pc:sldChg chg="addSp modSp add mod">
        <pc:chgData name="Di M Casey (DTP)" userId="5f3789cd-ede7-4959-b30b-a0738f6ceb0b" providerId="ADAL" clId="{5A409EC9-A620-4D21-A5BB-9D29FDFB7632}" dt="2024-08-11T22:45:31.794" v="370" actId="1076"/>
        <pc:sldMkLst>
          <pc:docMk/>
          <pc:sldMk cId="4177997490" sldId="299"/>
        </pc:sldMkLst>
      </pc:sldChg>
      <pc:sldChg chg="addSp modSp add mod">
        <pc:chgData name="Di M Casey (DTP)" userId="5f3789cd-ede7-4959-b30b-a0738f6ceb0b" providerId="ADAL" clId="{5A409EC9-A620-4D21-A5BB-9D29FDFB7632}" dt="2024-08-11T22:45:48.491" v="374" actId="1076"/>
        <pc:sldMkLst>
          <pc:docMk/>
          <pc:sldMk cId="1028325388" sldId="300"/>
        </pc:sldMkLst>
      </pc:sldChg>
      <pc:sldChg chg="addSp modSp add mod">
        <pc:chgData name="Di M Casey (DTP)" userId="5f3789cd-ede7-4959-b30b-a0738f6ceb0b" providerId="ADAL" clId="{5A409EC9-A620-4D21-A5BB-9D29FDFB7632}" dt="2024-08-11T22:46:00.501" v="375" actId="1076"/>
        <pc:sldMkLst>
          <pc:docMk/>
          <pc:sldMk cId="2777271550" sldId="301"/>
        </pc:sldMkLst>
      </pc:sldChg>
      <pc:sldChg chg="addSp delSp modSp add mod">
        <pc:chgData name="Di M Casey (DTP)" userId="5f3789cd-ede7-4959-b30b-a0738f6ceb0b" providerId="ADAL" clId="{5A409EC9-A620-4D21-A5BB-9D29FDFB7632}" dt="2024-08-09T06:07:04.576" v="284" actId="21"/>
        <pc:sldMkLst>
          <pc:docMk/>
          <pc:sldMk cId="2377845405" sldId="302"/>
        </pc:sldMkLst>
      </pc:sldChg>
      <pc:sldChg chg="addSp delSp modSp add mod ord">
        <pc:chgData name="Di M Casey (DTP)" userId="5f3789cd-ede7-4959-b30b-a0738f6ceb0b" providerId="ADAL" clId="{5A409EC9-A620-4D21-A5BB-9D29FDFB7632}" dt="2024-08-11T22:46:13.697" v="377" actId="1076"/>
        <pc:sldMkLst>
          <pc:docMk/>
          <pc:sldMk cId="1824391634" sldId="303"/>
        </pc:sldMkLst>
      </pc:sldChg>
      <pc:sldChg chg="addSp modSp add mod ord">
        <pc:chgData name="Di M Casey (DTP)" userId="5f3789cd-ede7-4959-b30b-a0738f6ceb0b" providerId="ADAL" clId="{5A409EC9-A620-4D21-A5BB-9D29FDFB7632}" dt="2024-08-11T22:46:07.254" v="376" actId="1076"/>
        <pc:sldMkLst>
          <pc:docMk/>
          <pc:sldMk cId="4209692199" sldId="304"/>
        </pc:sldMkLst>
      </pc:sldChg>
      <pc:sldChg chg="addSp modSp add mod">
        <pc:chgData name="Di M Casey (DTP)" userId="5f3789cd-ede7-4959-b30b-a0738f6ceb0b" providerId="ADAL" clId="{5A409EC9-A620-4D21-A5BB-9D29FDFB7632}" dt="2024-08-09T06:07:43.020" v="295" actId="14100"/>
        <pc:sldMkLst>
          <pc:docMk/>
          <pc:sldMk cId="2910446000" sldId="305"/>
        </pc:sldMkLst>
      </pc:sldChg>
      <pc:sldChg chg="add del">
        <pc:chgData name="Di M Casey (DTP)" userId="5f3789cd-ede7-4959-b30b-a0738f6ceb0b" providerId="ADAL" clId="{5A409EC9-A620-4D21-A5BB-9D29FDFB7632}" dt="2024-08-11T22:52:48.833" v="531" actId="47"/>
        <pc:sldMkLst>
          <pc:docMk/>
          <pc:sldMk cId="2756480335" sldId="306"/>
        </pc:sldMkLst>
      </pc:sldChg>
      <pc:sldChg chg="add del">
        <pc:chgData name="Di M Casey (DTP)" userId="5f3789cd-ede7-4959-b30b-a0738f6ceb0b" providerId="ADAL" clId="{5A409EC9-A620-4D21-A5BB-9D29FDFB7632}" dt="2024-08-11T22:52:52.937" v="532" actId="47"/>
        <pc:sldMkLst>
          <pc:docMk/>
          <pc:sldMk cId="2437975465" sldId="307"/>
        </pc:sldMkLst>
      </pc:sldChg>
      <pc:sldChg chg="addSp delSp modSp add mod setBg modClrScheme chgLayout">
        <pc:chgData name="Di M Casey (DTP)" userId="5f3789cd-ede7-4959-b30b-a0738f6ceb0b" providerId="ADAL" clId="{5A409EC9-A620-4D21-A5BB-9D29FDFB7632}" dt="2024-08-11T22:52:43.049" v="530" actId="478"/>
        <pc:sldMkLst>
          <pc:docMk/>
          <pc:sldMk cId="584827675" sldId="308"/>
        </pc:sldMkLst>
      </pc:sldChg>
      <pc:sldChg chg="delSp modSp new mod ord">
        <pc:chgData name="Di M Casey (DTP)" userId="5f3789cd-ede7-4959-b30b-a0738f6ceb0b" providerId="ADAL" clId="{5A409EC9-A620-4D21-A5BB-9D29FDFB7632}" dt="2024-08-11T22:56:45.405" v="629" actId="1076"/>
        <pc:sldMkLst>
          <pc:docMk/>
          <pc:sldMk cId="1867659786" sldId="309"/>
        </pc:sldMkLst>
      </pc:sldChg>
      <pc:sldChg chg="new del">
        <pc:chgData name="Di M Casey (DTP)" userId="5f3789cd-ede7-4959-b30b-a0738f6ceb0b" providerId="ADAL" clId="{5A409EC9-A620-4D21-A5BB-9D29FDFB7632}" dt="2024-08-11T22:54:06.272" v="534" actId="47"/>
        <pc:sldMkLst>
          <pc:docMk/>
          <pc:sldMk cId="3859250184" sldId="309"/>
        </pc:sldMkLst>
      </pc:sldChg>
      <pc:sldChg chg="add del">
        <pc:chgData name="Di M Casey (DTP)" userId="5f3789cd-ede7-4959-b30b-a0738f6ceb0b" providerId="ADAL" clId="{5A409EC9-A620-4D21-A5BB-9D29FDFB7632}" dt="2024-08-11T22:50:46.860" v="385" actId="47"/>
        <pc:sldMkLst>
          <pc:docMk/>
          <pc:sldMk cId="4177542027" sldId="309"/>
        </pc:sldMkLst>
      </pc:sldChg>
      <pc:sldChg chg="modSp add mod ord">
        <pc:chgData name="Di M Casey (DTP)" userId="5f3789cd-ede7-4959-b30b-a0738f6ceb0b" providerId="ADAL" clId="{5A409EC9-A620-4D21-A5BB-9D29FDFB7632}" dt="2024-08-11T22:57:54.714" v="672" actId="20577"/>
        <pc:sldMkLst>
          <pc:docMk/>
          <pc:sldMk cId="2719312843" sldId="310"/>
        </pc:sldMkLst>
      </pc:sldChg>
      <pc:sldChg chg="add del">
        <pc:chgData name="Di M Casey (DTP)" userId="5f3789cd-ede7-4959-b30b-a0738f6ceb0b" providerId="ADAL" clId="{5A409EC9-A620-4D21-A5BB-9D29FDFB7632}" dt="2024-08-11T23:18:57.009" v="678"/>
        <pc:sldMkLst>
          <pc:docMk/>
          <pc:sldMk cId="1182888915" sldId="311"/>
        </pc:sldMkLst>
      </pc:sldChg>
      <pc:sldChg chg="modSp add mod ord">
        <pc:chgData name="Di M Casey (DTP)" userId="5f3789cd-ede7-4959-b30b-a0738f6ceb0b" providerId="ADAL" clId="{5A409EC9-A620-4D21-A5BB-9D29FDFB7632}" dt="2024-08-11T23:20:01.935" v="792" actId="20577"/>
        <pc:sldMkLst>
          <pc:docMk/>
          <pc:sldMk cId="2377105400" sldId="311"/>
        </pc:sldMkLst>
      </pc:sldChg>
      <pc:sldChg chg="modSp add mod">
        <pc:chgData name="Di M Casey (DTP)" userId="5f3789cd-ede7-4959-b30b-a0738f6ceb0b" providerId="ADAL" clId="{5A409EC9-A620-4D21-A5BB-9D29FDFB7632}" dt="2024-08-11T23:21:33.289" v="844" actId="20577"/>
        <pc:sldMkLst>
          <pc:docMk/>
          <pc:sldMk cId="97311575" sldId="312"/>
        </pc:sldMkLst>
      </pc:sldChg>
      <pc:sldChg chg="modSp add mod">
        <pc:chgData name="Di M Casey (DTP)" userId="5f3789cd-ede7-4959-b30b-a0738f6ceb0b" providerId="ADAL" clId="{5A409EC9-A620-4D21-A5BB-9D29FDFB7632}" dt="2024-08-11T23:22:23.654" v="924" actId="20577"/>
        <pc:sldMkLst>
          <pc:docMk/>
          <pc:sldMk cId="2768508508" sldId="313"/>
        </pc:sldMkLst>
      </pc:sldChg>
      <pc:sldChg chg="modSp add mod">
        <pc:chgData name="Di M Casey (DTP)" userId="5f3789cd-ede7-4959-b30b-a0738f6ceb0b" providerId="ADAL" clId="{5A409EC9-A620-4D21-A5BB-9D29FDFB7632}" dt="2024-08-11T23:22:48.328" v="957" actId="20577"/>
        <pc:sldMkLst>
          <pc:docMk/>
          <pc:sldMk cId="2545988464" sldId="314"/>
        </pc:sldMkLst>
      </pc:sldChg>
      <pc:sldMasterChg chg="modSldLayout">
        <pc:chgData name="Di M Casey (DTP)" userId="5f3789cd-ede7-4959-b30b-a0738f6ceb0b" providerId="ADAL" clId="{5A409EC9-A620-4D21-A5BB-9D29FDFB7632}" dt="2024-08-11T23:16:54.208" v="675"/>
        <pc:sldMasterMkLst>
          <pc:docMk/>
          <pc:sldMasterMk cId="1699728538" sldId="2147483672"/>
        </pc:sldMasterMkLst>
        <pc:sldLayoutChg chg="setBg">
          <pc:chgData name="Di M Casey (DTP)" userId="5f3789cd-ede7-4959-b30b-a0738f6ceb0b" providerId="ADAL" clId="{5A409EC9-A620-4D21-A5BB-9D29FDFB7632}" dt="2024-08-11T23:16:54.208" v="675"/>
          <pc:sldLayoutMkLst>
            <pc:docMk/>
            <pc:sldMasterMk cId="1699728538" sldId="2147483672"/>
            <pc:sldLayoutMk cId="1467771369" sldId="2147483681"/>
          </pc:sldLayoutMkLst>
        </pc:sldLayoutChg>
        <pc:sldLayoutChg chg="setBg">
          <pc:chgData name="Di M Casey (DTP)" userId="5f3789cd-ede7-4959-b30b-a0738f6ceb0b" providerId="ADAL" clId="{5A409EC9-A620-4D21-A5BB-9D29FDFB7632}" dt="2024-08-11T23:16:54.208" v="675"/>
          <pc:sldLayoutMkLst>
            <pc:docMk/>
            <pc:sldMasterMk cId="1699728538" sldId="2147483672"/>
            <pc:sldLayoutMk cId="1921348602" sldId="2147483682"/>
          </pc:sldLayoutMkLst>
        </pc:sldLayoutChg>
      </pc:sldMasterChg>
    </pc:docChg>
  </pc:docChgLst>
  <pc:docChgLst>
    <pc:chgData name="Di M Casey (DTP)" userId="S::vidx963@roads.vic.gov.au::5f3789cd-ede7-4959-b30b-a0738f6ceb0b" providerId="AD" clId="Web-{267876BA-771D-DD79-4E38-04CF035D41BC}"/>
    <pc:docChg chg="modSld">
      <pc:chgData name="Di M Casey (DTP)" userId="S::vidx963@roads.vic.gov.au::5f3789cd-ede7-4959-b30b-a0738f6ceb0b" providerId="AD" clId="Web-{267876BA-771D-DD79-4E38-04CF035D41BC}" dt="2024-08-12T06:37:49.156" v="0"/>
      <pc:docMkLst>
        <pc:docMk/>
      </pc:docMkLst>
      <pc:sldChg chg="addSp modSp">
        <pc:chgData name="Di M Casey (DTP)" userId="S::vidx963@roads.vic.gov.au::5f3789cd-ede7-4959-b30b-a0738f6ceb0b" providerId="AD" clId="Web-{267876BA-771D-DD79-4E38-04CF035D41BC}" dt="2024-08-12T06:37:49.156" v="0"/>
        <pc:sldMkLst>
          <pc:docMk/>
          <pc:sldMk cId="3769895263" sldId="2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F1936A-F781-4495-9394-F7EE83D0E4FA}" type="datetimeFigureOut">
              <a:rPr lang="en-AU" smtClean="0"/>
              <a:t>7/01/2026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859F70-ABEC-4CE0-BDE4-7E94F3DDD194}" type="slidenum">
              <a:rPr lang="en-AU" smtClean="0"/>
              <a:t>‹#›</a:t>
            </a:fld>
            <a:endParaRPr lang="en-AU"/>
          </a:p>
        </p:txBody>
      </p:sp>
    </p:spTree>
    <p:extLst>
      <p:ext uri="{BB962C8B-B14F-4D97-AF65-F5344CB8AC3E}">
        <p14:creationId xmlns:p14="http://schemas.microsoft.com/office/powerpoint/2010/main" val="1532019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SAFE- Use this image to discuss the importance of holding an adult’s hand, and crossing at the safest location</a:t>
            </a:r>
          </a:p>
        </p:txBody>
      </p:sp>
      <p:sp>
        <p:nvSpPr>
          <p:cNvPr id="4" name="Slide Number Placeholder 3"/>
          <p:cNvSpPr>
            <a:spLocks noGrp="1"/>
          </p:cNvSpPr>
          <p:nvPr>
            <p:ph type="sldNum" sz="quarter" idx="5"/>
          </p:nvPr>
        </p:nvSpPr>
        <p:spPr/>
        <p:txBody>
          <a:bodyPr/>
          <a:lstStyle/>
          <a:p>
            <a:fld id="{D5859F70-ABEC-4CE0-BDE4-7E94F3DDD194}" type="slidenum">
              <a:rPr lang="en-AU" smtClean="0"/>
              <a:t>3</a:t>
            </a:fld>
            <a:endParaRPr lang="en-AU"/>
          </a:p>
        </p:txBody>
      </p:sp>
    </p:spTree>
    <p:extLst>
      <p:ext uri="{BB962C8B-B14F-4D97-AF65-F5344CB8AC3E}">
        <p14:creationId xmlns:p14="http://schemas.microsoft.com/office/powerpoint/2010/main" val="942350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UNSAFE- Use this image to discuss the dangers of running on the footpath, particularly past driveways</a:t>
            </a:r>
          </a:p>
        </p:txBody>
      </p:sp>
      <p:sp>
        <p:nvSpPr>
          <p:cNvPr id="4" name="Slide Number Placeholder 3"/>
          <p:cNvSpPr>
            <a:spLocks noGrp="1"/>
          </p:cNvSpPr>
          <p:nvPr>
            <p:ph type="sldNum" sz="quarter" idx="5"/>
          </p:nvPr>
        </p:nvSpPr>
        <p:spPr/>
        <p:txBody>
          <a:bodyPr/>
          <a:lstStyle/>
          <a:p>
            <a:fld id="{D5859F70-ABEC-4CE0-BDE4-7E94F3DDD194}" type="slidenum">
              <a:rPr lang="en-AU" smtClean="0"/>
              <a:t>4</a:t>
            </a:fld>
            <a:endParaRPr lang="en-AU"/>
          </a:p>
        </p:txBody>
      </p:sp>
    </p:spTree>
    <p:extLst>
      <p:ext uri="{BB962C8B-B14F-4D97-AF65-F5344CB8AC3E}">
        <p14:creationId xmlns:p14="http://schemas.microsoft.com/office/powerpoint/2010/main" val="3153821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SAFE- Use this image to discuss the importance of wearing a helmet, walking bikes across the road and crossing at the safest location</a:t>
            </a:r>
          </a:p>
        </p:txBody>
      </p:sp>
      <p:sp>
        <p:nvSpPr>
          <p:cNvPr id="4" name="Slide Number Placeholder 3"/>
          <p:cNvSpPr>
            <a:spLocks noGrp="1"/>
          </p:cNvSpPr>
          <p:nvPr>
            <p:ph type="sldNum" sz="quarter" idx="5"/>
          </p:nvPr>
        </p:nvSpPr>
        <p:spPr/>
        <p:txBody>
          <a:bodyPr/>
          <a:lstStyle/>
          <a:p>
            <a:fld id="{D5859F70-ABEC-4CE0-BDE4-7E94F3DDD194}" type="slidenum">
              <a:rPr lang="en-AU" smtClean="0"/>
              <a:t>5</a:t>
            </a:fld>
            <a:endParaRPr lang="en-AU"/>
          </a:p>
        </p:txBody>
      </p:sp>
    </p:spTree>
    <p:extLst>
      <p:ext uri="{BB962C8B-B14F-4D97-AF65-F5344CB8AC3E}">
        <p14:creationId xmlns:p14="http://schemas.microsoft.com/office/powerpoint/2010/main" val="312494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UNSAFE- Use this image to discuss the importance of being alert near roads and not being distracted by devices. Note that he is looking at a phone and has earphones in his ears</a:t>
            </a:r>
          </a:p>
        </p:txBody>
      </p:sp>
      <p:sp>
        <p:nvSpPr>
          <p:cNvPr id="4" name="Slide Number Placeholder 3"/>
          <p:cNvSpPr>
            <a:spLocks noGrp="1"/>
          </p:cNvSpPr>
          <p:nvPr>
            <p:ph type="sldNum" sz="quarter" idx="5"/>
          </p:nvPr>
        </p:nvSpPr>
        <p:spPr/>
        <p:txBody>
          <a:bodyPr/>
          <a:lstStyle/>
          <a:p>
            <a:fld id="{D5859F70-ABEC-4CE0-BDE4-7E94F3DDD194}" type="slidenum">
              <a:rPr lang="en-AU" smtClean="0"/>
              <a:t>6</a:t>
            </a:fld>
            <a:endParaRPr lang="en-AU"/>
          </a:p>
        </p:txBody>
      </p:sp>
    </p:spTree>
    <p:extLst>
      <p:ext uri="{BB962C8B-B14F-4D97-AF65-F5344CB8AC3E}">
        <p14:creationId xmlns:p14="http://schemas.microsoft.com/office/powerpoint/2010/main" val="1755483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UNSAFE- use this image to discuss the fact that whilst riding bikes on the footpath is safe and legal for people below 12 years old, this image is UNSAFE because she is not wearing a helmet.</a:t>
            </a:r>
          </a:p>
        </p:txBody>
      </p:sp>
      <p:sp>
        <p:nvSpPr>
          <p:cNvPr id="4" name="Slide Number Placeholder 3"/>
          <p:cNvSpPr>
            <a:spLocks noGrp="1"/>
          </p:cNvSpPr>
          <p:nvPr>
            <p:ph type="sldNum" sz="quarter" idx="5"/>
          </p:nvPr>
        </p:nvSpPr>
        <p:spPr/>
        <p:txBody>
          <a:bodyPr/>
          <a:lstStyle/>
          <a:p>
            <a:fld id="{D5859F70-ABEC-4CE0-BDE4-7E94F3DDD194}" type="slidenum">
              <a:rPr lang="en-AU" smtClean="0"/>
              <a:t>7</a:t>
            </a:fld>
            <a:endParaRPr lang="en-AU"/>
          </a:p>
        </p:txBody>
      </p:sp>
    </p:spTree>
    <p:extLst>
      <p:ext uri="{BB962C8B-B14F-4D97-AF65-F5344CB8AC3E}">
        <p14:creationId xmlns:p14="http://schemas.microsoft.com/office/powerpoint/2010/main" val="81306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SAFE- Use this image to discuss the importance of crossing on the green light and at pedestrian crossings where possible</a:t>
            </a:r>
          </a:p>
        </p:txBody>
      </p:sp>
      <p:sp>
        <p:nvSpPr>
          <p:cNvPr id="4" name="Slide Number Placeholder 3"/>
          <p:cNvSpPr>
            <a:spLocks noGrp="1"/>
          </p:cNvSpPr>
          <p:nvPr>
            <p:ph type="sldNum" sz="quarter" idx="5"/>
          </p:nvPr>
        </p:nvSpPr>
        <p:spPr/>
        <p:txBody>
          <a:bodyPr/>
          <a:lstStyle/>
          <a:p>
            <a:fld id="{D5859F70-ABEC-4CE0-BDE4-7E94F3DDD194}" type="slidenum">
              <a:rPr lang="en-AU" smtClean="0"/>
              <a:t>8</a:t>
            </a:fld>
            <a:endParaRPr lang="en-AU"/>
          </a:p>
        </p:txBody>
      </p:sp>
    </p:spTree>
    <p:extLst>
      <p:ext uri="{BB962C8B-B14F-4D97-AF65-F5344CB8AC3E}">
        <p14:creationId xmlns:p14="http://schemas.microsoft.com/office/powerpoint/2010/main" val="4288986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SAFE- Use this image to discuss the importance of wearing helmets when ridings bikes and using dedicated bike and shared paths.</a:t>
            </a:r>
          </a:p>
        </p:txBody>
      </p:sp>
      <p:sp>
        <p:nvSpPr>
          <p:cNvPr id="4" name="Slide Number Placeholder 3"/>
          <p:cNvSpPr>
            <a:spLocks noGrp="1"/>
          </p:cNvSpPr>
          <p:nvPr>
            <p:ph type="sldNum" sz="quarter" idx="5"/>
          </p:nvPr>
        </p:nvSpPr>
        <p:spPr/>
        <p:txBody>
          <a:bodyPr/>
          <a:lstStyle/>
          <a:p>
            <a:fld id="{D5859F70-ABEC-4CE0-BDE4-7E94F3DDD194}" type="slidenum">
              <a:rPr lang="en-AU" smtClean="0"/>
              <a:t>9</a:t>
            </a:fld>
            <a:endParaRPr lang="en-AU"/>
          </a:p>
        </p:txBody>
      </p:sp>
    </p:spTree>
    <p:extLst>
      <p:ext uri="{BB962C8B-B14F-4D97-AF65-F5344CB8AC3E}">
        <p14:creationId xmlns:p14="http://schemas.microsoft.com/office/powerpoint/2010/main" val="1299916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UNSAFE- </a:t>
            </a:r>
          </a:p>
        </p:txBody>
      </p:sp>
      <p:sp>
        <p:nvSpPr>
          <p:cNvPr id="4" name="Slide Number Placeholder 3"/>
          <p:cNvSpPr>
            <a:spLocks noGrp="1"/>
          </p:cNvSpPr>
          <p:nvPr>
            <p:ph type="sldNum" sz="quarter" idx="5"/>
          </p:nvPr>
        </p:nvSpPr>
        <p:spPr/>
        <p:txBody>
          <a:bodyPr/>
          <a:lstStyle/>
          <a:p>
            <a:fld id="{D5859F70-ABEC-4CE0-BDE4-7E94F3DDD194}" type="slidenum">
              <a:rPr lang="en-AU" smtClean="0"/>
              <a:t>10</a:t>
            </a:fld>
            <a:endParaRPr lang="en-AU"/>
          </a:p>
        </p:txBody>
      </p:sp>
    </p:spTree>
    <p:extLst>
      <p:ext uri="{BB962C8B-B14F-4D97-AF65-F5344CB8AC3E}">
        <p14:creationId xmlns:p14="http://schemas.microsoft.com/office/powerpoint/2010/main" val="1558510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19.emf"/><Relationship Id="rId5" Type="http://schemas.openxmlformats.org/officeDocument/2006/relationships/image" Target="../media/image4.emf"/><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5.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9670B-0DBF-3249-86CC-32D349679D89}"/>
              </a:ext>
            </a:extLst>
          </p:cNvPr>
          <p:cNvSpPr>
            <a:spLocks noGrp="1"/>
          </p:cNvSpPr>
          <p:nvPr>
            <p:ph type="ctrTitle"/>
          </p:nvPr>
        </p:nvSpPr>
        <p:spPr>
          <a:xfrm>
            <a:off x="1524000" y="1122363"/>
            <a:ext cx="9144000" cy="2387600"/>
          </a:xfrm>
        </p:spPr>
        <p:txBody>
          <a:bodyPr anchor="b"/>
          <a:lstStyle>
            <a:lvl1pPr algn="ctr">
              <a:defRPr sz="6000" b="1" i="0">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421EB697-0040-1C40-9B92-FC4BAFE61EE5}"/>
              </a:ext>
            </a:extLst>
          </p:cNvPr>
          <p:cNvSpPr>
            <a:spLocks noGrp="1"/>
          </p:cNvSpPr>
          <p:nvPr>
            <p:ph type="subTitle" idx="1"/>
          </p:nvPr>
        </p:nvSpPr>
        <p:spPr>
          <a:xfrm>
            <a:off x="1524000" y="3602038"/>
            <a:ext cx="9144000" cy="1655762"/>
          </a:xfrm>
        </p:spPr>
        <p:txBody>
          <a:bodyPr/>
          <a:lstStyle>
            <a:lvl1pPr marL="0" indent="0" algn="ctr">
              <a:buNone/>
              <a:defRPr sz="2400" b="1" i="0">
                <a:latin typeface="+mn-lt"/>
                <a:ea typeface="Urbanist SemiBold" panose="020B0A04040200000203" pitchFamily="34" charset="0"/>
                <a:cs typeface="Urbanist SemiBold" panose="020B0A0404020000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Footer Placeholder 4">
            <a:extLst>
              <a:ext uri="{FF2B5EF4-FFF2-40B4-BE49-F238E27FC236}">
                <a16:creationId xmlns:a16="http://schemas.microsoft.com/office/drawing/2014/main" id="{C73FF393-651A-0F95-68E7-A6D9A9A259BC}"/>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5" name="Slide Number Placeholder 5">
            <a:extLst>
              <a:ext uri="{FF2B5EF4-FFF2-40B4-BE49-F238E27FC236}">
                <a16:creationId xmlns:a16="http://schemas.microsoft.com/office/drawing/2014/main" id="{DFE7F340-1F2C-A284-2B6B-67AB09E8689E}"/>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4264244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Section Header">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90B02E-F4CB-27DB-709B-1ED753588C26}"/>
              </a:ext>
            </a:extLst>
          </p:cNvPr>
          <p:cNvSpPr/>
          <p:nvPr/>
        </p:nvSpPr>
        <p:spPr>
          <a:xfrm>
            <a:off x="0" y="0"/>
            <a:ext cx="12192000"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a:extLst>
              <a:ext uri="{FF2B5EF4-FFF2-40B4-BE49-F238E27FC236}">
                <a16:creationId xmlns:a16="http://schemas.microsoft.com/office/drawing/2014/main" id="{C677871F-9B85-3568-C56B-8193ACC93F57}"/>
              </a:ext>
            </a:extLst>
          </p:cNvPr>
          <p:cNvPicPr>
            <a:picLocks noChangeAspect="1"/>
          </p:cNvPicPr>
          <p:nvPr/>
        </p:nvPicPr>
        <p:blipFill>
          <a:blip r:embed="rId2"/>
          <a:stretch>
            <a:fillRect/>
          </a:stretch>
        </p:blipFill>
        <p:spPr>
          <a:xfrm>
            <a:off x="502793" y="6126923"/>
            <a:ext cx="1841500" cy="342900"/>
          </a:xfrm>
          <a:prstGeom prst="rect">
            <a:avLst/>
          </a:prstGeom>
        </p:spPr>
      </p:pic>
      <p:sp>
        <p:nvSpPr>
          <p:cNvPr id="2" name="Footer Placeholder 4">
            <a:extLst>
              <a:ext uri="{FF2B5EF4-FFF2-40B4-BE49-F238E27FC236}">
                <a16:creationId xmlns:a16="http://schemas.microsoft.com/office/drawing/2014/main" id="{B6669397-D803-8A83-BCA0-DE6E3017D4B5}"/>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bg1"/>
                </a:solidFill>
                <a:latin typeface="+mn-lt"/>
                <a:ea typeface="Urbanist Light" panose="020B0A04040200000203" pitchFamily="34" charset="0"/>
                <a:cs typeface="Urbanist Light" panose="020B0A04040200000203" pitchFamily="34" charset="0"/>
              </a:defRPr>
            </a:lvl1pPr>
          </a:lstStyle>
          <a:p>
            <a:endParaRPr lang="en-US"/>
          </a:p>
        </p:txBody>
      </p:sp>
      <p:sp>
        <p:nvSpPr>
          <p:cNvPr id="3" name="Slide Number Placeholder 5">
            <a:extLst>
              <a:ext uri="{FF2B5EF4-FFF2-40B4-BE49-F238E27FC236}">
                <a16:creationId xmlns:a16="http://schemas.microsoft.com/office/drawing/2014/main" id="{DB1254FC-6B89-A003-FEE6-B00A447ECCCA}"/>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bg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pic>
        <p:nvPicPr>
          <p:cNvPr id="5" name="Graphic 4">
            <a:extLst>
              <a:ext uri="{FF2B5EF4-FFF2-40B4-BE49-F238E27FC236}">
                <a16:creationId xmlns:a16="http://schemas.microsoft.com/office/drawing/2014/main" id="{BF5C5951-B453-C28E-E805-D8AAB4A13214}"/>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80315" t="-656" r="1"/>
          <a:stretch/>
        </p:blipFill>
        <p:spPr>
          <a:xfrm>
            <a:off x="0" y="1822191"/>
            <a:ext cx="2465416" cy="3213619"/>
          </a:xfrm>
          <a:prstGeom prst="rect">
            <a:avLst/>
          </a:prstGeom>
        </p:spPr>
      </p:pic>
      <p:sp>
        <p:nvSpPr>
          <p:cNvPr id="4" name="Title 1">
            <a:extLst>
              <a:ext uri="{FF2B5EF4-FFF2-40B4-BE49-F238E27FC236}">
                <a16:creationId xmlns:a16="http://schemas.microsoft.com/office/drawing/2014/main" id="{E1C3EF82-28FA-F6C7-528C-6EFF82D6C32B}"/>
              </a:ext>
            </a:extLst>
          </p:cNvPr>
          <p:cNvSpPr>
            <a:spLocks noGrp="1"/>
          </p:cNvSpPr>
          <p:nvPr>
            <p:ph type="title"/>
          </p:nvPr>
        </p:nvSpPr>
        <p:spPr>
          <a:xfrm>
            <a:off x="0" y="0"/>
            <a:ext cx="12192000" cy="6858000"/>
          </a:xfrm>
        </p:spPr>
        <p:txBody>
          <a:bodyPr anchor="ctr"/>
          <a:lstStyle>
            <a:lvl1pPr algn="ctr">
              <a:defRPr sz="44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1921348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258D3-5C69-D746-8CD2-CCB36CA606F2}"/>
              </a:ext>
            </a:extLst>
          </p:cNvPr>
          <p:cNvSpPr>
            <a:spLocks noGrp="1"/>
          </p:cNvSpPr>
          <p:nvPr>
            <p:ph type="title"/>
          </p:nvPr>
        </p:nvSpPr>
        <p:spPr>
          <a:xfrm>
            <a:off x="951868" y="512957"/>
            <a:ext cx="10677696" cy="568712"/>
          </a:xfrm>
        </p:spPr>
        <p:txBody>
          <a:bodyPr/>
          <a:lstStyle>
            <a:lvl1pPr>
              <a:defRPr>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pic>
        <p:nvPicPr>
          <p:cNvPr id="17" name="Picture 16">
            <a:extLst>
              <a:ext uri="{FF2B5EF4-FFF2-40B4-BE49-F238E27FC236}">
                <a16:creationId xmlns:a16="http://schemas.microsoft.com/office/drawing/2014/main" id="{DC2C025E-F8A9-66BF-B038-8BEE516AD7D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048" t="-29628" r="-21481" b="2"/>
          <a:stretch/>
        </p:blipFill>
        <p:spPr>
          <a:xfrm>
            <a:off x="494262" y="533571"/>
            <a:ext cx="396145" cy="396778"/>
          </a:xfrm>
          <a:prstGeom prst="rect">
            <a:avLst/>
          </a:prstGeom>
        </p:spPr>
      </p:pic>
      <p:sp>
        <p:nvSpPr>
          <p:cNvPr id="3" name="Content Placeholder 2">
            <a:extLst>
              <a:ext uri="{FF2B5EF4-FFF2-40B4-BE49-F238E27FC236}">
                <a16:creationId xmlns:a16="http://schemas.microsoft.com/office/drawing/2014/main" id="{6B522508-AF6B-F676-AF13-FF4FEE907C1F}"/>
              </a:ext>
            </a:extLst>
          </p:cNvPr>
          <p:cNvSpPr>
            <a:spLocks noGrp="1"/>
          </p:cNvSpPr>
          <p:nvPr>
            <p:ph idx="1"/>
          </p:nvPr>
        </p:nvSpPr>
        <p:spPr>
          <a:xfrm>
            <a:off x="951868" y="1352812"/>
            <a:ext cx="10700382" cy="4375814"/>
          </a:xfrm>
        </p:spPr>
        <p:txBody>
          <a:bodyPr/>
          <a:lstStyle>
            <a:lvl1pPr marL="2286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1pPr>
            <a:lvl2pPr marL="6858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2pPr>
            <a:lvl3pPr marL="11430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3pPr>
            <a:lvl4pPr marL="16002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4pPr>
            <a:lvl5pPr marL="20574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4">
            <a:extLst>
              <a:ext uri="{FF2B5EF4-FFF2-40B4-BE49-F238E27FC236}">
                <a16:creationId xmlns:a16="http://schemas.microsoft.com/office/drawing/2014/main" id="{29FC6D53-DEDC-4269-E7F9-2DBE6A4A1339}"/>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9" name="Slide Number Placeholder 5">
            <a:extLst>
              <a:ext uri="{FF2B5EF4-FFF2-40B4-BE49-F238E27FC236}">
                <a16:creationId xmlns:a16="http://schemas.microsoft.com/office/drawing/2014/main" id="{51EA40B0-9C25-2B50-BC9F-119913EF657D}"/>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694636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4410E03F-4975-E5D5-EBEA-888BDE9B8102}"/>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5" name="Slide Number Placeholder 5">
            <a:extLst>
              <a:ext uri="{FF2B5EF4-FFF2-40B4-BE49-F238E27FC236}">
                <a16:creationId xmlns:a16="http://schemas.microsoft.com/office/drawing/2014/main" id="{E28AAA83-98A5-F3A8-648F-4537C5CFA19D}"/>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3" name="Content Placeholder 2">
            <a:extLst>
              <a:ext uri="{FF2B5EF4-FFF2-40B4-BE49-F238E27FC236}">
                <a16:creationId xmlns:a16="http://schemas.microsoft.com/office/drawing/2014/main" id="{5BDCF061-27F2-313F-1FEA-FE19E7263BC9}"/>
              </a:ext>
            </a:extLst>
          </p:cNvPr>
          <p:cNvSpPr>
            <a:spLocks noGrp="1"/>
          </p:cNvSpPr>
          <p:nvPr>
            <p:ph idx="1"/>
          </p:nvPr>
        </p:nvSpPr>
        <p:spPr>
          <a:xfrm>
            <a:off x="1081408" y="1352812"/>
            <a:ext cx="10570842" cy="4375814"/>
          </a:xfrm>
        </p:spPr>
        <p:txBody>
          <a:bodyPr/>
          <a:lstStyle>
            <a:lvl1pPr marL="2286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1pPr>
            <a:lvl2pPr marL="6858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2pPr>
            <a:lvl3pPr marL="11430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3pPr>
            <a:lvl4pPr marL="16002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4pPr>
            <a:lvl5pPr marL="20574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Round Same-side Corner of Rectangle 6">
            <a:extLst>
              <a:ext uri="{FF2B5EF4-FFF2-40B4-BE49-F238E27FC236}">
                <a16:creationId xmlns:a16="http://schemas.microsoft.com/office/drawing/2014/main" id="{D237F49E-B5FB-8227-0641-101CD538FBE8}"/>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45B7F4C-E171-0483-A663-9C045E54A9C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13" name="Title 1">
            <a:extLst>
              <a:ext uri="{FF2B5EF4-FFF2-40B4-BE49-F238E27FC236}">
                <a16:creationId xmlns:a16="http://schemas.microsoft.com/office/drawing/2014/main" id="{FCEE88BE-0EA5-EEEE-AB20-79F3A5C4AAB6}"/>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1731926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5_Title Only">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73A82013-364D-F62F-59DC-B4248EE4A2C4}"/>
              </a:ext>
            </a:extLst>
          </p:cNvPr>
          <p:cNvSpPr>
            <a:spLocks noGrp="1"/>
          </p:cNvSpPr>
          <p:nvPr>
            <p:ph sz="half" idx="15"/>
          </p:nvPr>
        </p:nvSpPr>
        <p:spPr>
          <a:xfrm>
            <a:off x="1071404" y="1552165"/>
            <a:ext cx="4876144" cy="4176462"/>
          </a:xfrm>
        </p:spPr>
        <p:txBody>
          <a:bodyPr/>
          <a:lstStyle>
            <a:lvl1pPr marL="2286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1pPr>
            <a:lvl2pPr marL="6858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2pPr>
            <a:lvl3pPr marL="11430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3pPr>
            <a:lvl4pPr marL="16002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4pPr>
            <a:lvl5pPr marL="20574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4">
            <a:extLst>
              <a:ext uri="{FF2B5EF4-FFF2-40B4-BE49-F238E27FC236}">
                <a16:creationId xmlns:a16="http://schemas.microsoft.com/office/drawing/2014/main" id="{C505F607-1C36-E6AA-C3F2-A317461C6443}"/>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7" name="Slide Number Placeholder 5">
            <a:extLst>
              <a:ext uri="{FF2B5EF4-FFF2-40B4-BE49-F238E27FC236}">
                <a16:creationId xmlns:a16="http://schemas.microsoft.com/office/drawing/2014/main" id="{D4876384-DDAD-67E1-25B6-09058DF69F90}"/>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13" name="Content Placeholder 3">
            <a:extLst>
              <a:ext uri="{FF2B5EF4-FFF2-40B4-BE49-F238E27FC236}">
                <a16:creationId xmlns:a16="http://schemas.microsoft.com/office/drawing/2014/main" id="{877F74E1-D50E-3724-18C9-4CB312FEA620}"/>
              </a:ext>
            </a:extLst>
          </p:cNvPr>
          <p:cNvSpPr>
            <a:spLocks noGrp="1"/>
          </p:cNvSpPr>
          <p:nvPr>
            <p:ph sz="half" idx="16"/>
          </p:nvPr>
        </p:nvSpPr>
        <p:spPr>
          <a:xfrm>
            <a:off x="6446685" y="1541475"/>
            <a:ext cx="5182886" cy="4176462"/>
          </a:xfrm>
        </p:spPr>
        <p:txBody>
          <a:bodyPr/>
          <a:lstStyle>
            <a:lvl1pPr marL="2286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1pPr>
            <a:lvl2pPr marL="6858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2pPr>
            <a:lvl3pPr marL="11430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3pPr>
            <a:lvl4pPr marL="16002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4pPr>
            <a:lvl5pPr marL="20574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Round Same-side Corner of Rectangle 6">
            <a:extLst>
              <a:ext uri="{FF2B5EF4-FFF2-40B4-BE49-F238E27FC236}">
                <a16:creationId xmlns:a16="http://schemas.microsoft.com/office/drawing/2014/main" id="{C8CCF4C5-B36D-58E8-91AC-54B2649E575A}"/>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2F18DE09-DC9C-7C54-1CB2-EF5B5A96E51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14" name="Title 1">
            <a:extLst>
              <a:ext uri="{FF2B5EF4-FFF2-40B4-BE49-F238E27FC236}">
                <a16:creationId xmlns:a16="http://schemas.microsoft.com/office/drawing/2014/main" id="{3694ACD1-D893-85FE-5B07-B55BE065654E}"/>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1869509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4_Title Only">
    <p:spTree>
      <p:nvGrpSpPr>
        <p:cNvPr id="1" name=""/>
        <p:cNvGrpSpPr/>
        <p:nvPr/>
      </p:nvGrpSpPr>
      <p:grpSpPr>
        <a:xfrm>
          <a:off x="0" y="0"/>
          <a:ext cx="0" cy="0"/>
          <a:chOff x="0" y="0"/>
          <a:chExt cx="0" cy="0"/>
        </a:xfrm>
      </p:grpSpPr>
      <p:pic>
        <p:nvPicPr>
          <p:cNvPr id="11" name="Picture 10" descr="A child wearing a hard hat&#10;&#10;Description automatically generated">
            <a:extLst>
              <a:ext uri="{FF2B5EF4-FFF2-40B4-BE49-F238E27FC236}">
                <a16:creationId xmlns:a16="http://schemas.microsoft.com/office/drawing/2014/main" id="{6A447CE8-1FD2-7660-4AA6-01D9CBF751A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81"/>
          <a:stretch/>
        </p:blipFill>
        <p:spPr>
          <a:xfrm>
            <a:off x="0" y="-45435"/>
            <a:ext cx="6490654" cy="6903436"/>
          </a:xfrm>
          <a:prstGeom prst="rect">
            <a:avLst/>
          </a:prstGeom>
        </p:spPr>
      </p:pic>
      <p:pic>
        <p:nvPicPr>
          <p:cNvPr id="10" name="Picture 9">
            <a:extLst>
              <a:ext uri="{FF2B5EF4-FFF2-40B4-BE49-F238E27FC236}">
                <a16:creationId xmlns:a16="http://schemas.microsoft.com/office/drawing/2014/main" id="{7D275130-2371-54BA-875C-D5B2D621210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32709" y="1"/>
            <a:ext cx="5759290" cy="6858000"/>
          </a:xfrm>
          <a:prstGeom prst="rect">
            <a:avLst/>
          </a:prstGeom>
          <a:solidFill>
            <a:srgbClr val="C5C8C7"/>
          </a:solidFill>
          <a:effectLst/>
        </p:spPr>
      </p:pic>
      <p:sp>
        <p:nvSpPr>
          <p:cNvPr id="6" name="Footer Placeholder 4">
            <a:extLst>
              <a:ext uri="{FF2B5EF4-FFF2-40B4-BE49-F238E27FC236}">
                <a16:creationId xmlns:a16="http://schemas.microsoft.com/office/drawing/2014/main" id="{C505F607-1C36-E6AA-C3F2-A317461C6443}"/>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7" name="Slide Number Placeholder 5">
            <a:extLst>
              <a:ext uri="{FF2B5EF4-FFF2-40B4-BE49-F238E27FC236}">
                <a16:creationId xmlns:a16="http://schemas.microsoft.com/office/drawing/2014/main" id="{D4876384-DDAD-67E1-25B6-09058DF69F90}"/>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2" name="Round Same-side Corner of Rectangle 6">
            <a:extLst>
              <a:ext uri="{FF2B5EF4-FFF2-40B4-BE49-F238E27FC236}">
                <a16:creationId xmlns:a16="http://schemas.microsoft.com/office/drawing/2014/main" id="{96963AD7-ACDA-32A0-6985-114C0FE274EB}"/>
              </a:ext>
            </a:extLst>
          </p:cNvPr>
          <p:cNvSpPr/>
          <p:nvPr/>
        </p:nvSpPr>
        <p:spPr>
          <a:xfrm rot="5400000">
            <a:off x="4490659" y="-4074774"/>
            <a:ext cx="648000" cy="9629316"/>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FB2F12B-1AB1-2EDA-2264-F806A6AC882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8" name="Title 1">
            <a:extLst>
              <a:ext uri="{FF2B5EF4-FFF2-40B4-BE49-F238E27FC236}">
                <a16:creationId xmlns:a16="http://schemas.microsoft.com/office/drawing/2014/main" id="{C0021D5B-19A4-AE67-1AF1-167483D7630B}"/>
              </a:ext>
            </a:extLst>
          </p:cNvPr>
          <p:cNvSpPr>
            <a:spLocks noGrp="1"/>
          </p:cNvSpPr>
          <p:nvPr>
            <p:ph type="title"/>
          </p:nvPr>
        </p:nvSpPr>
        <p:spPr>
          <a:xfrm>
            <a:off x="1081408" y="455528"/>
            <a:ext cx="6392818" cy="568712"/>
          </a:xfrm>
        </p:spPr>
        <p:txBody>
          <a:bodyPr/>
          <a:lstStyle>
            <a:lvl1pPr>
              <a:defRPr sz="28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3052030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1_Title Only">
    <p:spTree>
      <p:nvGrpSpPr>
        <p:cNvPr id="1" name=""/>
        <p:cNvGrpSpPr/>
        <p:nvPr/>
      </p:nvGrpSpPr>
      <p:grpSpPr>
        <a:xfrm>
          <a:off x="0" y="0"/>
          <a:ext cx="0" cy="0"/>
          <a:chOff x="0" y="0"/>
          <a:chExt cx="0" cy="0"/>
        </a:xfrm>
      </p:grpSpPr>
      <p:pic>
        <p:nvPicPr>
          <p:cNvPr id="4" name="Content Placeholder 18">
            <a:extLst>
              <a:ext uri="{FF2B5EF4-FFF2-40B4-BE49-F238E27FC236}">
                <a16:creationId xmlns:a16="http://schemas.microsoft.com/office/drawing/2014/main" id="{A7DD0B16-26DD-DEB4-F2BA-B350EC921AA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F334129-BF4D-5FE9-4020-FE03275F2FBB}"/>
              </a:ext>
            </a:extLst>
          </p:cNvPr>
          <p:cNvSpPr/>
          <p:nvPr/>
        </p:nvSpPr>
        <p:spPr>
          <a:xfrm>
            <a:off x="-2" y="5464885"/>
            <a:ext cx="12192002" cy="1393115"/>
          </a:xfrm>
          <a:prstGeom prst="rect">
            <a:avLst/>
          </a:prstGeom>
          <a:gradFill>
            <a:gsLst>
              <a:gs pos="0">
                <a:srgbClr val="000531">
                  <a:alpha val="0"/>
                </a:srgbClr>
              </a:gs>
              <a:gs pos="93000">
                <a:srgbClr val="000000">
                  <a:alpha val="48928"/>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4">
            <a:extLst>
              <a:ext uri="{FF2B5EF4-FFF2-40B4-BE49-F238E27FC236}">
                <a16:creationId xmlns:a16="http://schemas.microsoft.com/office/drawing/2014/main" id="{C505F607-1C36-E6AA-C3F2-A317461C6443}"/>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bg1"/>
                </a:solidFill>
                <a:latin typeface="+mn-lt"/>
                <a:ea typeface="Urbanist Light" panose="020B0A04040200000203" pitchFamily="34" charset="0"/>
                <a:cs typeface="Urbanist Light" panose="020B0A04040200000203" pitchFamily="34" charset="0"/>
              </a:defRPr>
            </a:lvl1pPr>
          </a:lstStyle>
          <a:p>
            <a:endParaRPr lang="en-US"/>
          </a:p>
        </p:txBody>
      </p:sp>
      <p:sp>
        <p:nvSpPr>
          <p:cNvPr id="7" name="Slide Number Placeholder 5">
            <a:extLst>
              <a:ext uri="{FF2B5EF4-FFF2-40B4-BE49-F238E27FC236}">
                <a16:creationId xmlns:a16="http://schemas.microsoft.com/office/drawing/2014/main" id="{D4876384-DDAD-67E1-25B6-09058DF69F90}"/>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bg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5" name="Round Same-side Corner of Rectangle 6">
            <a:extLst>
              <a:ext uri="{FF2B5EF4-FFF2-40B4-BE49-F238E27FC236}">
                <a16:creationId xmlns:a16="http://schemas.microsoft.com/office/drawing/2014/main" id="{5A20D683-88DA-5064-65C0-455595432EA4}"/>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AA22A67-5102-E16C-0918-EB2C4F1A598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12" name="Title 1">
            <a:extLst>
              <a:ext uri="{FF2B5EF4-FFF2-40B4-BE49-F238E27FC236}">
                <a16:creationId xmlns:a16="http://schemas.microsoft.com/office/drawing/2014/main" id="{E084D848-FE76-A53F-EDDF-5D71A5A6BCEF}"/>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
        <p:nvSpPr>
          <p:cNvPr id="15" name="Content Placeholder 3">
            <a:extLst>
              <a:ext uri="{FF2B5EF4-FFF2-40B4-BE49-F238E27FC236}">
                <a16:creationId xmlns:a16="http://schemas.microsoft.com/office/drawing/2014/main" id="{AC26004C-3538-5678-8C9F-EF33991DB443}"/>
              </a:ext>
            </a:extLst>
          </p:cNvPr>
          <p:cNvSpPr>
            <a:spLocks noGrp="1"/>
          </p:cNvSpPr>
          <p:nvPr>
            <p:ph sz="half" idx="15"/>
          </p:nvPr>
        </p:nvSpPr>
        <p:spPr>
          <a:xfrm>
            <a:off x="1071404" y="1552165"/>
            <a:ext cx="4876144" cy="4176462"/>
          </a:xfrm>
        </p:spPr>
        <p:txBody>
          <a:bodyPr/>
          <a:lstStyle>
            <a:lvl1pPr marL="2286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1pPr>
            <a:lvl2pPr marL="6858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2pPr>
            <a:lvl3pPr marL="11430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3pPr>
            <a:lvl4pPr marL="16002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4pPr>
            <a:lvl5pPr marL="20574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7" name="Picture 16">
            <a:extLst>
              <a:ext uri="{FF2B5EF4-FFF2-40B4-BE49-F238E27FC236}">
                <a16:creationId xmlns:a16="http://schemas.microsoft.com/office/drawing/2014/main" id="{901824DE-E63C-73E6-827B-65017526A8A7}"/>
              </a:ext>
            </a:extLst>
          </p:cNvPr>
          <p:cNvPicPr>
            <a:picLocks noChangeAspect="1"/>
          </p:cNvPicPr>
          <p:nvPr/>
        </p:nvPicPr>
        <p:blipFill>
          <a:blip r:embed="rId5"/>
          <a:stretch>
            <a:fillRect/>
          </a:stretch>
        </p:blipFill>
        <p:spPr>
          <a:xfrm>
            <a:off x="502793" y="6126923"/>
            <a:ext cx="1841500" cy="342900"/>
          </a:xfrm>
          <a:prstGeom prst="rect">
            <a:avLst/>
          </a:prstGeom>
        </p:spPr>
      </p:pic>
    </p:spTree>
    <p:extLst>
      <p:ext uri="{BB962C8B-B14F-4D97-AF65-F5344CB8AC3E}">
        <p14:creationId xmlns:p14="http://schemas.microsoft.com/office/powerpoint/2010/main" val="905196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9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9C8D6B-0257-537D-5911-6E987905FBBE}"/>
              </a:ext>
            </a:extLst>
          </p:cNvPr>
          <p:cNvSpPr/>
          <p:nvPr/>
        </p:nvSpPr>
        <p:spPr>
          <a:xfrm>
            <a:off x="1" y="0"/>
            <a:ext cx="12191999"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Footer Placeholder 4">
            <a:extLst>
              <a:ext uri="{FF2B5EF4-FFF2-40B4-BE49-F238E27FC236}">
                <a16:creationId xmlns:a16="http://schemas.microsoft.com/office/drawing/2014/main" id="{C505F607-1C36-E6AA-C3F2-A317461C6443}"/>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7" name="Slide Number Placeholder 5">
            <a:extLst>
              <a:ext uri="{FF2B5EF4-FFF2-40B4-BE49-F238E27FC236}">
                <a16:creationId xmlns:a16="http://schemas.microsoft.com/office/drawing/2014/main" id="{D4876384-DDAD-67E1-25B6-09058DF69F90}"/>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14" name="Content Placeholder 3">
            <a:extLst>
              <a:ext uri="{FF2B5EF4-FFF2-40B4-BE49-F238E27FC236}">
                <a16:creationId xmlns:a16="http://schemas.microsoft.com/office/drawing/2014/main" id="{5901B9C2-E420-557B-057C-3FAE22E43DAB}"/>
              </a:ext>
            </a:extLst>
          </p:cNvPr>
          <p:cNvSpPr>
            <a:spLocks noGrp="1"/>
          </p:cNvSpPr>
          <p:nvPr>
            <p:ph sz="half" idx="15"/>
          </p:nvPr>
        </p:nvSpPr>
        <p:spPr>
          <a:xfrm>
            <a:off x="1071404" y="1552165"/>
            <a:ext cx="4876144" cy="4176462"/>
          </a:xfrm>
        </p:spPr>
        <p:txBody>
          <a:bodyPr/>
          <a:lstStyle>
            <a:lvl1pPr marL="2286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bg1"/>
                </a:solidFill>
                <a:latin typeface="+mn-lt"/>
                <a:ea typeface="Urbanist" panose="020B0A04040200000203" pitchFamily="34" charset="0"/>
                <a:cs typeface="Urbanist" panose="020B0A04040200000203" pitchFamily="34" charset="0"/>
              </a:defRPr>
            </a:lvl1pPr>
            <a:lvl2pPr marL="6858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bg1"/>
                </a:solidFill>
                <a:latin typeface="+mn-lt"/>
                <a:ea typeface="Urbanist" panose="020B0A04040200000203" pitchFamily="34" charset="0"/>
                <a:cs typeface="Urbanist" panose="020B0A04040200000203" pitchFamily="34" charset="0"/>
              </a:defRPr>
            </a:lvl2pPr>
            <a:lvl3pPr marL="11430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bg1"/>
                </a:solidFill>
                <a:latin typeface="+mn-lt"/>
                <a:ea typeface="Urbanist" panose="020B0A04040200000203" pitchFamily="34" charset="0"/>
                <a:cs typeface="Urbanist" panose="020B0A04040200000203" pitchFamily="34" charset="0"/>
              </a:defRPr>
            </a:lvl3pPr>
            <a:lvl4pPr marL="16002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bg1"/>
                </a:solidFill>
                <a:latin typeface="+mn-lt"/>
                <a:ea typeface="Urbanist" panose="020B0A04040200000203" pitchFamily="34" charset="0"/>
                <a:cs typeface="Urbanist" panose="020B0A04040200000203" pitchFamily="34" charset="0"/>
              </a:defRPr>
            </a:lvl4pPr>
            <a:lvl5pPr marL="20574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bg1"/>
                </a:solidFill>
                <a:latin typeface="+mn-lt"/>
                <a:ea typeface="Urbanist" panose="020B0A04040200000203" pitchFamily="34" charset="0"/>
                <a:cs typeface="Urbanist" panose="020B0A04040200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3">
            <a:extLst>
              <a:ext uri="{FF2B5EF4-FFF2-40B4-BE49-F238E27FC236}">
                <a16:creationId xmlns:a16="http://schemas.microsoft.com/office/drawing/2014/main" id="{D5A61B84-3CD6-3954-F847-E557EC194B2A}"/>
              </a:ext>
            </a:extLst>
          </p:cNvPr>
          <p:cNvSpPr>
            <a:spLocks noGrp="1"/>
          </p:cNvSpPr>
          <p:nvPr>
            <p:ph sz="half" idx="16"/>
          </p:nvPr>
        </p:nvSpPr>
        <p:spPr>
          <a:xfrm>
            <a:off x="6446685" y="1541475"/>
            <a:ext cx="5182886" cy="4176462"/>
          </a:xfrm>
        </p:spPr>
        <p:txBody>
          <a:bodyPr/>
          <a:lstStyle>
            <a:lvl1pPr marL="2286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bg1"/>
                </a:solidFill>
                <a:latin typeface="+mn-lt"/>
                <a:ea typeface="Urbanist" panose="020B0A04040200000203" pitchFamily="34" charset="0"/>
                <a:cs typeface="Urbanist" panose="020B0A04040200000203" pitchFamily="34" charset="0"/>
              </a:defRPr>
            </a:lvl1pPr>
            <a:lvl2pPr marL="6858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bg1"/>
                </a:solidFill>
                <a:latin typeface="+mn-lt"/>
                <a:ea typeface="Urbanist" panose="020B0A04040200000203" pitchFamily="34" charset="0"/>
                <a:cs typeface="Urbanist" panose="020B0A04040200000203" pitchFamily="34" charset="0"/>
              </a:defRPr>
            </a:lvl2pPr>
            <a:lvl3pPr marL="11430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bg1"/>
                </a:solidFill>
                <a:latin typeface="+mn-lt"/>
                <a:ea typeface="Urbanist" panose="020B0A04040200000203" pitchFamily="34" charset="0"/>
                <a:cs typeface="Urbanist" panose="020B0A04040200000203" pitchFamily="34" charset="0"/>
              </a:defRPr>
            </a:lvl3pPr>
            <a:lvl4pPr marL="16002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bg1"/>
                </a:solidFill>
                <a:latin typeface="+mn-lt"/>
                <a:ea typeface="Urbanist" panose="020B0A04040200000203" pitchFamily="34" charset="0"/>
                <a:cs typeface="Urbanist" panose="020B0A04040200000203" pitchFamily="34" charset="0"/>
              </a:defRPr>
            </a:lvl4pPr>
            <a:lvl5pPr marL="20574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bg1"/>
                </a:solidFill>
                <a:latin typeface="+mn-lt"/>
                <a:ea typeface="Urbanist" panose="020B0A04040200000203" pitchFamily="34" charset="0"/>
                <a:cs typeface="Urbanist" panose="020B0A04040200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18" name="Group 17">
            <a:extLst>
              <a:ext uri="{FF2B5EF4-FFF2-40B4-BE49-F238E27FC236}">
                <a16:creationId xmlns:a16="http://schemas.microsoft.com/office/drawing/2014/main" id="{88C901FC-241D-82DB-4328-3011F41ED441}"/>
              </a:ext>
            </a:extLst>
          </p:cNvPr>
          <p:cNvGrpSpPr/>
          <p:nvPr/>
        </p:nvGrpSpPr>
        <p:grpSpPr>
          <a:xfrm>
            <a:off x="487556" y="6118543"/>
            <a:ext cx="1857511" cy="343657"/>
            <a:chOff x="6151206" y="3545115"/>
            <a:chExt cx="2587067" cy="478632"/>
          </a:xfrm>
        </p:grpSpPr>
        <p:pic>
          <p:nvPicPr>
            <p:cNvPr id="19" name="Picture 18">
              <a:extLst>
                <a:ext uri="{FF2B5EF4-FFF2-40B4-BE49-F238E27FC236}">
                  <a16:creationId xmlns:a16="http://schemas.microsoft.com/office/drawing/2014/main" id="{545239BF-289D-B1AD-A6F8-A7573BD38B6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51206" y="3545115"/>
              <a:ext cx="843046" cy="478632"/>
            </a:xfrm>
            <a:prstGeom prst="rect">
              <a:avLst/>
            </a:prstGeom>
          </p:spPr>
        </p:pic>
        <p:pic>
          <p:nvPicPr>
            <p:cNvPr id="20" name="Graphic 19">
              <a:extLst>
                <a:ext uri="{FF2B5EF4-FFF2-40B4-BE49-F238E27FC236}">
                  <a16:creationId xmlns:a16="http://schemas.microsoft.com/office/drawing/2014/main" id="{40610041-6B16-D78D-9373-09220B7E3A2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36312" y="3622000"/>
              <a:ext cx="1301961" cy="332688"/>
            </a:xfrm>
            <a:prstGeom prst="rect">
              <a:avLst/>
            </a:prstGeom>
          </p:spPr>
        </p:pic>
        <p:cxnSp>
          <p:nvCxnSpPr>
            <p:cNvPr id="21" name="Straight Connector 20">
              <a:extLst>
                <a:ext uri="{FF2B5EF4-FFF2-40B4-BE49-F238E27FC236}">
                  <a16:creationId xmlns:a16="http://schemas.microsoft.com/office/drawing/2014/main" id="{0D286842-2645-77E1-0A62-CCEFCFBB732B}"/>
                </a:ext>
              </a:extLst>
            </p:cNvPr>
            <p:cNvCxnSpPr/>
            <p:nvPr/>
          </p:nvCxnSpPr>
          <p:spPr>
            <a:xfrm>
              <a:off x="7236477" y="3545115"/>
              <a:ext cx="0" cy="478632"/>
            </a:xfrm>
            <a:prstGeom prst="line">
              <a:avLst/>
            </a:prstGeom>
            <a:ln>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grpSp>
      <p:sp>
        <p:nvSpPr>
          <p:cNvPr id="10" name="Round Same-side Corner of Rectangle 6">
            <a:extLst>
              <a:ext uri="{FF2B5EF4-FFF2-40B4-BE49-F238E27FC236}">
                <a16:creationId xmlns:a16="http://schemas.microsoft.com/office/drawing/2014/main" id="{E52D2454-7D57-9188-4DD2-D715B5AD413B}"/>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EB377AC0-4CE5-20D9-7C9A-E6A893A4472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13" name="Title 1">
            <a:extLst>
              <a:ext uri="{FF2B5EF4-FFF2-40B4-BE49-F238E27FC236}">
                <a16:creationId xmlns:a16="http://schemas.microsoft.com/office/drawing/2014/main" id="{A5C41211-A202-D43E-4A77-BC835ACEF3AC}"/>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261846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6_Title Only">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893DC889-F0B1-2BE6-D6EC-45B9F4D3FADD}"/>
              </a:ext>
            </a:extLst>
          </p:cNvPr>
          <p:cNvSpPr>
            <a:spLocks noGrp="1"/>
          </p:cNvSpPr>
          <p:nvPr>
            <p:ph sz="half" idx="2"/>
          </p:nvPr>
        </p:nvSpPr>
        <p:spPr>
          <a:xfrm>
            <a:off x="6446684" y="1519169"/>
            <a:ext cx="5215569" cy="425305"/>
          </a:xfrm>
        </p:spPr>
        <p:txBody>
          <a:bodyPr wrap="none" anchor="b" anchorCtr="0"/>
          <a:lstStyle>
            <a:lvl1pPr marL="0" indent="0">
              <a:buNone/>
              <a:defRPr sz="2200" b="1">
                <a:latin typeface="+mj-lt"/>
                <a:ea typeface="Urbanist SemiBold" panose="020B0A04040200000203" pitchFamily="34" charset="0"/>
                <a:cs typeface="Urbanist SemiBold"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3" name="Content Placeholder 2">
            <a:extLst>
              <a:ext uri="{FF2B5EF4-FFF2-40B4-BE49-F238E27FC236}">
                <a16:creationId xmlns:a16="http://schemas.microsoft.com/office/drawing/2014/main" id="{F01EFACE-3212-7275-B962-85B5ECF0B424}"/>
              </a:ext>
            </a:extLst>
          </p:cNvPr>
          <p:cNvSpPr>
            <a:spLocks noGrp="1"/>
          </p:cNvSpPr>
          <p:nvPr>
            <p:ph idx="1"/>
          </p:nvPr>
        </p:nvSpPr>
        <p:spPr>
          <a:xfrm>
            <a:off x="1071404" y="1519169"/>
            <a:ext cx="4876144" cy="425305"/>
          </a:xfrm>
        </p:spPr>
        <p:txBody>
          <a:bodyPr wrap="none" anchor="b" anchorCtr="0"/>
          <a:lstStyle>
            <a:lvl1pPr marL="0" indent="0">
              <a:buNone/>
              <a:defRPr sz="2200" b="1">
                <a:latin typeface="+mj-lt"/>
                <a:ea typeface="Urbanist SemiBold" panose="020B0A04040200000203" pitchFamily="34" charset="0"/>
                <a:cs typeface="Urbanist SemiBold"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2" name="Footer Placeholder 4">
            <a:extLst>
              <a:ext uri="{FF2B5EF4-FFF2-40B4-BE49-F238E27FC236}">
                <a16:creationId xmlns:a16="http://schemas.microsoft.com/office/drawing/2014/main" id="{BB7B0F0B-F888-A776-1968-87CAFC735756}"/>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3" name="Slide Number Placeholder 5">
            <a:extLst>
              <a:ext uri="{FF2B5EF4-FFF2-40B4-BE49-F238E27FC236}">
                <a16:creationId xmlns:a16="http://schemas.microsoft.com/office/drawing/2014/main" id="{800CFF91-B54F-BDE5-747A-4D099F7006F7}"/>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16" name="Content Placeholder 3">
            <a:extLst>
              <a:ext uri="{FF2B5EF4-FFF2-40B4-BE49-F238E27FC236}">
                <a16:creationId xmlns:a16="http://schemas.microsoft.com/office/drawing/2014/main" id="{2CB64D78-E34D-BF8B-DD47-3F83D953359E}"/>
              </a:ext>
            </a:extLst>
          </p:cNvPr>
          <p:cNvSpPr>
            <a:spLocks noGrp="1"/>
          </p:cNvSpPr>
          <p:nvPr>
            <p:ph sz="half" idx="16"/>
          </p:nvPr>
        </p:nvSpPr>
        <p:spPr>
          <a:xfrm>
            <a:off x="1071404" y="2062595"/>
            <a:ext cx="4876144" cy="3824154"/>
          </a:xfrm>
        </p:spPr>
        <p:txBody>
          <a:bodyPr/>
          <a:lstStyle>
            <a:lvl1pPr marL="2286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1pPr>
            <a:lvl2pPr marL="6858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2pPr>
            <a:lvl3pPr marL="11430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3pPr>
            <a:lvl4pPr marL="16002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4pPr>
            <a:lvl5pPr marL="20574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Content Placeholder 3">
            <a:extLst>
              <a:ext uri="{FF2B5EF4-FFF2-40B4-BE49-F238E27FC236}">
                <a16:creationId xmlns:a16="http://schemas.microsoft.com/office/drawing/2014/main" id="{714DAAF9-1FF9-AAD3-E406-2E6EEBDC9D7C}"/>
              </a:ext>
            </a:extLst>
          </p:cNvPr>
          <p:cNvSpPr>
            <a:spLocks noGrp="1"/>
          </p:cNvSpPr>
          <p:nvPr>
            <p:ph sz="half" idx="17"/>
          </p:nvPr>
        </p:nvSpPr>
        <p:spPr>
          <a:xfrm>
            <a:off x="6446685" y="2051905"/>
            <a:ext cx="5182886" cy="3824154"/>
          </a:xfrm>
        </p:spPr>
        <p:txBody>
          <a:bodyPr/>
          <a:lstStyle>
            <a:lvl1pPr marL="2286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1pPr>
            <a:lvl2pPr marL="6858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2pPr>
            <a:lvl3pPr marL="11430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3pPr>
            <a:lvl4pPr marL="16002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4pPr>
            <a:lvl5pPr marL="20574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Same-side Corner of Rectangle 6">
            <a:extLst>
              <a:ext uri="{FF2B5EF4-FFF2-40B4-BE49-F238E27FC236}">
                <a16:creationId xmlns:a16="http://schemas.microsoft.com/office/drawing/2014/main" id="{8BF96501-88A8-1C67-4E3C-58F3583F9578}"/>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18ECBD2-DC0E-08A0-07B6-38141E828AD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10" name="Title 1">
            <a:extLst>
              <a:ext uri="{FF2B5EF4-FFF2-40B4-BE49-F238E27FC236}">
                <a16:creationId xmlns:a16="http://schemas.microsoft.com/office/drawing/2014/main" id="{B2CABBF8-418F-3E49-2A14-C3E967BEE0AC}"/>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798440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F409F26-57A0-CB3C-E4FE-4AF481A19658}"/>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6" name="Slide Number Placeholder 5">
            <a:extLst>
              <a:ext uri="{FF2B5EF4-FFF2-40B4-BE49-F238E27FC236}">
                <a16:creationId xmlns:a16="http://schemas.microsoft.com/office/drawing/2014/main" id="{D81466ED-2883-7A3B-F239-92F5C4E5ACE9}"/>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7" name="Content Placeholder 3">
            <a:extLst>
              <a:ext uri="{FF2B5EF4-FFF2-40B4-BE49-F238E27FC236}">
                <a16:creationId xmlns:a16="http://schemas.microsoft.com/office/drawing/2014/main" id="{AED4D4C3-7D85-D2FA-4B11-D9BC49C176A5}"/>
              </a:ext>
            </a:extLst>
          </p:cNvPr>
          <p:cNvSpPr>
            <a:spLocks noGrp="1"/>
          </p:cNvSpPr>
          <p:nvPr>
            <p:ph sz="half" idx="2"/>
          </p:nvPr>
        </p:nvSpPr>
        <p:spPr>
          <a:xfrm>
            <a:off x="6446684" y="1776673"/>
            <a:ext cx="5215569" cy="425305"/>
          </a:xfrm>
        </p:spPr>
        <p:txBody>
          <a:bodyPr wrap="none" anchor="b" anchorCtr="0"/>
          <a:lstStyle>
            <a:lvl1pPr marL="0" indent="0">
              <a:buNone/>
              <a:defRPr sz="1400" b="1">
                <a:solidFill>
                  <a:schemeClr val="accent2"/>
                </a:solidFill>
                <a:latin typeface="+mj-lt"/>
                <a:ea typeface="Urbanist SemiBold" panose="020B0A04040200000203" pitchFamily="34" charset="0"/>
                <a:cs typeface="Urbanist SemiBold"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9" name="Content Placeholder 2">
            <a:extLst>
              <a:ext uri="{FF2B5EF4-FFF2-40B4-BE49-F238E27FC236}">
                <a16:creationId xmlns:a16="http://schemas.microsoft.com/office/drawing/2014/main" id="{E31FE333-A5BD-8388-BA4D-9B047B9724A2}"/>
              </a:ext>
            </a:extLst>
          </p:cNvPr>
          <p:cNvSpPr>
            <a:spLocks noGrp="1"/>
          </p:cNvSpPr>
          <p:nvPr>
            <p:ph idx="11"/>
          </p:nvPr>
        </p:nvSpPr>
        <p:spPr>
          <a:xfrm>
            <a:off x="1081408" y="1776673"/>
            <a:ext cx="4876144" cy="425305"/>
          </a:xfrm>
        </p:spPr>
        <p:txBody>
          <a:bodyPr wrap="none" anchor="b" anchorCtr="0"/>
          <a:lstStyle>
            <a:lvl1pPr marL="0" indent="0">
              <a:buNone/>
              <a:defRPr sz="1400" b="1">
                <a:solidFill>
                  <a:schemeClr val="accent2"/>
                </a:solidFill>
                <a:latin typeface="+mj-lt"/>
                <a:ea typeface="Urbanist SemiBold" panose="020B0A04040200000203" pitchFamily="34" charset="0"/>
                <a:cs typeface="Urbanist SemiBold"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2" name="Content Placeholder 3">
            <a:extLst>
              <a:ext uri="{FF2B5EF4-FFF2-40B4-BE49-F238E27FC236}">
                <a16:creationId xmlns:a16="http://schemas.microsoft.com/office/drawing/2014/main" id="{EA8D2F1F-E6E9-49DB-C1B9-4642D387994A}"/>
              </a:ext>
            </a:extLst>
          </p:cNvPr>
          <p:cNvSpPr>
            <a:spLocks noGrp="1"/>
          </p:cNvSpPr>
          <p:nvPr>
            <p:ph sz="half" idx="14"/>
          </p:nvPr>
        </p:nvSpPr>
        <p:spPr>
          <a:xfrm>
            <a:off x="6446684" y="2201978"/>
            <a:ext cx="5215569" cy="3495501"/>
          </a:xfrm>
        </p:spPr>
        <p:txBody>
          <a:bodyPr/>
          <a:lstStyle>
            <a:lvl1pPr marL="228600" indent="-228600" algn="l" defTabSz="914400" rtl="0" eaLnBrk="1" latinLnBrk="0" hangingPunct="1">
              <a:lnSpc>
                <a:spcPct val="90000"/>
              </a:lnSpc>
              <a:spcBef>
                <a:spcPts val="400"/>
              </a:spcBef>
              <a:spcAft>
                <a:spcPts val="400"/>
              </a:spcAft>
              <a:buFont typeface="Arial" panose="020B0604020202020204" pitchFamily="34" charset="0"/>
              <a:buChar char="•"/>
              <a:defRPr lang="en-US" sz="1400" b="0" i="0" kern="1200" dirty="0">
                <a:solidFill>
                  <a:schemeClr val="tx1"/>
                </a:solidFill>
                <a:latin typeface="+mn-lt"/>
                <a:ea typeface="Urbanist" panose="020B0A04040200000203" pitchFamily="34" charset="0"/>
                <a:cs typeface="Urbanist" panose="020B0A04040200000203" pitchFamily="34" charset="0"/>
              </a:defRPr>
            </a:lvl1pPr>
            <a:lvl2pPr marL="685800" indent="-228600" algn="l" defTabSz="914400" rtl="0" eaLnBrk="1" latinLnBrk="0" hangingPunct="1">
              <a:lnSpc>
                <a:spcPct val="90000"/>
              </a:lnSpc>
              <a:spcBef>
                <a:spcPts val="400"/>
              </a:spcBef>
              <a:spcAft>
                <a:spcPts val="400"/>
              </a:spcAft>
              <a:buFont typeface="Arial" panose="020B0604020202020204" pitchFamily="34" charset="0"/>
              <a:buChar char="•"/>
              <a:defRPr lang="en-US" sz="1400" b="0" i="0" kern="1200" dirty="0">
                <a:solidFill>
                  <a:schemeClr val="tx1"/>
                </a:solidFill>
                <a:latin typeface="+mn-lt"/>
                <a:ea typeface="Urbanist" panose="020B0A04040200000203" pitchFamily="34" charset="0"/>
                <a:cs typeface="Urbanist" panose="020B0A04040200000203" pitchFamily="34" charset="0"/>
              </a:defRPr>
            </a:lvl2pPr>
            <a:lvl3pPr marL="1143000" indent="-228600" algn="l" defTabSz="914400" rtl="0" eaLnBrk="1" latinLnBrk="0" hangingPunct="1">
              <a:lnSpc>
                <a:spcPct val="90000"/>
              </a:lnSpc>
              <a:spcBef>
                <a:spcPts val="400"/>
              </a:spcBef>
              <a:spcAft>
                <a:spcPts val="400"/>
              </a:spcAft>
              <a:buFont typeface="Arial" panose="020B0604020202020204" pitchFamily="34" charset="0"/>
              <a:buChar char="•"/>
              <a:defRPr lang="en-US" sz="1400" b="0" i="0" kern="1200" dirty="0">
                <a:solidFill>
                  <a:schemeClr val="tx1"/>
                </a:solidFill>
                <a:latin typeface="+mn-lt"/>
                <a:ea typeface="Urbanist" panose="020B0A04040200000203" pitchFamily="34" charset="0"/>
                <a:cs typeface="Urbanist" panose="020B0A04040200000203" pitchFamily="34" charset="0"/>
              </a:defRPr>
            </a:lvl3pPr>
            <a:lvl4pPr marL="1600200" indent="-228600" algn="l" defTabSz="914400" rtl="0" eaLnBrk="1" latinLnBrk="0" hangingPunct="1">
              <a:lnSpc>
                <a:spcPct val="90000"/>
              </a:lnSpc>
              <a:spcBef>
                <a:spcPts val="400"/>
              </a:spcBef>
              <a:spcAft>
                <a:spcPts val="400"/>
              </a:spcAft>
              <a:buFont typeface="Arial" panose="020B0604020202020204" pitchFamily="34" charset="0"/>
              <a:buChar char="•"/>
              <a:defRPr lang="en-US" sz="1400" b="0" i="0" kern="1200" dirty="0">
                <a:solidFill>
                  <a:schemeClr val="tx1"/>
                </a:solidFill>
                <a:latin typeface="+mn-lt"/>
                <a:ea typeface="Urbanist" panose="020B0A04040200000203" pitchFamily="34" charset="0"/>
                <a:cs typeface="Urbanist" panose="020B0A04040200000203" pitchFamily="34" charset="0"/>
              </a:defRPr>
            </a:lvl4pPr>
            <a:lvl5pPr marL="2057400" indent="-228600" algn="l" defTabSz="914400" rtl="0" eaLnBrk="1" latinLnBrk="0" hangingPunct="1">
              <a:lnSpc>
                <a:spcPct val="90000"/>
              </a:lnSpc>
              <a:spcBef>
                <a:spcPts val="400"/>
              </a:spcBef>
              <a:spcAft>
                <a:spcPts val="400"/>
              </a:spcAft>
              <a:buFont typeface="Arial" panose="020B0604020202020204" pitchFamily="34" charset="0"/>
              <a:buChar char="•"/>
              <a:defRPr lang="en-US" sz="1400" b="0" i="0" kern="1200" dirty="0">
                <a:solidFill>
                  <a:schemeClr val="tx1"/>
                </a:solidFill>
                <a:latin typeface="+mn-lt"/>
                <a:ea typeface="Urbanist" panose="020B0A04040200000203" pitchFamily="34" charset="0"/>
                <a:cs typeface="Urbanist" panose="020B0A04040200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Content Placeholder 3">
            <a:extLst>
              <a:ext uri="{FF2B5EF4-FFF2-40B4-BE49-F238E27FC236}">
                <a16:creationId xmlns:a16="http://schemas.microsoft.com/office/drawing/2014/main" id="{6AC58053-0A24-1520-EFAC-4E599B1476D6}"/>
              </a:ext>
            </a:extLst>
          </p:cNvPr>
          <p:cNvSpPr>
            <a:spLocks noGrp="1"/>
          </p:cNvSpPr>
          <p:nvPr>
            <p:ph sz="half" idx="15"/>
          </p:nvPr>
        </p:nvSpPr>
        <p:spPr>
          <a:xfrm>
            <a:off x="1081408" y="2201978"/>
            <a:ext cx="4876144" cy="3495501"/>
          </a:xfrm>
        </p:spPr>
        <p:txBody>
          <a:bodyPr/>
          <a:lstStyle>
            <a:lvl1pPr marL="228600" indent="-228600" algn="l" defTabSz="914400" rtl="0" eaLnBrk="1" latinLnBrk="0" hangingPunct="1">
              <a:lnSpc>
                <a:spcPct val="90000"/>
              </a:lnSpc>
              <a:spcBef>
                <a:spcPts val="400"/>
              </a:spcBef>
              <a:spcAft>
                <a:spcPts val="400"/>
              </a:spcAft>
              <a:buFont typeface="Arial" panose="020B0604020202020204" pitchFamily="34" charset="0"/>
              <a:buChar char="•"/>
              <a:defRPr lang="en-US" sz="1400" b="0" i="0" kern="1200" dirty="0">
                <a:solidFill>
                  <a:schemeClr val="tx1"/>
                </a:solidFill>
                <a:latin typeface="+mn-lt"/>
                <a:ea typeface="Urbanist" panose="020B0A04040200000203" pitchFamily="34" charset="0"/>
                <a:cs typeface="Urbanist" panose="020B0A04040200000203" pitchFamily="34" charset="0"/>
              </a:defRPr>
            </a:lvl1pPr>
            <a:lvl2pPr marL="685800" indent="-228600" algn="l" defTabSz="914400" rtl="0" eaLnBrk="1" latinLnBrk="0" hangingPunct="1">
              <a:lnSpc>
                <a:spcPct val="90000"/>
              </a:lnSpc>
              <a:spcBef>
                <a:spcPts val="400"/>
              </a:spcBef>
              <a:spcAft>
                <a:spcPts val="400"/>
              </a:spcAft>
              <a:buFont typeface="Arial" panose="020B0604020202020204" pitchFamily="34" charset="0"/>
              <a:buChar char="•"/>
              <a:defRPr lang="en-US" sz="1400" b="0" i="0" kern="1200" dirty="0">
                <a:solidFill>
                  <a:schemeClr val="tx1"/>
                </a:solidFill>
                <a:latin typeface="Urbanist" panose="020B0A04040200000203" pitchFamily="34" charset="0"/>
                <a:ea typeface="Urbanist" panose="020B0A04040200000203" pitchFamily="34" charset="0"/>
                <a:cs typeface="Urbanist" panose="020B0A04040200000203" pitchFamily="34" charset="0"/>
              </a:defRPr>
            </a:lvl2pPr>
            <a:lvl3pPr marL="1143000" indent="-228600" algn="l" defTabSz="914400" rtl="0" eaLnBrk="1" latinLnBrk="0" hangingPunct="1">
              <a:lnSpc>
                <a:spcPct val="90000"/>
              </a:lnSpc>
              <a:spcBef>
                <a:spcPts val="400"/>
              </a:spcBef>
              <a:spcAft>
                <a:spcPts val="400"/>
              </a:spcAft>
              <a:buFont typeface="Arial" panose="020B0604020202020204" pitchFamily="34" charset="0"/>
              <a:buChar char="•"/>
              <a:defRPr lang="en-US" sz="1400" b="0" i="0" kern="1200" dirty="0">
                <a:solidFill>
                  <a:schemeClr val="tx1"/>
                </a:solidFill>
                <a:latin typeface="Urbanist" panose="020B0A04040200000203" pitchFamily="34" charset="0"/>
                <a:ea typeface="Urbanist" panose="020B0A04040200000203" pitchFamily="34" charset="0"/>
                <a:cs typeface="Urbanist" panose="020B0A04040200000203" pitchFamily="34" charset="0"/>
              </a:defRPr>
            </a:lvl3pPr>
            <a:lvl4pPr marL="1600200" indent="-228600" algn="l" defTabSz="914400" rtl="0" eaLnBrk="1" latinLnBrk="0" hangingPunct="1">
              <a:lnSpc>
                <a:spcPct val="90000"/>
              </a:lnSpc>
              <a:spcBef>
                <a:spcPts val="400"/>
              </a:spcBef>
              <a:spcAft>
                <a:spcPts val="400"/>
              </a:spcAft>
              <a:buFont typeface="Arial" panose="020B0604020202020204" pitchFamily="34" charset="0"/>
              <a:buChar char="•"/>
              <a:defRPr lang="en-US" sz="1400" b="0" i="0" kern="1200" dirty="0">
                <a:solidFill>
                  <a:schemeClr val="tx1"/>
                </a:solidFill>
                <a:latin typeface="Urbanist" panose="020B0A04040200000203" pitchFamily="34" charset="0"/>
                <a:ea typeface="Urbanist" panose="020B0A04040200000203" pitchFamily="34" charset="0"/>
                <a:cs typeface="Urbanist" panose="020B0A04040200000203" pitchFamily="34" charset="0"/>
              </a:defRPr>
            </a:lvl4pPr>
            <a:lvl5pPr marL="2057400" indent="-228600" algn="l" defTabSz="914400" rtl="0" eaLnBrk="1" latinLnBrk="0" hangingPunct="1">
              <a:lnSpc>
                <a:spcPct val="90000"/>
              </a:lnSpc>
              <a:spcBef>
                <a:spcPts val="400"/>
              </a:spcBef>
              <a:spcAft>
                <a:spcPts val="400"/>
              </a:spcAft>
              <a:buFont typeface="Arial" panose="020B0604020202020204" pitchFamily="34" charset="0"/>
              <a:buChar char="•"/>
              <a:defRPr lang="en-US" sz="1400" b="0" i="0" kern="1200" dirty="0">
                <a:solidFill>
                  <a:schemeClr val="tx1"/>
                </a:solidFill>
                <a:latin typeface="Urbanist" panose="020B0A04040200000203" pitchFamily="34" charset="0"/>
                <a:ea typeface="Urbanist" panose="020B0A04040200000203" pitchFamily="34" charset="0"/>
                <a:cs typeface="Urbanist" panose="020B0A04040200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5">
            <a:extLst>
              <a:ext uri="{FF2B5EF4-FFF2-40B4-BE49-F238E27FC236}">
                <a16:creationId xmlns:a16="http://schemas.microsoft.com/office/drawing/2014/main" id="{C4370BFB-4A1E-5029-3080-EBA20F3186F0}"/>
              </a:ext>
            </a:extLst>
          </p:cNvPr>
          <p:cNvSpPr>
            <a:spLocks noGrp="1"/>
          </p:cNvSpPr>
          <p:nvPr>
            <p:ph type="body" sz="quarter" idx="10"/>
          </p:nvPr>
        </p:nvSpPr>
        <p:spPr>
          <a:xfrm>
            <a:off x="1081408" y="1302893"/>
            <a:ext cx="10580846" cy="393700"/>
          </a:xfrm>
        </p:spPr>
        <p:txBody>
          <a:bodyPr/>
          <a:lstStyle>
            <a:lvl1pPr marL="0" indent="0">
              <a:buNone/>
              <a:defRPr sz="1800" b="1">
                <a:latin typeface="+mj-lt"/>
                <a:ea typeface="Urbanist SemiBold" panose="020B0A04040200000203" pitchFamily="34" charset="0"/>
                <a:cs typeface="Urbanist SemiBold" panose="020B0A04040200000203" pitchFamily="34" charset="0"/>
              </a:defRPr>
            </a:lvl1pPr>
            <a:lvl2pPr marL="457200" indent="0">
              <a:buNone/>
              <a:defRPr/>
            </a:lvl2pPr>
          </a:lstStyle>
          <a:p>
            <a:pPr lvl="0"/>
            <a:r>
              <a:rPr lang="en-GB"/>
              <a:t>Click to edit Master text styles</a:t>
            </a:r>
          </a:p>
        </p:txBody>
      </p:sp>
      <p:sp>
        <p:nvSpPr>
          <p:cNvPr id="13" name="Round Same-side Corner of Rectangle 6">
            <a:extLst>
              <a:ext uri="{FF2B5EF4-FFF2-40B4-BE49-F238E27FC236}">
                <a16:creationId xmlns:a16="http://schemas.microsoft.com/office/drawing/2014/main" id="{BC37B3D8-20E7-CB3F-4F21-3BB916F64F47}"/>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B966BEC9-C204-F9ED-0725-8C8D0D05DB2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20" name="Title 1">
            <a:extLst>
              <a:ext uri="{FF2B5EF4-FFF2-40B4-BE49-F238E27FC236}">
                <a16:creationId xmlns:a16="http://schemas.microsoft.com/office/drawing/2014/main" id="{905C3D96-2E97-27EA-6A21-389B9C627C1A}"/>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42443570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1_Title Only">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0A51DC25-9BD2-1A4D-3AC2-B775999B7630}"/>
              </a:ext>
            </a:extLst>
          </p:cNvPr>
          <p:cNvSpPr>
            <a:spLocks noGrp="1"/>
          </p:cNvSpPr>
          <p:nvPr>
            <p:ph idx="1"/>
          </p:nvPr>
        </p:nvSpPr>
        <p:spPr>
          <a:xfrm>
            <a:off x="1071404" y="1835036"/>
            <a:ext cx="10580846" cy="4041023"/>
          </a:xfrm>
        </p:spPr>
        <p:txBody>
          <a:bodyPr/>
          <a:lstStyle>
            <a:lvl1pPr marL="2286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1pPr>
            <a:lvl2pPr marL="6858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2pPr>
            <a:lvl3pPr marL="11430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3pPr>
            <a:lvl4pPr marL="16002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4pPr>
            <a:lvl5pPr marL="20574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F409F26-57A0-CB3C-E4FE-4AF481A19658}"/>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6" name="Slide Number Placeholder 5">
            <a:extLst>
              <a:ext uri="{FF2B5EF4-FFF2-40B4-BE49-F238E27FC236}">
                <a16:creationId xmlns:a16="http://schemas.microsoft.com/office/drawing/2014/main" id="{D81466ED-2883-7A3B-F239-92F5C4E5ACE9}"/>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9" name="Text Placeholder 5">
            <a:extLst>
              <a:ext uri="{FF2B5EF4-FFF2-40B4-BE49-F238E27FC236}">
                <a16:creationId xmlns:a16="http://schemas.microsoft.com/office/drawing/2014/main" id="{8A11B6EB-91AB-062C-8DC3-BDB31130FBFC}"/>
              </a:ext>
            </a:extLst>
          </p:cNvPr>
          <p:cNvSpPr>
            <a:spLocks noGrp="1"/>
          </p:cNvSpPr>
          <p:nvPr>
            <p:ph type="body" sz="quarter" idx="10"/>
          </p:nvPr>
        </p:nvSpPr>
        <p:spPr>
          <a:xfrm>
            <a:off x="1081408" y="1302893"/>
            <a:ext cx="10580846" cy="393700"/>
          </a:xfrm>
        </p:spPr>
        <p:txBody>
          <a:bodyPr/>
          <a:lstStyle>
            <a:lvl1pPr marL="0" indent="0">
              <a:buNone/>
              <a:defRPr sz="1800" b="1">
                <a:latin typeface="+mj-lt"/>
                <a:ea typeface="Urbanist SemiBold" panose="020B0A04040200000203" pitchFamily="34" charset="0"/>
                <a:cs typeface="Urbanist SemiBold" panose="020B0A04040200000203" pitchFamily="34" charset="0"/>
              </a:defRPr>
            </a:lvl1pPr>
            <a:lvl2pPr marL="457200" indent="0">
              <a:buNone/>
              <a:defRPr/>
            </a:lvl2pPr>
          </a:lstStyle>
          <a:p>
            <a:pPr lvl="0"/>
            <a:r>
              <a:rPr lang="en-GB"/>
              <a:t>Click to edit Master text styles</a:t>
            </a:r>
          </a:p>
        </p:txBody>
      </p:sp>
      <p:sp>
        <p:nvSpPr>
          <p:cNvPr id="2" name="Round Same-side Corner of Rectangle 6">
            <a:extLst>
              <a:ext uri="{FF2B5EF4-FFF2-40B4-BE49-F238E27FC236}">
                <a16:creationId xmlns:a16="http://schemas.microsoft.com/office/drawing/2014/main" id="{EBB598DA-DB76-2F75-0FBC-16331AA05534}"/>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F37DF40-15A8-35A3-BE68-DC29BB8AF5E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4" name="Title 1">
            <a:extLst>
              <a:ext uri="{FF2B5EF4-FFF2-40B4-BE49-F238E27FC236}">
                <a16:creationId xmlns:a16="http://schemas.microsoft.com/office/drawing/2014/main" id="{5D1D31BB-1C10-37B2-E0AC-3ACF20B11C8F}"/>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3998568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D4FAA7-2685-6740-8BF8-5EC553DC750E}"/>
              </a:ext>
            </a:extLst>
          </p:cNvPr>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itle 1">
            <a:extLst>
              <a:ext uri="{FF2B5EF4-FFF2-40B4-BE49-F238E27FC236}">
                <a16:creationId xmlns:a16="http://schemas.microsoft.com/office/drawing/2014/main" id="{455E073C-6D5A-499C-E366-339344284FF2}"/>
              </a:ext>
            </a:extLst>
          </p:cNvPr>
          <p:cNvSpPr>
            <a:spLocks noGrp="1"/>
          </p:cNvSpPr>
          <p:nvPr>
            <p:ph type="title"/>
          </p:nvPr>
        </p:nvSpPr>
        <p:spPr>
          <a:xfrm>
            <a:off x="951868" y="512957"/>
            <a:ext cx="10677696" cy="568712"/>
          </a:xfrm>
        </p:spPr>
        <p:txBody>
          <a:bodyPr/>
          <a:lstStyle>
            <a:lvl1pPr>
              <a:defRPr>
                <a:latin typeface="+mj-lt"/>
              </a:defRPr>
            </a:lvl1pPr>
          </a:lstStyle>
          <a:p>
            <a:r>
              <a:rPr lang="en-GB"/>
              <a:t>Click to edit Master title style</a:t>
            </a:r>
            <a:endParaRPr lang="en-US"/>
          </a:p>
        </p:txBody>
      </p:sp>
      <p:pic>
        <p:nvPicPr>
          <p:cNvPr id="13" name="Picture 12">
            <a:extLst>
              <a:ext uri="{FF2B5EF4-FFF2-40B4-BE49-F238E27FC236}">
                <a16:creationId xmlns:a16="http://schemas.microsoft.com/office/drawing/2014/main" id="{3AD5EC04-7A77-A6A8-E9DF-B0EEFF98C06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048" t="-29628" r="-21481" b="2"/>
          <a:stretch/>
        </p:blipFill>
        <p:spPr>
          <a:xfrm>
            <a:off x="494262" y="533571"/>
            <a:ext cx="396145" cy="396778"/>
          </a:xfrm>
          <a:prstGeom prst="rect">
            <a:avLst/>
          </a:prstGeom>
        </p:spPr>
      </p:pic>
      <p:sp>
        <p:nvSpPr>
          <p:cNvPr id="2" name="Footer Placeholder 4">
            <a:extLst>
              <a:ext uri="{FF2B5EF4-FFF2-40B4-BE49-F238E27FC236}">
                <a16:creationId xmlns:a16="http://schemas.microsoft.com/office/drawing/2014/main" id="{605FCA23-8EB5-56B2-F7E9-6B02D6C67373}"/>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4" name="Slide Number Placeholder 5">
            <a:extLst>
              <a:ext uri="{FF2B5EF4-FFF2-40B4-BE49-F238E27FC236}">
                <a16:creationId xmlns:a16="http://schemas.microsoft.com/office/drawing/2014/main" id="{DEDDACD7-F9C4-B85A-CC23-8FF6AC5BD654}"/>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2134695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2_Title Only">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0A51DC25-9BD2-1A4D-3AC2-B775999B7630}"/>
              </a:ext>
            </a:extLst>
          </p:cNvPr>
          <p:cNvSpPr>
            <a:spLocks noGrp="1"/>
          </p:cNvSpPr>
          <p:nvPr>
            <p:ph idx="1"/>
          </p:nvPr>
        </p:nvSpPr>
        <p:spPr>
          <a:xfrm>
            <a:off x="1081408" y="1692844"/>
            <a:ext cx="5354028" cy="4041023"/>
          </a:xfrm>
        </p:spPr>
        <p:txBody>
          <a:bodyPr/>
          <a:lstStyle>
            <a:lvl1pPr marL="228600" indent="-228600" algn="l" defTabSz="914400" rtl="0" eaLnBrk="1" latinLnBrk="0" hangingPunct="1">
              <a:lnSpc>
                <a:spcPct val="90000"/>
              </a:lnSpc>
              <a:spcBef>
                <a:spcPts val="400"/>
              </a:spcBef>
              <a:spcAft>
                <a:spcPts val="400"/>
              </a:spcAft>
              <a:buFont typeface="Arial" panose="020B0604020202020204" pitchFamily="34" charset="0"/>
              <a:buChar char="•"/>
              <a:defRPr lang="en-US" sz="2400" b="1" i="0" kern="1200" dirty="0">
                <a:solidFill>
                  <a:schemeClr val="tx1"/>
                </a:solidFill>
                <a:latin typeface="+mn-lt"/>
                <a:ea typeface="Urbanist" panose="020B0A04040200000203" pitchFamily="34" charset="0"/>
                <a:cs typeface="Urbanist" panose="020B0A04040200000203" pitchFamily="34" charset="0"/>
              </a:defRPr>
            </a:lvl1pPr>
            <a:lvl2pPr marL="685800" indent="-228600" algn="l" defTabSz="914400" rtl="0" eaLnBrk="1" latinLnBrk="0" hangingPunct="1">
              <a:lnSpc>
                <a:spcPct val="90000"/>
              </a:lnSpc>
              <a:spcBef>
                <a:spcPts val="400"/>
              </a:spcBef>
              <a:spcAft>
                <a:spcPts val="400"/>
              </a:spcAft>
              <a:buFont typeface="Arial" panose="020B0604020202020204" pitchFamily="34" charset="0"/>
              <a:buChar char="•"/>
              <a:defRPr lang="en-US" sz="2400" b="1" i="0" kern="1200" dirty="0">
                <a:solidFill>
                  <a:schemeClr val="tx1"/>
                </a:solidFill>
                <a:latin typeface="+mn-lt"/>
                <a:ea typeface="Urbanist" panose="020B0A04040200000203" pitchFamily="34" charset="0"/>
                <a:cs typeface="Urbanist" panose="020B0A04040200000203" pitchFamily="34" charset="0"/>
              </a:defRPr>
            </a:lvl2pPr>
            <a:lvl3pPr marL="1143000" indent="-228600" algn="l" defTabSz="914400" rtl="0" eaLnBrk="1" latinLnBrk="0" hangingPunct="1">
              <a:lnSpc>
                <a:spcPct val="90000"/>
              </a:lnSpc>
              <a:spcBef>
                <a:spcPts val="400"/>
              </a:spcBef>
              <a:spcAft>
                <a:spcPts val="400"/>
              </a:spcAft>
              <a:buFont typeface="Arial" panose="020B0604020202020204" pitchFamily="34" charset="0"/>
              <a:buChar char="•"/>
              <a:defRPr lang="en-US" sz="2400" b="1" i="0" kern="1200" dirty="0">
                <a:solidFill>
                  <a:schemeClr val="tx1"/>
                </a:solidFill>
                <a:latin typeface="+mn-lt"/>
                <a:ea typeface="Urbanist" panose="020B0A04040200000203" pitchFamily="34" charset="0"/>
                <a:cs typeface="Urbanist" panose="020B0A04040200000203" pitchFamily="34" charset="0"/>
              </a:defRPr>
            </a:lvl3pPr>
            <a:lvl4pPr marL="1600200" indent="-228600" algn="l" defTabSz="914400" rtl="0" eaLnBrk="1" latinLnBrk="0" hangingPunct="1">
              <a:lnSpc>
                <a:spcPct val="90000"/>
              </a:lnSpc>
              <a:spcBef>
                <a:spcPts val="400"/>
              </a:spcBef>
              <a:spcAft>
                <a:spcPts val="400"/>
              </a:spcAft>
              <a:buFont typeface="Arial" panose="020B0604020202020204" pitchFamily="34" charset="0"/>
              <a:buChar char="•"/>
              <a:defRPr lang="en-US" sz="2400" b="1" i="0" kern="1200" dirty="0">
                <a:solidFill>
                  <a:schemeClr val="tx1"/>
                </a:solidFill>
                <a:latin typeface="+mn-lt"/>
                <a:ea typeface="Urbanist" panose="020B0A04040200000203" pitchFamily="34" charset="0"/>
                <a:cs typeface="Urbanist" panose="020B0A04040200000203" pitchFamily="34" charset="0"/>
              </a:defRPr>
            </a:lvl4pPr>
            <a:lvl5pPr marL="2057400" indent="-228600" algn="l" defTabSz="914400" rtl="0" eaLnBrk="1" latinLnBrk="0" hangingPunct="1">
              <a:lnSpc>
                <a:spcPct val="90000"/>
              </a:lnSpc>
              <a:spcBef>
                <a:spcPts val="400"/>
              </a:spcBef>
              <a:spcAft>
                <a:spcPts val="400"/>
              </a:spcAft>
              <a:buFont typeface="Arial" panose="020B0604020202020204" pitchFamily="34" charset="0"/>
              <a:buChar char="•"/>
              <a:defRPr lang="en-US" sz="2400" b="1" i="0" kern="1200" dirty="0">
                <a:solidFill>
                  <a:schemeClr val="tx1"/>
                </a:solidFill>
                <a:latin typeface="+mn-lt"/>
                <a:ea typeface="Urbanist" panose="020B0A04040200000203" pitchFamily="34" charset="0"/>
                <a:cs typeface="Urbanist" panose="020B0A04040200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F409F26-57A0-CB3C-E4FE-4AF481A19658}"/>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6" name="Slide Number Placeholder 5">
            <a:extLst>
              <a:ext uri="{FF2B5EF4-FFF2-40B4-BE49-F238E27FC236}">
                <a16:creationId xmlns:a16="http://schemas.microsoft.com/office/drawing/2014/main" id="{D81466ED-2883-7A3B-F239-92F5C4E5ACE9}"/>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10" name="Round Same-side Corner of Rectangle 6">
            <a:extLst>
              <a:ext uri="{FF2B5EF4-FFF2-40B4-BE49-F238E27FC236}">
                <a16:creationId xmlns:a16="http://schemas.microsoft.com/office/drawing/2014/main" id="{D9FF12DA-52C6-A668-6AA0-09F844C48833}"/>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7A311A78-8805-366E-55D2-0BC06DCD17F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12" name="Title 1">
            <a:extLst>
              <a:ext uri="{FF2B5EF4-FFF2-40B4-BE49-F238E27FC236}">
                <a16:creationId xmlns:a16="http://schemas.microsoft.com/office/drawing/2014/main" id="{E1663A51-6938-94D8-0309-494921E92D58}"/>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1021649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3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12AB84-6556-EC49-48B5-3C27E40CAD66}"/>
              </a:ext>
            </a:extLst>
          </p:cNvPr>
          <p:cNvSpPr/>
          <p:nvPr/>
        </p:nvSpPr>
        <p:spPr>
          <a:xfrm>
            <a:off x="0" y="0"/>
            <a:ext cx="12192000" cy="6858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Graphic 17">
            <a:extLst>
              <a:ext uri="{FF2B5EF4-FFF2-40B4-BE49-F238E27FC236}">
                <a16:creationId xmlns:a16="http://schemas.microsoft.com/office/drawing/2014/main" id="{ADDEA5BC-8D31-3DF0-4CAC-03074A980BD7}"/>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10262" y="6182030"/>
            <a:ext cx="934806" cy="238284"/>
          </a:xfrm>
          <a:prstGeom prst="rect">
            <a:avLst/>
          </a:prstGeom>
        </p:spPr>
      </p:pic>
      <p:sp>
        <p:nvSpPr>
          <p:cNvPr id="13" name="Content Placeholder 2">
            <a:extLst>
              <a:ext uri="{FF2B5EF4-FFF2-40B4-BE49-F238E27FC236}">
                <a16:creationId xmlns:a16="http://schemas.microsoft.com/office/drawing/2014/main" id="{0A51DC25-9BD2-1A4D-3AC2-B775999B7630}"/>
              </a:ext>
            </a:extLst>
          </p:cNvPr>
          <p:cNvSpPr>
            <a:spLocks noGrp="1"/>
          </p:cNvSpPr>
          <p:nvPr>
            <p:ph idx="1"/>
          </p:nvPr>
        </p:nvSpPr>
        <p:spPr>
          <a:xfrm>
            <a:off x="1081406" y="2184680"/>
            <a:ext cx="5354030" cy="4041023"/>
          </a:xfrm>
        </p:spPr>
        <p:txBody>
          <a:bodyPr/>
          <a:lstStyle>
            <a:lvl1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1pPr>
            <a:lvl2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2pPr>
            <a:lvl3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3pPr>
            <a:lvl4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4pPr>
            <a:lvl5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F409F26-57A0-CB3C-E4FE-4AF481A19658}"/>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6" name="Slide Number Placeholder 5">
            <a:extLst>
              <a:ext uri="{FF2B5EF4-FFF2-40B4-BE49-F238E27FC236}">
                <a16:creationId xmlns:a16="http://schemas.microsoft.com/office/drawing/2014/main" id="{D81466ED-2883-7A3B-F239-92F5C4E5ACE9}"/>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grpSp>
        <p:nvGrpSpPr>
          <p:cNvPr id="10" name="Group 9">
            <a:extLst>
              <a:ext uri="{FF2B5EF4-FFF2-40B4-BE49-F238E27FC236}">
                <a16:creationId xmlns:a16="http://schemas.microsoft.com/office/drawing/2014/main" id="{847281F7-64F7-21A2-FBA0-4225B6165842}"/>
              </a:ext>
            </a:extLst>
          </p:cNvPr>
          <p:cNvGrpSpPr/>
          <p:nvPr/>
        </p:nvGrpSpPr>
        <p:grpSpPr>
          <a:xfrm>
            <a:off x="487554" y="6118543"/>
            <a:ext cx="779223" cy="343657"/>
            <a:chOff x="6151206" y="3545115"/>
            <a:chExt cx="1085271" cy="478632"/>
          </a:xfrm>
        </p:grpSpPr>
        <p:pic>
          <p:nvPicPr>
            <p:cNvPr id="11" name="Picture 10">
              <a:extLst>
                <a:ext uri="{FF2B5EF4-FFF2-40B4-BE49-F238E27FC236}">
                  <a16:creationId xmlns:a16="http://schemas.microsoft.com/office/drawing/2014/main" id="{B031A867-F1B9-E624-3CE7-30FC367722F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51206" y="3545115"/>
              <a:ext cx="843046" cy="478632"/>
            </a:xfrm>
            <a:prstGeom prst="rect">
              <a:avLst/>
            </a:prstGeom>
          </p:spPr>
        </p:pic>
        <p:cxnSp>
          <p:nvCxnSpPr>
            <p:cNvPr id="15" name="Straight Connector 14">
              <a:extLst>
                <a:ext uri="{FF2B5EF4-FFF2-40B4-BE49-F238E27FC236}">
                  <a16:creationId xmlns:a16="http://schemas.microsoft.com/office/drawing/2014/main" id="{9C226D04-97E4-D275-7733-9AA399D84FF3}"/>
                </a:ext>
              </a:extLst>
            </p:cNvPr>
            <p:cNvCxnSpPr/>
            <p:nvPr/>
          </p:nvCxnSpPr>
          <p:spPr>
            <a:xfrm>
              <a:off x="7236477" y="3545115"/>
              <a:ext cx="0" cy="478632"/>
            </a:xfrm>
            <a:prstGeom prst="line">
              <a:avLst/>
            </a:prstGeom>
            <a:ln>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Round Same-side Corner of Rectangle 6">
            <a:extLst>
              <a:ext uri="{FF2B5EF4-FFF2-40B4-BE49-F238E27FC236}">
                <a16:creationId xmlns:a16="http://schemas.microsoft.com/office/drawing/2014/main" id="{58A709B6-3B4C-DCE9-B93C-5D4B95C7C8D2}"/>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6DACC2A-EEAF-057D-6B4C-680DDE0F6CC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16" name="Title 1">
            <a:extLst>
              <a:ext uri="{FF2B5EF4-FFF2-40B4-BE49-F238E27FC236}">
                <a16:creationId xmlns:a16="http://schemas.microsoft.com/office/drawing/2014/main" id="{3E028CE2-8126-4FC9-4D06-DBB34E38AD6F}"/>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351633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4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12AB84-6556-EC49-48B5-3C27E40CAD66}"/>
              </a:ext>
            </a:extLst>
          </p:cNvPr>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Footer Placeholder 4">
            <a:extLst>
              <a:ext uri="{FF2B5EF4-FFF2-40B4-BE49-F238E27FC236}">
                <a16:creationId xmlns:a16="http://schemas.microsoft.com/office/drawing/2014/main" id="{7F409F26-57A0-CB3C-E4FE-4AF481A19658}"/>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6" name="Slide Number Placeholder 5">
            <a:extLst>
              <a:ext uri="{FF2B5EF4-FFF2-40B4-BE49-F238E27FC236}">
                <a16:creationId xmlns:a16="http://schemas.microsoft.com/office/drawing/2014/main" id="{D81466ED-2883-7A3B-F239-92F5C4E5ACE9}"/>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9" name="Content Placeholder 2">
            <a:extLst>
              <a:ext uri="{FF2B5EF4-FFF2-40B4-BE49-F238E27FC236}">
                <a16:creationId xmlns:a16="http://schemas.microsoft.com/office/drawing/2014/main" id="{21FB70D0-7C3B-0567-74A1-841742B2F8FA}"/>
              </a:ext>
            </a:extLst>
          </p:cNvPr>
          <p:cNvSpPr>
            <a:spLocks noGrp="1"/>
          </p:cNvSpPr>
          <p:nvPr>
            <p:ph idx="1" hasCustomPrompt="1"/>
          </p:nvPr>
        </p:nvSpPr>
        <p:spPr>
          <a:xfrm>
            <a:off x="1081406" y="2184680"/>
            <a:ext cx="5354030" cy="4041023"/>
          </a:xfrm>
        </p:spPr>
        <p:txBody>
          <a:bodyPr/>
          <a:lstStyle>
            <a:lvl1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1pPr>
            <a:lvl2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2pPr>
            <a:lvl3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3pPr>
            <a:lvl4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4pPr>
            <a:lvl5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    </a:t>
            </a:r>
          </a:p>
        </p:txBody>
      </p:sp>
      <p:sp>
        <p:nvSpPr>
          <p:cNvPr id="8" name="Round Same-side Corner of Rectangle 6">
            <a:extLst>
              <a:ext uri="{FF2B5EF4-FFF2-40B4-BE49-F238E27FC236}">
                <a16:creationId xmlns:a16="http://schemas.microsoft.com/office/drawing/2014/main" id="{C3FD0EB6-FC9C-CDC2-7CBA-A6E977F11628}"/>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64FD9629-82B1-42E9-39BE-34CFE60BACF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16" name="Title 1">
            <a:extLst>
              <a:ext uri="{FF2B5EF4-FFF2-40B4-BE49-F238E27FC236}">
                <a16:creationId xmlns:a16="http://schemas.microsoft.com/office/drawing/2014/main" id="{368F48B9-0C01-D600-D5E0-6C888C402469}"/>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grpSp>
        <p:nvGrpSpPr>
          <p:cNvPr id="17" name="Group 16">
            <a:extLst>
              <a:ext uri="{FF2B5EF4-FFF2-40B4-BE49-F238E27FC236}">
                <a16:creationId xmlns:a16="http://schemas.microsoft.com/office/drawing/2014/main" id="{8D46C303-26EB-BAE6-DD7E-AC86AD951159}"/>
              </a:ext>
            </a:extLst>
          </p:cNvPr>
          <p:cNvGrpSpPr/>
          <p:nvPr/>
        </p:nvGrpSpPr>
        <p:grpSpPr>
          <a:xfrm>
            <a:off x="487554" y="6118543"/>
            <a:ext cx="779223" cy="343657"/>
            <a:chOff x="6151206" y="3545115"/>
            <a:chExt cx="1085271" cy="478632"/>
          </a:xfrm>
        </p:grpSpPr>
        <p:pic>
          <p:nvPicPr>
            <p:cNvPr id="18" name="Picture 17">
              <a:extLst>
                <a:ext uri="{FF2B5EF4-FFF2-40B4-BE49-F238E27FC236}">
                  <a16:creationId xmlns:a16="http://schemas.microsoft.com/office/drawing/2014/main" id="{45506DF3-2A49-2192-E21F-58791B9226A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51206" y="3545115"/>
              <a:ext cx="843046" cy="478632"/>
            </a:xfrm>
            <a:prstGeom prst="rect">
              <a:avLst/>
            </a:prstGeom>
          </p:spPr>
        </p:pic>
        <p:cxnSp>
          <p:nvCxnSpPr>
            <p:cNvPr id="19" name="Straight Connector 18">
              <a:extLst>
                <a:ext uri="{FF2B5EF4-FFF2-40B4-BE49-F238E27FC236}">
                  <a16:creationId xmlns:a16="http://schemas.microsoft.com/office/drawing/2014/main" id="{7C85CB73-B971-C97C-65BE-C8336D840E93}"/>
                </a:ext>
              </a:extLst>
            </p:cNvPr>
            <p:cNvCxnSpPr/>
            <p:nvPr/>
          </p:nvCxnSpPr>
          <p:spPr>
            <a:xfrm>
              <a:off x="7236477" y="3545115"/>
              <a:ext cx="0" cy="478632"/>
            </a:xfrm>
            <a:prstGeom prst="line">
              <a:avLst/>
            </a:prstGeom>
            <a:ln>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grpSp>
      <p:pic>
        <p:nvPicPr>
          <p:cNvPr id="22" name="Graphic 21">
            <a:extLst>
              <a:ext uri="{FF2B5EF4-FFF2-40B4-BE49-F238E27FC236}">
                <a16:creationId xmlns:a16="http://schemas.microsoft.com/office/drawing/2014/main" id="{9FE9839E-780C-F3A1-26A5-52CC5FF68504}"/>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22145" y="6195131"/>
            <a:ext cx="937102" cy="238869"/>
          </a:xfrm>
          <a:prstGeom prst="rect">
            <a:avLst/>
          </a:prstGeom>
        </p:spPr>
      </p:pic>
    </p:spTree>
    <p:extLst>
      <p:ext uri="{BB962C8B-B14F-4D97-AF65-F5344CB8AC3E}">
        <p14:creationId xmlns:p14="http://schemas.microsoft.com/office/powerpoint/2010/main" val="35376362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5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12AB84-6556-EC49-48B5-3C27E40CAD66}"/>
              </a:ext>
            </a:extLst>
          </p:cNvPr>
          <p:cNvSpPr/>
          <p:nvPr/>
        </p:nvSpPr>
        <p:spPr>
          <a:xfrm>
            <a:off x="0" y="0"/>
            <a:ext cx="12192000" cy="6858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Footer Placeholder 4">
            <a:extLst>
              <a:ext uri="{FF2B5EF4-FFF2-40B4-BE49-F238E27FC236}">
                <a16:creationId xmlns:a16="http://schemas.microsoft.com/office/drawing/2014/main" id="{7F409F26-57A0-CB3C-E4FE-4AF481A19658}"/>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6" name="Slide Number Placeholder 5">
            <a:extLst>
              <a:ext uri="{FF2B5EF4-FFF2-40B4-BE49-F238E27FC236}">
                <a16:creationId xmlns:a16="http://schemas.microsoft.com/office/drawing/2014/main" id="{D81466ED-2883-7A3B-F239-92F5C4E5ACE9}"/>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9" name="Content Placeholder 2">
            <a:extLst>
              <a:ext uri="{FF2B5EF4-FFF2-40B4-BE49-F238E27FC236}">
                <a16:creationId xmlns:a16="http://schemas.microsoft.com/office/drawing/2014/main" id="{70DD41CF-6671-B7DB-E5D7-08331974CCDD}"/>
              </a:ext>
            </a:extLst>
          </p:cNvPr>
          <p:cNvSpPr>
            <a:spLocks noGrp="1"/>
          </p:cNvSpPr>
          <p:nvPr>
            <p:ph idx="1"/>
          </p:nvPr>
        </p:nvSpPr>
        <p:spPr>
          <a:xfrm>
            <a:off x="1081408" y="2184680"/>
            <a:ext cx="5354028" cy="4041023"/>
          </a:xfrm>
        </p:spPr>
        <p:txBody>
          <a:bodyPr/>
          <a:lstStyle>
            <a:lvl1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1pPr>
            <a:lvl2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2pPr>
            <a:lvl3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3pPr>
            <a:lvl4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4pPr>
            <a:lvl5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12" name="Group 11">
            <a:extLst>
              <a:ext uri="{FF2B5EF4-FFF2-40B4-BE49-F238E27FC236}">
                <a16:creationId xmlns:a16="http://schemas.microsoft.com/office/drawing/2014/main" id="{D45E2974-6591-51D7-C069-58CE18427476}"/>
              </a:ext>
            </a:extLst>
          </p:cNvPr>
          <p:cNvGrpSpPr/>
          <p:nvPr/>
        </p:nvGrpSpPr>
        <p:grpSpPr>
          <a:xfrm>
            <a:off x="487554" y="6118543"/>
            <a:ext cx="779223" cy="343657"/>
            <a:chOff x="6151206" y="3545115"/>
            <a:chExt cx="1085271" cy="478632"/>
          </a:xfrm>
        </p:grpSpPr>
        <p:pic>
          <p:nvPicPr>
            <p:cNvPr id="13" name="Picture 12">
              <a:extLst>
                <a:ext uri="{FF2B5EF4-FFF2-40B4-BE49-F238E27FC236}">
                  <a16:creationId xmlns:a16="http://schemas.microsoft.com/office/drawing/2014/main" id="{40EB39B1-2D5D-7372-951E-FEB1B29DE95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51206" y="3545115"/>
              <a:ext cx="843046" cy="478632"/>
            </a:xfrm>
            <a:prstGeom prst="rect">
              <a:avLst/>
            </a:prstGeom>
          </p:spPr>
        </p:pic>
        <p:cxnSp>
          <p:nvCxnSpPr>
            <p:cNvPr id="15" name="Straight Connector 14">
              <a:extLst>
                <a:ext uri="{FF2B5EF4-FFF2-40B4-BE49-F238E27FC236}">
                  <a16:creationId xmlns:a16="http://schemas.microsoft.com/office/drawing/2014/main" id="{15527C47-86D1-8FBB-C46E-34F41B5FE495}"/>
                </a:ext>
              </a:extLst>
            </p:cNvPr>
            <p:cNvCxnSpPr/>
            <p:nvPr/>
          </p:nvCxnSpPr>
          <p:spPr>
            <a:xfrm>
              <a:off x="7236477" y="3545115"/>
              <a:ext cx="0" cy="478632"/>
            </a:xfrm>
            <a:prstGeom prst="line">
              <a:avLst/>
            </a:prstGeom>
            <a:ln>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Round Same-side Corner of Rectangle 6">
            <a:extLst>
              <a:ext uri="{FF2B5EF4-FFF2-40B4-BE49-F238E27FC236}">
                <a16:creationId xmlns:a16="http://schemas.microsoft.com/office/drawing/2014/main" id="{B1005E7B-0E89-E1A2-6952-CBE9BFBC887D}"/>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BB72760-2C45-5406-1FA0-C68020BB108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16" name="Title 1">
            <a:extLst>
              <a:ext uri="{FF2B5EF4-FFF2-40B4-BE49-F238E27FC236}">
                <a16:creationId xmlns:a16="http://schemas.microsoft.com/office/drawing/2014/main" id="{4CFE7B34-76C4-5223-D8EF-91AD55C54556}"/>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pic>
        <p:nvPicPr>
          <p:cNvPr id="18" name="Graphic 17">
            <a:extLst>
              <a:ext uri="{FF2B5EF4-FFF2-40B4-BE49-F238E27FC236}">
                <a16:creationId xmlns:a16="http://schemas.microsoft.com/office/drawing/2014/main" id="{3BDE9C49-7D98-B9E0-C4EB-90AAAAC237C9}"/>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22146" y="6170936"/>
            <a:ext cx="937101" cy="238869"/>
          </a:xfrm>
          <a:prstGeom prst="rect">
            <a:avLst/>
          </a:prstGeom>
        </p:spPr>
      </p:pic>
    </p:spTree>
    <p:extLst>
      <p:ext uri="{BB962C8B-B14F-4D97-AF65-F5344CB8AC3E}">
        <p14:creationId xmlns:p14="http://schemas.microsoft.com/office/powerpoint/2010/main" val="17868771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6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12AB84-6556-EC49-48B5-3C27E40CAD66}"/>
              </a:ext>
            </a:extLst>
          </p:cNvPr>
          <p:cNvSpPr/>
          <p:nvPr/>
        </p:nvSpPr>
        <p:spPr>
          <a:xfrm>
            <a:off x="0" y="0"/>
            <a:ext cx="12192000"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Footer Placeholder 4">
            <a:extLst>
              <a:ext uri="{FF2B5EF4-FFF2-40B4-BE49-F238E27FC236}">
                <a16:creationId xmlns:a16="http://schemas.microsoft.com/office/drawing/2014/main" id="{7F409F26-57A0-CB3C-E4FE-4AF481A19658}"/>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6" name="Slide Number Placeholder 5">
            <a:extLst>
              <a:ext uri="{FF2B5EF4-FFF2-40B4-BE49-F238E27FC236}">
                <a16:creationId xmlns:a16="http://schemas.microsoft.com/office/drawing/2014/main" id="{D81466ED-2883-7A3B-F239-92F5C4E5ACE9}"/>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9" name="Content Placeholder 2">
            <a:extLst>
              <a:ext uri="{FF2B5EF4-FFF2-40B4-BE49-F238E27FC236}">
                <a16:creationId xmlns:a16="http://schemas.microsoft.com/office/drawing/2014/main" id="{7AE09383-036C-018C-4BE9-4C83DC0E51B3}"/>
              </a:ext>
            </a:extLst>
          </p:cNvPr>
          <p:cNvSpPr>
            <a:spLocks noGrp="1"/>
          </p:cNvSpPr>
          <p:nvPr>
            <p:ph idx="1"/>
          </p:nvPr>
        </p:nvSpPr>
        <p:spPr>
          <a:xfrm>
            <a:off x="1081408" y="2184681"/>
            <a:ext cx="5354028" cy="3392554"/>
          </a:xfrm>
        </p:spPr>
        <p:txBody>
          <a:bodyPr/>
          <a:lstStyle>
            <a:lvl1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1pPr>
            <a:lvl2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2pPr>
            <a:lvl3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3pPr>
            <a:lvl4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4pPr>
            <a:lvl5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17" name="Group 16">
            <a:extLst>
              <a:ext uri="{FF2B5EF4-FFF2-40B4-BE49-F238E27FC236}">
                <a16:creationId xmlns:a16="http://schemas.microsoft.com/office/drawing/2014/main" id="{2CFC5265-7E81-A915-8CD7-FBA9E181FFA0}"/>
              </a:ext>
            </a:extLst>
          </p:cNvPr>
          <p:cNvGrpSpPr/>
          <p:nvPr/>
        </p:nvGrpSpPr>
        <p:grpSpPr>
          <a:xfrm>
            <a:off x="487554" y="6118543"/>
            <a:ext cx="779223" cy="343657"/>
            <a:chOff x="6151206" y="3545115"/>
            <a:chExt cx="1085271" cy="478632"/>
          </a:xfrm>
        </p:grpSpPr>
        <p:pic>
          <p:nvPicPr>
            <p:cNvPr id="18" name="Picture 17">
              <a:extLst>
                <a:ext uri="{FF2B5EF4-FFF2-40B4-BE49-F238E27FC236}">
                  <a16:creationId xmlns:a16="http://schemas.microsoft.com/office/drawing/2014/main" id="{622078B6-808E-E666-DF77-888F2517E35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51206" y="3545115"/>
              <a:ext cx="843046" cy="478632"/>
            </a:xfrm>
            <a:prstGeom prst="rect">
              <a:avLst/>
            </a:prstGeom>
          </p:spPr>
        </p:pic>
        <p:cxnSp>
          <p:nvCxnSpPr>
            <p:cNvPr id="20" name="Straight Connector 19">
              <a:extLst>
                <a:ext uri="{FF2B5EF4-FFF2-40B4-BE49-F238E27FC236}">
                  <a16:creationId xmlns:a16="http://schemas.microsoft.com/office/drawing/2014/main" id="{37303BB1-5B8A-CF57-8B72-58BFD23F7CFB}"/>
                </a:ext>
              </a:extLst>
            </p:cNvPr>
            <p:cNvCxnSpPr/>
            <p:nvPr/>
          </p:nvCxnSpPr>
          <p:spPr>
            <a:xfrm>
              <a:off x="7236477" y="3545115"/>
              <a:ext cx="0" cy="478632"/>
            </a:xfrm>
            <a:prstGeom prst="line">
              <a:avLst/>
            </a:prstGeom>
            <a:ln>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Round Same-side Corner of Rectangle 6">
            <a:extLst>
              <a:ext uri="{FF2B5EF4-FFF2-40B4-BE49-F238E27FC236}">
                <a16:creationId xmlns:a16="http://schemas.microsoft.com/office/drawing/2014/main" id="{56E71796-B944-D79A-E7D9-873C59A778AF}"/>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732C8CD-FCF0-777C-9EC0-FD95F3C7EE9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12" name="Title 1">
            <a:extLst>
              <a:ext uri="{FF2B5EF4-FFF2-40B4-BE49-F238E27FC236}">
                <a16:creationId xmlns:a16="http://schemas.microsoft.com/office/drawing/2014/main" id="{10953FFC-BFA3-DA75-87BB-5BE535FC994A}"/>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pic>
        <p:nvPicPr>
          <p:cNvPr id="14" name="Graphic 13">
            <a:extLst>
              <a:ext uri="{FF2B5EF4-FFF2-40B4-BE49-F238E27FC236}">
                <a16:creationId xmlns:a16="http://schemas.microsoft.com/office/drawing/2014/main" id="{23B3FDC3-E239-2DA4-3466-2817FD38321E}"/>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10261" y="6170936"/>
            <a:ext cx="937102" cy="238869"/>
          </a:xfrm>
          <a:prstGeom prst="rect">
            <a:avLst/>
          </a:prstGeom>
        </p:spPr>
      </p:pic>
    </p:spTree>
    <p:extLst>
      <p:ext uri="{BB962C8B-B14F-4D97-AF65-F5344CB8AC3E}">
        <p14:creationId xmlns:p14="http://schemas.microsoft.com/office/powerpoint/2010/main" val="1054706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50B10141-1A8D-2678-C74E-97CBD08CFF1E}"/>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3" name="Slide Number Placeholder 5">
            <a:extLst>
              <a:ext uri="{FF2B5EF4-FFF2-40B4-BE49-F238E27FC236}">
                <a16:creationId xmlns:a16="http://schemas.microsoft.com/office/drawing/2014/main" id="{BC049B2B-9C58-5186-4813-3193E3DA278B}"/>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4" name="Text Placeholder 5">
            <a:extLst>
              <a:ext uri="{FF2B5EF4-FFF2-40B4-BE49-F238E27FC236}">
                <a16:creationId xmlns:a16="http://schemas.microsoft.com/office/drawing/2014/main" id="{128F48FB-92C6-21F6-BAD3-65A27DF55619}"/>
              </a:ext>
            </a:extLst>
          </p:cNvPr>
          <p:cNvSpPr>
            <a:spLocks noGrp="1"/>
          </p:cNvSpPr>
          <p:nvPr>
            <p:ph type="body" sz="quarter" idx="10"/>
          </p:nvPr>
        </p:nvSpPr>
        <p:spPr>
          <a:xfrm>
            <a:off x="1081408" y="1302893"/>
            <a:ext cx="10580846" cy="393700"/>
          </a:xfrm>
        </p:spPr>
        <p:txBody>
          <a:bodyPr/>
          <a:lstStyle>
            <a:lvl1pPr marL="0" indent="0">
              <a:buNone/>
              <a:defRPr sz="1800" b="1">
                <a:latin typeface="+mj-lt"/>
                <a:ea typeface="Urbanist SemiBold" panose="020B0A04040200000203" pitchFamily="34" charset="0"/>
                <a:cs typeface="Urbanist SemiBold" panose="020B0A04040200000203" pitchFamily="34" charset="0"/>
              </a:defRPr>
            </a:lvl1pPr>
            <a:lvl2pPr marL="457200" indent="0">
              <a:buNone/>
              <a:defRPr/>
            </a:lvl2pPr>
          </a:lstStyle>
          <a:p>
            <a:pPr lvl="0"/>
            <a:r>
              <a:rPr lang="en-GB"/>
              <a:t>Click to edit Master text styles</a:t>
            </a:r>
          </a:p>
        </p:txBody>
      </p:sp>
      <p:sp>
        <p:nvSpPr>
          <p:cNvPr id="11" name="Round Same-side Corner of Rectangle 6">
            <a:extLst>
              <a:ext uri="{FF2B5EF4-FFF2-40B4-BE49-F238E27FC236}">
                <a16:creationId xmlns:a16="http://schemas.microsoft.com/office/drawing/2014/main" id="{CA81661F-C181-3E22-E6A6-09F596631D85}"/>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EEF77E47-DE73-06F3-B943-444CE779DD0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13" name="Title 1">
            <a:extLst>
              <a:ext uri="{FF2B5EF4-FFF2-40B4-BE49-F238E27FC236}">
                <a16:creationId xmlns:a16="http://schemas.microsoft.com/office/drawing/2014/main" id="{FEAD8450-DBA1-B443-D3DB-89B4C42DB68B}"/>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1144878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3_Title Only">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50B10141-1A8D-2678-C74E-97CBD08CFF1E}"/>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3" name="Slide Number Placeholder 5">
            <a:extLst>
              <a:ext uri="{FF2B5EF4-FFF2-40B4-BE49-F238E27FC236}">
                <a16:creationId xmlns:a16="http://schemas.microsoft.com/office/drawing/2014/main" id="{BC049B2B-9C58-5186-4813-3193E3DA278B}"/>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4" name="Text Placeholder 5">
            <a:extLst>
              <a:ext uri="{FF2B5EF4-FFF2-40B4-BE49-F238E27FC236}">
                <a16:creationId xmlns:a16="http://schemas.microsoft.com/office/drawing/2014/main" id="{B5459AA5-9202-70DC-A0DD-0A360A368C55}"/>
              </a:ext>
            </a:extLst>
          </p:cNvPr>
          <p:cNvSpPr>
            <a:spLocks noGrp="1"/>
          </p:cNvSpPr>
          <p:nvPr>
            <p:ph type="body" sz="quarter" idx="10"/>
          </p:nvPr>
        </p:nvSpPr>
        <p:spPr>
          <a:xfrm>
            <a:off x="1081408" y="1302893"/>
            <a:ext cx="10580846" cy="393700"/>
          </a:xfrm>
        </p:spPr>
        <p:txBody>
          <a:bodyPr/>
          <a:lstStyle>
            <a:lvl1pPr marL="0" indent="0">
              <a:buNone/>
              <a:defRPr sz="1800" b="1">
                <a:latin typeface="+mj-lt"/>
                <a:ea typeface="Urbanist SemiBold" panose="020B0A04040200000203" pitchFamily="34" charset="0"/>
                <a:cs typeface="Urbanist SemiBold" panose="020B0A04040200000203" pitchFamily="34" charset="0"/>
              </a:defRPr>
            </a:lvl1pPr>
            <a:lvl2pPr marL="457200" indent="0">
              <a:buNone/>
              <a:defRPr/>
            </a:lvl2pPr>
          </a:lstStyle>
          <a:p>
            <a:pPr lvl="0"/>
            <a:r>
              <a:rPr lang="en-GB"/>
              <a:t>Click to edit Master text styles</a:t>
            </a:r>
          </a:p>
        </p:txBody>
      </p:sp>
      <p:sp>
        <p:nvSpPr>
          <p:cNvPr id="11" name="Round Same-side Corner of Rectangle 6">
            <a:extLst>
              <a:ext uri="{FF2B5EF4-FFF2-40B4-BE49-F238E27FC236}">
                <a16:creationId xmlns:a16="http://schemas.microsoft.com/office/drawing/2014/main" id="{945C8C05-76D9-9652-F932-A9C6BC072042}"/>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04381DD3-9265-1733-FFA8-CBB07D86698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13" name="Title 1">
            <a:extLst>
              <a:ext uri="{FF2B5EF4-FFF2-40B4-BE49-F238E27FC236}">
                <a16:creationId xmlns:a16="http://schemas.microsoft.com/office/drawing/2014/main" id="{464FA8E1-50F0-3824-32C5-2301F83DF1AC}"/>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1099099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0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CE488B8-6D81-1A80-0E7C-651E0CD7743E}"/>
              </a:ext>
            </a:extLst>
          </p:cNvPr>
          <p:cNvSpPr/>
          <p:nvPr/>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5">
            <a:extLst>
              <a:ext uri="{FF2B5EF4-FFF2-40B4-BE49-F238E27FC236}">
                <a16:creationId xmlns:a16="http://schemas.microsoft.com/office/drawing/2014/main" id="{BC049B2B-9C58-5186-4813-3193E3DA278B}"/>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grpSp>
        <p:nvGrpSpPr>
          <p:cNvPr id="9" name="Group 8">
            <a:extLst>
              <a:ext uri="{FF2B5EF4-FFF2-40B4-BE49-F238E27FC236}">
                <a16:creationId xmlns:a16="http://schemas.microsoft.com/office/drawing/2014/main" id="{B101746D-D2D6-563E-0091-0AE58C24D181}"/>
              </a:ext>
            </a:extLst>
          </p:cNvPr>
          <p:cNvGrpSpPr/>
          <p:nvPr/>
        </p:nvGrpSpPr>
        <p:grpSpPr>
          <a:xfrm>
            <a:off x="487556" y="6118543"/>
            <a:ext cx="1857511" cy="343657"/>
            <a:chOff x="6151206" y="3545115"/>
            <a:chExt cx="2587067" cy="478632"/>
          </a:xfrm>
        </p:grpSpPr>
        <p:pic>
          <p:nvPicPr>
            <p:cNvPr id="12" name="Picture 11">
              <a:extLst>
                <a:ext uri="{FF2B5EF4-FFF2-40B4-BE49-F238E27FC236}">
                  <a16:creationId xmlns:a16="http://schemas.microsoft.com/office/drawing/2014/main" id="{8D61D111-030B-3E81-CC54-EB7AA9DAD1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51206" y="3545115"/>
              <a:ext cx="843046" cy="478632"/>
            </a:xfrm>
            <a:prstGeom prst="rect">
              <a:avLst/>
            </a:prstGeom>
          </p:spPr>
        </p:pic>
        <p:pic>
          <p:nvPicPr>
            <p:cNvPr id="13" name="Graphic 12">
              <a:extLst>
                <a:ext uri="{FF2B5EF4-FFF2-40B4-BE49-F238E27FC236}">
                  <a16:creationId xmlns:a16="http://schemas.microsoft.com/office/drawing/2014/main" id="{3652289C-6B3B-1364-E705-033E5B35AFC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36312" y="3622000"/>
              <a:ext cx="1301961" cy="332688"/>
            </a:xfrm>
            <a:prstGeom prst="rect">
              <a:avLst/>
            </a:prstGeom>
          </p:spPr>
        </p:pic>
        <p:cxnSp>
          <p:nvCxnSpPr>
            <p:cNvPr id="14" name="Straight Connector 13">
              <a:extLst>
                <a:ext uri="{FF2B5EF4-FFF2-40B4-BE49-F238E27FC236}">
                  <a16:creationId xmlns:a16="http://schemas.microsoft.com/office/drawing/2014/main" id="{42E2198E-B707-C281-5D35-1D7493D1D408}"/>
                </a:ext>
              </a:extLst>
            </p:cNvPr>
            <p:cNvCxnSpPr/>
            <p:nvPr/>
          </p:nvCxnSpPr>
          <p:spPr>
            <a:xfrm>
              <a:off x="7236477" y="3545115"/>
              <a:ext cx="0" cy="478632"/>
            </a:xfrm>
            <a:prstGeom prst="line">
              <a:avLst/>
            </a:prstGeom>
            <a:ln>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Round Same-side Corner of Rectangle 6">
            <a:extLst>
              <a:ext uri="{FF2B5EF4-FFF2-40B4-BE49-F238E27FC236}">
                <a16:creationId xmlns:a16="http://schemas.microsoft.com/office/drawing/2014/main" id="{66CF96DA-5FBF-C724-2DDF-FAC3D3BFD633}"/>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F5C5CBC6-1EE5-0FCD-D10B-042DF201346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19" name="Title 1">
            <a:extLst>
              <a:ext uri="{FF2B5EF4-FFF2-40B4-BE49-F238E27FC236}">
                <a16:creationId xmlns:a16="http://schemas.microsoft.com/office/drawing/2014/main" id="{422A8897-ADC5-8526-EAAD-7A34F38FB149}"/>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pic>
        <p:nvPicPr>
          <p:cNvPr id="22" name="Picture 21">
            <a:extLst>
              <a:ext uri="{FF2B5EF4-FFF2-40B4-BE49-F238E27FC236}">
                <a16:creationId xmlns:a16="http://schemas.microsoft.com/office/drawing/2014/main" id="{D22357BF-3589-CF5F-CECE-23A32C13807F}"/>
              </a:ext>
            </a:extLst>
          </p:cNvPr>
          <p:cNvPicPr>
            <a:picLocks noChangeAspect="1"/>
          </p:cNvPicPr>
          <p:nvPr/>
        </p:nvPicPr>
        <p:blipFill>
          <a:blip r:embed="rId6"/>
          <a:stretch>
            <a:fillRect/>
          </a:stretch>
        </p:blipFill>
        <p:spPr>
          <a:xfrm>
            <a:off x="2345067" y="1440123"/>
            <a:ext cx="7772400" cy="4436458"/>
          </a:xfrm>
          <a:prstGeom prst="rect">
            <a:avLst/>
          </a:prstGeom>
          <a:effectLst>
            <a:outerShdw blurRad="222002" dist="38100" dir="5400000" algn="t" rotWithShape="0">
              <a:prstClr val="black">
                <a:alpha val="40000"/>
              </a:prstClr>
            </a:outerShdw>
          </a:effectLst>
        </p:spPr>
      </p:pic>
      <p:pic>
        <p:nvPicPr>
          <p:cNvPr id="23" name="Picture 22">
            <a:extLst>
              <a:ext uri="{FF2B5EF4-FFF2-40B4-BE49-F238E27FC236}">
                <a16:creationId xmlns:a16="http://schemas.microsoft.com/office/drawing/2014/main" id="{FC93E964-B62E-EED3-06FD-786BE9DBCF9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308137" y="1660590"/>
            <a:ext cx="5861860" cy="3744000"/>
          </a:xfrm>
          <a:prstGeom prst="rect">
            <a:avLst/>
          </a:prstGeom>
        </p:spPr>
      </p:pic>
    </p:spTree>
    <p:extLst>
      <p:ext uri="{BB962C8B-B14F-4D97-AF65-F5344CB8AC3E}">
        <p14:creationId xmlns:p14="http://schemas.microsoft.com/office/powerpoint/2010/main" val="7188365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7_Title Only">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E8EFC719-4FCE-4FE3-C70A-E18AACEC1AA2}"/>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3" name="Slide Number Placeholder 5">
            <a:extLst>
              <a:ext uri="{FF2B5EF4-FFF2-40B4-BE49-F238E27FC236}">
                <a16:creationId xmlns:a16="http://schemas.microsoft.com/office/drawing/2014/main" id="{D2C51B13-1B6B-6A48-797C-D2D3D44C25B6}"/>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grpSp>
        <p:nvGrpSpPr>
          <p:cNvPr id="5" name="Group 4">
            <a:extLst>
              <a:ext uri="{FF2B5EF4-FFF2-40B4-BE49-F238E27FC236}">
                <a16:creationId xmlns:a16="http://schemas.microsoft.com/office/drawing/2014/main" id="{8B8EEAF5-CFBC-F542-9035-0D8250EB65A9}"/>
              </a:ext>
            </a:extLst>
          </p:cNvPr>
          <p:cNvGrpSpPr/>
          <p:nvPr/>
        </p:nvGrpSpPr>
        <p:grpSpPr>
          <a:xfrm>
            <a:off x="487556" y="6118543"/>
            <a:ext cx="1857511" cy="343657"/>
            <a:chOff x="6151206" y="3545115"/>
            <a:chExt cx="2587067" cy="478632"/>
          </a:xfrm>
        </p:grpSpPr>
        <p:pic>
          <p:nvPicPr>
            <p:cNvPr id="6" name="Picture 5">
              <a:extLst>
                <a:ext uri="{FF2B5EF4-FFF2-40B4-BE49-F238E27FC236}">
                  <a16:creationId xmlns:a16="http://schemas.microsoft.com/office/drawing/2014/main" id="{AEE49244-6AA3-8476-3D62-4F7DF959E8E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51206" y="3545115"/>
              <a:ext cx="843046" cy="478632"/>
            </a:xfrm>
            <a:prstGeom prst="rect">
              <a:avLst/>
            </a:prstGeom>
          </p:spPr>
        </p:pic>
        <p:pic>
          <p:nvPicPr>
            <p:cNvPr id="7" name="Graphic 6">
              <a:extLst>
                <a:ext uri="{FF2B5EF4-FFF2-40B4-BE49-F238E27FC236}">
                  <a16:creationId xmlns:a16="http://schemas.microsoft.com/office/drawing/2014/main" id="{F71C09DC-3EEA-AFC6-CC2F-CA48C1E2D178}"/>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36312" y="3622000"/>
              <a:ext cx="1301961" cy="332688"/>
            </a:xfrm>
            <a:prstGeom prst="rect">
              <a:avLst/>
            </a:prstGeom>
          </p:spPr>
        </p:pic>
        <p:cxnSp>
          <p:nvCxnSpPr>
            <p:cNvPr id="9" name="Straight Connector 8">
              <a:extLst>
                <a:ext uri="{FF2B5EF4-FFF2-40B4-BE49-F238E27FC236}">
                  <a16:creationId xmlns:a16="http://schemas.microsoft.com/office/drawing/2014/main" id="{83CE63A1-D1E0-2091-3D7A-92A961FC286A}"/>
                </a:ext>
              </a:extLst>
            </p:cNvPr>
            <p:cNvCxnSpPr/>
            <p:nvPr/>
          </p:nvCxnSpPr>
          <p:spPr>
            <a:xfrm>
              <a:off x="7236477" y="3545115"/>
              <a:ext cx="0" cy="478632"/>
            </a:xfrm>
            <a:prstGeom prst="line">
              <a:avLst/>
            </a:prstGeom>
            <a:ln>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grpSp>
      <p:sp>
        <p:nvSpPr>
          <p:cNvPr id="11" name="Round Same-side Corner of Rectangle 6">
            <a:extLst>
              <a:ext uri="{FF2B5EF4-FFF2-40B4-BE49-F238E27FC236}">
                <a16:creationId xmlns:a16="http://schemas.microsoft.com/office/drawing/2014/main" id="{F4A50407-1132-5B74-406F-C8300A6F8D2C}"/>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7CDFE72F-CBBB-A8B4-815C-4D7F589DCD3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17" name="Title 1">
            <a:extLst>
              <a:ext uri="{FF2B5EF4-FFF2-40B4-BE49-F238E27FC236}">
                <a16:creationId xmlns:a16="http://schemas.microsoft.com/office/drawing/2014/main" id="{CCE5ED06-6472-9BC3-BF66-D1FC95529175}"/>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36965332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7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63AF40-8096-1676-E429-782B9AA3D01F}"/>
              </a:ext>
            </a:extLst>
          </p:cNvPr>
          <p:cNvPicPr>
            <a:picLocks/>
          </p:cNvPicPr>
          <p:nvPr/>
        </p:nvPicPr>
        <p:blipFill rotWithShape="1">
          <a:blip r:embed="rId2" cstate="print">
            <a:extLst>
              <a:ext uri="{28A0092B-C50C-407E-A947-70E740481C1C}">
                <a14:useLocalDpi xmlns:a14="http://schemas.microsoft.com/office/drawing/2010/main"/>
              </a:ext>
            </a:extLst>
          </a:blip>
          <a:srcRect/>
          <a:stretch/>
        </p:blipFill>
        <p:spPr>
          <a:xfrm>
            <a:off x="1" y="1"/>
            <a:ext cx="12191998" cy="6858000"/>
          </a:xfrm>
          <a:prstGeom prst="rect">
            <a:avLst/>
          </a:prstGeom>
        </p:spPr>
      </p:pic>
      <p:sp>
        <p:nvSpPr>
          <p:cNvPr id="12" name="Rectangle 11">
            <a:extLst>
              <a:ext uri="{FF2B5EF4-FFF2-40B4-BE49-F238E27FC236}">
                <a16:creationId xmlns:a16="http://schemas.microsoft.com/office/drawing/2014/main" id="{725282CF-0951-4198-6723-5A1422546E04}"/>
              </a:ext>
            </a:extLst>
          </p:cNvPr>
          <p:cNvSpPr/>
          <p:nvPr/>
        </p:nvSpPr>
        <p:spPr>
          <a:xfrm>
            <a:off x="0" y="4327451"/>
            <a:ext cx="12192000" cy="2530549"/>
          </a:xfrm>
          <a:prstGeom prst="rect">
            <a:avLst/>
          </a:prstGeom>
          <a:gradFill>
            <a:gsLst>
              <a:gs pos="47000">
                <a:schemeClr val="accent1">
                  <a:lumMod val="5000"/>
                  <a:lumOff val="95000"/>
                  <a:alpha val="0"/>
                </a:schemeClr>
              </a:gs>
              <a:gs pos="100000">
                <a:srgbClr val="000000">
                  <a:alpha val="71337"/>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DB4EF2A3-AB95-FA25-C871-DAF0DB953A2C}"/>
              </a:ext>
            </a:extLst>
          </p:cNvPr>
          <p:cNvPicPr>
            <a:picLocks noChangeAspect="1"/>
          </p:cNvPicPr>
          <p:nvPr/>
        </p:nvPicPr>
        <p:blipFill>
          <a:blip r:embed="rId3"/>
          <a:stretch>
            <a:fillRect/>
          </a:stretch>
        </p:blipFill>
        <p:spPr>
          <a:xfrm>
            <a:off x="476666" y="6126923"/>
            <a:ext cx="1841500" cy="342900"/>
          </a:xfrm>
          <a:prstGeom prst="rect">
            <a:avLst/>
          </a:prstGeom>
        </p:spPr>
      </p:pic>
      <p:sp>
        <p:nvSpPr>
          <p:cNvPr id="15" name="Footer Placeholder 4">
            <a:extLst>
              <a:ext uri="{FF2B5EF4-FFF2-40B4-BE49-F238E27FC236}">
                <a16:creationId xmlns:a16="http://schemas.microsoft.com/office/drawing/2014/main" id="{AF6B474E-21C6-06D6-48C7-EA31179D537F}"/>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bg1"/>
                </a:solidFill>
                <a:latin typeface="+mn-lt"/>
                <a:ea typeface="Urbanist Light" panose="020B0A04040200000203" pitchFamily="34" charset="0"/>
                <a:cs typeface="Urbanist Light" panose="020B0A04040200000203" pitchFamily="34" charset="0"/>
              </a:defRPr>
            </a:lvl1pPr>
          </a:lstStyle>
          <a:p>
            <a:endParaRPr lang="en-US"/>
          </a:p>
        </p:txBody>
      </p:sp>
      <p:sp>
        <p:nvSpPr>
          <p:cNvPr id="16" name="Slide Number Placeholder 5">
            <a:extLst>
              <a:ext uri="{FF2B5EF4-FFF2-40B4-BE49-F238E27FC236}">
                <a16:creationId xmlns:a16="http://schemas.microsoft.com/office/drawing/2014/main" id="{BA750D71-CE3B-38EC-45DB-4843C0FE9BB5}"/>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bg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7" name="Round Same-side Corner of Rectangle 6">
            <a:extLst>
              <a:ext uri="{FF2B5EF4-FFF2-40B4-BE49-F238E27FC236}">
                <a16:creationId xmlns:a16="http://schemas.microsoft.com/office/drawing/2014/main" id="{4836FB8B-5474-65E0-D219-CBDDF965F831}"/>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6424E3E2-4DB4-9827-72E9-03B23F061F0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9" name="Title 1">
            <a:extLst>
              <a:ext uri="{FF2B5EF4-FFF2-40B4-BE49-F238E27FC236}">
                <a16:creationId xmlns:a16="http://schemas.microsoft.com/office/drawing/2014/main" id="{190E3CD9-2C0F-1CA5-D8A6-53278DA518D5}"/>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312286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D4FAA7-2685-6740-8BF8-5EC553DC750E}"/>
              </a:ext>
            </a:extLst>
          </p:cNvPr>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itle 1">
            <a:extLst>
              <a:ext uri="{FF2B5EF4-FFF2-40B4-BE49-F238E27FC236}">
                <a16:creationId xmlns:a16="http://schemas.microsoft.com/office/drawing/2014/main" id="{5D953DCB-63E8-BFB4-CD91-64BB9C17AB80}"/>
              </a:ext>
            </a:extLst>
          </p:cNvPr>
          <p:cNvSpPr>
            <a:spLocks noGrp="1"/>
          </p:cNvSpPr>
          <p:nvPr>
            <p:ph type="title"/>
          </p:nvPr>
        </p:nvSpPr>
        <p:spPr>
          <a:xfrm>
            <a:off x="951868" y="512957"/>
            <a:ext cx="10677696" cy="568712"/>
          </a:xfrm>
        </p:spPr>
        <p:txBody>
          <a:bodyPr/>
          <a:lstStyle>
            <a:lvl1pPr>
              <a:defRPr b="1" i="0">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pic>
        <p:nvPicPr>
          <p:cNvPr id="15" name="Picture 14">
            <a:extLst>
              <a:ext uri="{FF2B5EF4-FFF2-40B4-BE49-F238E27FC236}">
                <a16:creationId xmlns:a16="http://schemas.microsoft.com/office/drawing/2014/main" id="{523993A0-355A-DA77-C1DD-E186468188A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048" t="-29628" r="-21481" b="2"/>
          <a:stretch/>
        </p:blipFill>
        <p:spPr>
          <a:xfrm>
            <a:off x="494262" y="533571"/>
            <a:ext cx="396145" cy="396778"/>
          </a:xfrm>
          <a:prstGeom prst="rect">
            <a:avLst/>
          </a:prstGeom>
        </p:spPr>
      </p:pic>
      <p:sp>
        <p:nvSpPr>
          <p:cNvPr id="2" name="Footer Placeholder 4">
            <a:extLst>
              <a:ext uri="{FF2B5EF4-FFF2-40B4-BE49-F238E27FC236}">
                <a16:creationId xmlns:a16="http://schemas.microsoft.com/office/drawing/2014/main" id="{EB4AC50E-6D2D-3050-49ED-9540FDD91186}"/>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4" name="Slide Number Placeholder 5">
            <a:extLst>
              <a:ext uri="{FF2B5EF4-FFF2-40B4-BE49-F238E27FC236}">
                <a16:creationId xmlns:a16="http://schemas.microsoft.com/office/drawing/2014/main" id="{E161B8EC-8ADC-81FC-EE90-0761B97C8288}"/>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2656897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8_Title Only">
    <p:spTree>
      <p:nvGrpSpPr>
        <p:cNvPr id="1" name=""/>
        <p:cNvGrpSpPr/>
        <p:nvPr/>
      </p:nvGrpSpPr>
      <p:grpSpPr>
        <a:xfrm>
          <a:off x="0" y="0"/>
          <a:ext cx="0" cy="0"/>
          <a:chOff x="0" y="0"/>
          <a:chExt cx="0" cy="0"/>
        </a:xfrm>
      </p:grpSpPr>
      <p:pic>
        <p:nvPicPr>
          <p:cNvPr id="5" name="Picture 2" descr="Related image">
            <a:extLst>
              <a:ext uri="{FF2B5EF4-FFF2-40B4-BE49-F238E27FC236}">
                <a16:creationId xmlns:a16="http://schemas.microsoft.com/office/drawing/2014/main" id="{C9B62261-AB6A-895C-DFCC-7BAE94323995}"/>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069633" y="0"/>
            <a:ext cx="712236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crosswalk, outdoor, way, scene&#10;&#10;Description automatically generated">
            <a:extLst>
              <a:ext uri="{FF2B5EF4-FFF2-40B4-BE49-F238E27FC236}">
                <a16:creationId xmlns:a16="http://schemas.microsoft.com/office/drawing/2014/main" id="{5AA2A334-9CAA-81F1-82D5-B47DB33C82A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143501" cy="6858000"/>
          </a:xfrm>
          <a:prstGeom prst="rect">
            <a:avLst/>
          </a:prstGeom>
        </p:spPr>
      </p:pic>
      <p:sp>
        <p:nvSpPr>
          <p:cNvPr id="8" name="Rectangle 7">
            <a:extLst>
              <a:ext uri="{FF2B5EF4-FFF2-40B4-BE49-F238E27FC236}">
                <a16:creationId xmlns:a16="http://schemas.microsoft.com/office/drawing/2014/main" id="{FC44FE42-EC73-4E14-FF28-745EE6ADC474}"/>
              </a:ext>
            </a:extLst>
          </p:cNvPr>
          <p:cNvSpPr/>
          <p:nvPr/>
        </p:nvSpPr>
        <p:spPr>
          <a:xfrm>
            <a:off x="0" y="4327451"/>
            <a:ext cx="12192000" cy="2530549"/>
          </a:xfrm>
          <a:prstGeom prst="rect">
            <a:avLst/>
          </a:prstGeom>
          <a:gradFill>
            <a:gsLst>
              <a:gs pos="47000">
                <a:schemeClr val="accent1">
                  <a:lumMod val="5000"/>
                  <a:lumOff val="95000"/>
                  <a:alpha val="0"/>
                </a:schemeClr>
              </a:gs>
              <a:gs pos="91000">
                <a:srgbClr val="000000">
                  <a:alpha val="71337"/>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08034088-645B-7916-B303-377DE421E0E1}"/>
              </a:ext>
            </a:extLst>
          </p:cNvPr>
          <p:cNvPicPr>
            <a:picLocks noChangeAspect="1"/>
          </p:cNvPicPr>
          <p:nvPr/>
        </p:nvPicPr>
        <p:blipFill>
          <a:blip r:embed="rId4"/>
          <a:stretch>
            <a:fillRect/>
          </a:stretch>
        </p:blipFill>
        <p:spPr>
          <a:xfrm>
            <a:off x="476666" y="6126923"/>
            <a:ext cx="1841500" cy="342900"/>
          </a:xfrm>
          <a:prstGeom prst="rect">
            <a:avLst/>
          </a:prstGeom>
        </p:spPr>
      </p:pic>
      <p:sp>
        <p:nvSpPr>
          <p:cNvPr id="15" name="Footer Placeholder 4">
            <a:extLst>
              <a:ext uri="{FF2B5EF4-FFF2-40B4-BE49-F238E27FC236}">
                <a16:creationId xmlns:a16="http://schemas.microsoft.com/office/drawing/2014/main" id="{509D81CC-5A84-E0F0-6BAC-9F8983346AEE}"/>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bg1"/>
                </a:solidFill>
                <a:latin typeface="+mn-lt"/>
                <a:ea typeface="Urbanist Light" panose="020B0A04040200000203" pitchFamily="34" charset="0"/>
                <a:cs typeface="Urbanist Light" panose="020B0A04040200000203" pitchFamily="34" charset="0"/>
              </a:defRPr>
            </a:lvl1pPr>
          </a:lstStyle>
          <a:p>
            <a:endParaRPr lang="en-US"/>
          </a:p>
        </p:txBody>
      </p:sp>
      <p:sp>
        <p:nvSpPr>
          <p:cNvPr id="16" name="Slide Number Placeholder 5">
            <a:extLst>
              <a:ext uri="{FF2B5EF4-FFF2-40B4-BE49-F238E27FC236}">
                <a16:creationId xmlns:a16="http://schemas.microsoft.com/office/drawing/2014/main" id="{6FAD9754-F9B9-0852-1F53-66EE5EC607E4}"/>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bg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3" name="Round Same-side Corner of Rectangle 6">
            <a:extLst>
              <a:ext uri="{FF2B5EF4-FFF2-40B4-BE49-F238E27FC236}">
                <a16:creationId xmlns:a16="http://schemas.microsoft.com/office/drawing/2014/main" id="{9E555C0C-CB44-444F-831F-8716C6C57133}"/>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B22A6C6-9864-E649-79AD-99191EB443B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7" name="Title 1">
            <a:extLst>
              <a:ext uri="{FF2B5EF4-FFF2-40B4-BE49-F238E27FC236}">
                <a16:creationId xmlns:a16="http://schemas.microsoft.com/office/drawing/2014/main" id="{16303E3C-21F5-9E7E-0E81-D19C7B4D0584}"/>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32605077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C126D0-59CB-899F-C4D5-6EF101DF12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a:gradFill>
            <a:gsLst>
              <a:gs pos="39000">
                <a:schemeClr val="accent1">
                  <a:lumMod val="5000"/>
                  <a:lumOff val="95000"/>
                  <a:alpha val="0"/>
                </a:schemeClr>
              </a:gs>
              <a:gs pos="90000">
                <a:srgbClr val="000000">
                  <a:alpha val="71337"/>
                </a:srgbClr>
              </a:gs>
            </a:gsLst>
            <a:lin ang="5400000" scaled="1"/>
          </a:gradFill>
        </p:spPr>
      </p:pic>
      <p:sp>
        <p:nvSpPr>
          <p:cNvPr id="17" name="Rectangle 16">
            <a:extLst>
              <a:ext uri="{FF2B5EF4-FFF2-40B4-BE49-F238E27FC236}">
                <a16:creationId xmlns:a16="http://schemas.microsoft.com/office/drawing/2014/main" id="{119FCFDB-1D66-92B3-DA1D-613F21F70CCF}"/>
              </a:ext>
            </a:extLst>
          </p:cNvPr>
          <p:cNvSpPr/>
          <p:nvPr/>
        </p:nvSpPr>
        <p:spPr>
          <a:xfrm>
            <a:off x="-1" y="4327451"/>
            <a:ext cx="12192000" cy="2530549"/>
          </a:xfrm>
          <a:prstGeom prst="rect">
            <a:avLst/>
          </a:prstGeom>
          <a:gradFill>
            <a:gsLst>
              <a:gs pos="39000">
                <a:schemeClr val="accent1">
                  <a:lumMod val="5000"/>
                  <a:lumOff val="95000"/>
                  <a:alpha val="0"/>
                </a:schemeClr>
              </a:gs>
              <a:gs pos="90000">
                <a:srgbClr val="000000">
                  <a:alpha val="71337"/>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96F5A61-1171-3738-3C47-7F0EAEBAD481}"/>
              </a:ext>
            </a:extLst>
          </p:cNvPr>
          <p:cNvPicPr>
            <a:picLocks noChangeAspect="1"/>
          </p:cNvPicPr>
          <p:nvPr/>
        </p:nvPicPr>
        <p:blipFill>
          <a:blip r:embed="rId3"/>
          <a:stretch>
            <a:fillRect/>
          </a:stretch>
        </p:blipFill>
        <p:spPr>
          <a:xfrm>
            <a:off x="476666" y="6126923"/>
            <a:ext cx="1841500" cy="342900"/>
          </a:xfrm>
          <a:prstGeom prst="rect">
            <a:avLst/>
          </a:prstGeom>
        </p:spPr>
      </p:pic>
      <p:sp>
        <p:nvSpPr>
          <p:cNvPr id="14" name="Footer Placeholder 4">
            <a:extLst>
              <a:ext uri="{FF2B5EF4-FFF2-40B4-BE49-F238E27FC236}">
                <a16:creationId xmlns:a16="http://schemas.microsoft.com/office/drawing/2014/main" id="{17DF0CE4-A6C8-D16B-C79D-EE41D235C82B}"/>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bg1"/>
                </a:solidFill>
                <a:latin typeface="+mn-lt"/>
                <a:ea typeface="Urbanist Light" panose="020B0A04040200000203" pitchFamily="34" charset="0"/>
                <a:cs typeface="Urbanist Light" panose="020B0A04040200000203" pitchFamily="34" charset="0"/>
              </a:defRPr>
            </a:lvl1pPr>
          </a:lstStyle>
          <a:p>
            <a:endParaRPr lang="en-US"/>
          </a:p>
        </p:txBody>
      </p:sp>
      <p:sp>
        <p:nvSpPr>
          <p:cNvPr id="15" name="Slide Number Placeholder 5">
            <a:extLst>
              <a:ext uri="{FF2B5EF4-FFF2-40B4-BE49-F238E27FC236}">
                <a16:creationId xmlns:a16="http://schemas.microsoft.com/office/drawing/2014/main" id="{6DAFE057-A56F-DF9E-23CB-D7D4D1713F44}"/>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bg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8" name="Round Same-side Corner of Rectangle 6">
            <a:extLst>
              <a:ext uri="{FF2B5EF4-FFF2-40B4-BE49-F238E27FC236}">
                <a16:creationId xmlns:a16="http://schemas.microsoft.com/office/drawing/2014/main" id="{322A589D-9309-EB7E-BFAA-A69834A17EE8}"/>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93D491-7AAD-4971-F615-CD2EEBD0336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16" name="Title 1">
            <a:extLst>
              <a:ext uri="{FF2B5EF4-FFF2-40B4-BE49-F238E27FC236}">
                <a16:creationId xmlns:a16="http://schemas.microsoft.com/office/drawing/2014/main" id="{8BEC7402-7D05-830D-8A25-D1C19134FFB2}"/>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373510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9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381C6B-2E42-EFC2-C5E4-BDBB193912C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17" name="Rectangle 16">
            <a:extLst>
              <a:ext uri="{FF2B5EF4-FFF2-40B4-BE49-F238E27FC236}">
                <a16:creationId xmlns:a16="http://schemas.microsoft.com/office/drawing/2014/main" id="{CC22E11A-CF13-10E8-7724-3B751B86E7F2}"/>
              </a:ext>
            </a:extLst>
          </p:cNvPr>
          <p:cNvSpPr/>
          <p:nvPr/>
        </p:nvSpPr>
        <p:spPr>
          <a:xfrm>
            <a:off x="0" y="4327451"/>
            <a:ext cx="12192000" cy="2530549"/>
          </a:xfrm>
          <a:prstGeom prst="rect">
            <a:avLst/>
          </a:prstGeom>
          <a:gradFill>
            <a:gsLst>
              <a:gs pos="47000">
                <a:schemeClr val="accent1">
                  <a:lumMod val="5000"/>
                  <a:lumOff val="95000"/>
                  <a:alpha val="0"/>
                </a:schemeClr>
              </a:gs>
              <a:gs pos="100000">
                <a:srgbClr val="000000">
                  <a:alpha val="71337"/>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27F2077-AD5E-443C-FD42-875211141481}"/>
              </a:ext>
            </a:extLst>
          </p:cNvPr>
          <p:cNvPicPr>
            <a:picLocks noChangeAspect="1"/>
          </p:cNvPicPr>
          <p:nvPr/>
        </p:nvPicPr>
        <p:blipFill>
          <a:blip r:embed="rId3"/>
          <a:stretch>
            <a:fillRect/>
          </a:stretch>
        </p:blipFill>
        <p:spPr>
          <a:xfrm>
            <a:off x="476666" y="6126923"/>
            <a:ext cx="1841500" cy="342900"/>
          </a:xfrm>
          <a:prstGeom prst="rect">
            <a:avLst/>
          </a:prstGeom>
        </p:spPr>
      </p:pic>
      <p:sp>
        <p:nvSpPr>
          <p:cNvPr id="14" name="Footer Placeholder 4">
            <a:extLst>
              <a:ext uri="{FF2B5EF4-FFF2-40B4-BE49-F238E27FC236}">
                <a16:creationId xmlns:a16="http://schemas.microsoft.com/office/drawing/2014/main" id="{40794647-A04E-31D6-5AF1-D0ED59627149}"/>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bg1"/>
                </a:solidFill>
                <a:latin typeface="+mn-lt"/>
                <a:ea typeface="Urbanist Light" panose="020B0A04040200000203" pitchFamily="34" charset="0"/>
                <a:cs typeface="Urbanist Light" panose="020B0A04040200000203" pitchFamily="34" charset="0"/>
              </a:defRPr>
            </a:lvl1pPr>
          </a:lstStyle>
          <a:p>
            <a:endParaRPr lang="en-US"/>
          </a:p>
        </p:txBody>
      </p:sp>
      <p:sp>
        <p:nvSpPr>
          <p:cNvPr id="15" name="Slide Number Placeholder 5">
            <a:extLst>
              <a:ext uri="{FF2B5EF4-FFF2-40B4-BE49-F238E27FC236}">
                <a16:creationId xmlns:a16="http://schemas.microsoft.com/office/drawing/2014/main" id="{84FCE645-A3D3-DE07-8C72-6F67AF6BB868}"/>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bg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8" name="Round Same-side Corner of Rectangle 6">
            <a:extLst>
              <a:ext uri="{FF2B5EF4-FFF2-40B4-BE49-F238E27FC236}">
                <a16:creationId xmlns:a16="http://schemas.microsoft.com/office/drawing/2014/main" id="{FCA5A61D-494E-EF4F-6E0C-09BE20C57F4D}"/>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DF6E175-3F67-9E18-BD35-A6586A21F05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16" name="Title 1">
            <a:extLst>
              <a:ext uri="{FF2B5EF4-FFF2-40B4-BE49-F238E27FC236}">
                <a16:creationId xmlns:a16="http://schemas.microsoft.com/office/drawing/2014/main" id="{19A76763-6800-F540-9DEC-27A71CB17F9E}"/>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197371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0_Title Only">
    <p:spTree>
      <p:nvGrpSpPr>
        <p:cNvPr id="1" name=""/>
        <p:cNvGrpSpPr/>
        <p:nvPr/>
      </p:nvGrpSpPr>
      <p:grpSpPr>
        <a:xfrm>
          <a:off x="0" y="0"/>
          <a:ext cx="0" cy="0"/>
          <a:chOff x="0" y="0"/>
          <a:chExt cx="0" cy="0"/>
        </a:xfrm>
      </p:grpSpPr>
      <p:pic>
        <p:nvPicPr>
          <p:cNvPr id="4" name="Picture 3" descr="Three women gathered around laptop">
            <a:extLst>
              <a:ext uri="{FF2B5EF4-FFF2-40B4-BE49-F238E27FC236}">
                <a16:creationId xmlns:a16="http://schemas.microsoft.com/office/drawing/2014/main" id="{B20AB7F1-053B-33BB-378F-6343D02BA29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6009"/>
            <a:ext cx="12191999" cy="6864009"/>
          </a:xfrm>
          <a:prstGeom prst="rect">
            <a:avLst/>
          </a:prstGeom>
        </p:spPr>
      </p:pic>
      <p:sp>
        <p:nvSpPr>
          <p:cNvPr id="17" name="Rectangle 16">
            <a:extLst>
              <a:ext uri="{FF2B5EF4-FFF2-40B4-BE49-F238E27FC236}">
                <a16:creationId xmlns:a16="http://schemas.microsoft.com/office/drawing/2014/main" id="{9EDBBFBA-6844-EE9B-C617-F6B3B0C79FC0}"/>
              </a:ext>
            </a:extLst>
          </p:cNvPr>
          <p:cNvSpPr/>
          <p:nvPr/>
        </p:nvSpPr>
        <p:spPr>
          <a:xfrm>
            <a:off x="0" y="4327451"/>
            <a:ext cx="12192000" cy="2530549"/>
          </a:xfrm>
          <a:prstGeom prst="rect">
            <a:avLst/>
          </a:prstGeom>
          <a:gradFill>
            <a:gsLst>
              <a:gs pos="47000">
                <a:schemeClr val="accent1">
                  <a:lumMod val="5000"/>
                  <a:lumOff val="95000"/>
                  <a:alpha val="0"/>
                </a:schemeClr>
              </a:gs>
              <a:gs pos="100000">
                <a:srgbClr val="000000">
                  <a:alpha val="71337"/>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1169FF09-1DF0-30E6-CF63-DE3FEF5C03B6}"/>
              </a:ext>
            </a:extLst>
          </p:cNvPr>
          <p:cNvPicPr>
            <a:picLocks noChangeAspect="1"/>
          </p:cNvPicPr>
          <p:nvPr/>
        </p:nvPicPr>
        <p:blipFill>
          <a:blip r:embed="rId3"/>
          <a:stretch>
            <a:fillRect/>
          </a:stretch>
        </p:blipFill>
        <p:spPr>
          <a:xfrm>
            <a:off x="476666" y="6126923"/>
            <a:ext cx="1841500" cy="342900"/>
          </a:xfrm>
          <a:prstGeom prst="rect">
            <a:avLst/>
          </a:prstGeom>
        </p:spPr>
      </p:pic>
      <p:sp>
        <p:nvSpPr>
          <p:cNvPr id="14" name="Footer Placeholder 4">
            <a:extLst>
              <a:ext uri="{FF2B5EF4-FFF2-40B4-BE49-F238E27FC236}">
                <a16:creationId xmlns:a16="http://schemas.microsoft.com/office/drawing/2014/main" id="{C36D0269-ED39-DD26-CAE3-E790C1835561}"/>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bg1"/>
                </a:solidFill>
                <a:latin typeface="+mn-lt"/>
                <a:ea typeface="Urbanist Light" panose="020B0A04040200000203" pitchFamily="34" charset="0"/>
                <a:cs typeface="Urbanist Light" panose="020B0A04040200000203" pitchFamily="34" charset="0"/>
              </a:defRPr>
            </a:lvl1pPr>
          </a:lstStyle>
          <a:p>
            <a:endParaRPr lang="en-US"/>
          </a:p>
        </p:txBody>
      </p:sp>
      <p:sp>
        <p:nvSpPr>
          <p:cNvPr id="15" name="Slide Number Placeholder 5">
            <a:extLst>
              <a:ext uri="{FF2B5EF4-FFF2-40B4-BE49-F238E27FC236}">
                <a16:creationId xmlns:a16="http://schemas.microsoft.com/office/drawing/2014/main" id="{DC06A83D-D4DB-ECB7-38EE-3916D0AF1766}"/>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bg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8" name="Round Same-side Corner of Rectangle 6">
            <a:extLst>
              <a:ext uri="{FF2B5EF4-FFF2-40B4-BE49-F238E27FC236}">
                <a16:creationId xmlns:a16="http://schemas.microsoft.com/office/drawing/2014/main" id="{5A531B40-9430-033A-E12A-7A97C84F505C}"/>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F0DE8A6-6D87-59CF-9B6B-BDBE93E4248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16" name="Title 1">
            <a:extLst>
              <a:ext uri="{FF2B5EF4-FFF2-40B4-BE49-F238E27FC236}">
                <a16:creationId xmlns:a16="http://schemas.microsoft.com/office/drawing/2014/main" id="{1D5B51D1-3315-C6FB-C570-8B137F43D65D}"/>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20147832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8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C26646-B38B-06E5-390D-FB25CD4FBDD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16" name="Rectangle 15">
            <a:extLst>
              <a:ext uri="{FF2B5EF4-FFF2-40B4-BE49-F238E27FC236}">
                <a16:creationId xmlns:a16="http://schemas.microsoft.com/office/drawing/2014/main" id="{34AB4E3C-06B4-85CD-3D22-394621F282D0}"/>
              </a:ext>
            </a:extLst>
          </p:cNvPr>
          <p:cNvSpPr/>
          <p:nvPr/>
        </p:nvSpPr>
        <p:spPr>
          <a:xfrm>
            <a:off x="0" y="4327451"/>
            <a:ext cx="12192000" cy="2530549"/>
          </a:xfrm>
          <a:prstGeom prst="rect">
            <a:avLst/>
          </a:prstGeom>
          <a:gradFill>
            <a:gsLst>
              <a:gs pos="47000">
                <a:schemeClr val="accent1">
                  <a:lumMod val="5000"/>
                  <a:lumOff val="95000"/>
                  <a:alpha val="0"/>
                </a:schemeClr>
              </a:gs>
              <a:gs pos="100000">
                <a:srgbClr val="000000">
                  <a:alpha val="71337"/>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7F6A17C-48C4-EC63-C5F7-29B05A230A24}"/>
              </a:ext>
            </a:extLst>
          </p:cNvPr>
          <p:cNvSpPr/>
          <p:nvPr/>
        </p:nvSpPr>
        <p:spPr>
          <a:xfrm>
            <a:off x="-2" y="4327451"/>
            <a:ext cx="12192002" cy="2530549"/>
          </a:xfrm>
          <a:prstGeom prst="rect">
            <a:avLst/>
          </a:prstGeom>
          <a:gradFill>
            <a:gsLst>
              <a:gs pos="0">
                <a:srgbClr val="000531">
                  <a:alpha val="0"/>
                </a:srgbClr>
              </a:gs>
              <a:gs pos="93000">
                <a:srgbClr val="000000">
                  <a:alpha val="48928"/>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Footer Placeholder 4">
            <a:extLst>
              <a:ext uri="{FF2B5EF4-FFF2-40B4-BE49-F238E27FC236}">
                <a16:creationId xmlns:a16="http://schemas.microsoft.com/office/drawing/2014/main" id="{2EF9695C-EC43-9FB6-C07F-E5902B8C4BE8}"/>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bg1"/>
                </a:solidFill>
                <a:latin typeface="+mn-lt"/>
                <a:ea typeface="Urbanist Light" panose="020B0A04040200000203" pitchFamily="34" charset="0"/>
                <a:cs typeface="Urbanist Light" panose="020B0A04040200000203" pitchFamily="34" charset="0"/>
              </a:defRPr>
            </a:lvl1pPr>
          </a:lstStyle>
          <a:p>
            <a:endParaRPr lang="en-US"/>
          </a:p>
        </p:txBody>
      </p:sp>
      <p:sp>
        <p:nvSpPr>
          <p:cNvPr id="10" name="Slide Number Placeholder 5">
            <a:extLst>
              <a:ext uri="{FF2B5EF4-FFF2-40B4-BE49-F238E27FC236}">
                <a16:creationId xmlns:a16="http://schemas.microsoft.com/office/drawing/2014/main" id="{ABDF2841-2355-A8DD-AC08-6069AB424F4B}"/>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bg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pic>
        <p:nvPicPr>
          <p:cNvPr id="13" name="Picture 12">
            <a:extLst>
              <a:ext uri="{FF2B5EF4-FFF2-40B4-BE49-F238E27FC236}">
                <a16:creationId xmlns:a16="http://schemas.microsoft.com/office/drawing/2014/main" id="{738F5435-EB00-B35D-5E06-FEC4CFD43E8A}"/>
              </a:ext>
            </a:extLst>
          </p:cNvPr>
          <p:cNvPicPr>
            <a:picLocks noChangeAspect="1"/>
          </p:cNvPicPr>
          <p:nvPr/>
        </p:nvPicPr>
        <p:blipFill>
          <a:blip r:embed="rId3"/>
          <a:stretch>
            <a:fillRect/>
          </a:stretch>
        </p:blipFill>
        <p:spPr>
          <a:xfrm>
            <a:off x="476666" y="6126923"/>
            <a:ext cx="1841500" cy="342900"/>
          </a:xfrm>
          <a:prstGeom prst="rect">
            <a:avLst/>
          </a:prstGeom>
        </p:spPr>
      </p:pic>
      <p:sp>
        <p:nvSpPr>
          <p:cNvPr id="11" name="Round Same-side Corner of Rectangle 6">
            <a:extLst>
              <a:ext uri="{FF2B5EF4-FFF2-40B4-BE49-F238E27FC236}">
                <a16:creationId xmlns:a16="http://schemas.microsoft.com/office/drawing/2014/main" id="{6E34DE2F-7DA2-3633-C10D-69FA4DB01D9C}"/>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562A2774-1254-3B6D-712B-8F211C27FDD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15" name="Title 1">
            <a:extLst>
              <a:ext uri="{FF2B5EF4-FFF2-40B4-BE49-F238E27FC236}">
                <a16:creationId xmlns:a16="http://schemas.microsoft.com/office/drawing/2014/main" id="{48ECEAD3-4AD1-D767-5324-0A331E634CC4}"/>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17124577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9FF3D29F-8D9D-A486-A50C-FA59A351E1C3}"/>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4" name="Slide Number Placeholder 5">
            <a:extLst>
              <a:ext uri="{FF2B5EF4-FFF2-40B4-BE49-F238E27FC236}">
                <a16:creationId xmlns:a16="http://schemas.microsoft.com/office/drawing/2014/main" id="{2125F205-4DD1-42BE-5B8E-9D8F85D154FE}"/>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42244168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9FF3D29F-8D9D-A486-A50C-FA59A351E1C3}"/>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4" name="Slide Number Placeholder 5">
            <a:extLst>
              <a:ext uri="{FF2B5EF4-FFF2-40B4-BE49-F238E27FC236}">
                <a16:creationId xmlns:a16="http://schemas.microsoft.com/office/drawing/2014/main" id="{2125F205-4DD1-42BE-5B8E-9D8F85D154FE}"/>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6109561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EABDE7-D37F-A6B0-3A97-4F758FE952D2}"/>
              </a:ext>
            </a:extLst>
          </p:cNvPr>
          <p:cNvSpPr/>
          <p:nvPr/>
        </p:nvSpPr>
        <p:spPr>
          <a:xfrm>
            <a:off x="50800" y="5341257"/>
            <a:ext cx="2881086" cy="15167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695248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9EEF10-1508-E240-5CCF-4A64CDE6EA26}"/>
              </a:ext>
            </a:extLst>
          </p:cNvPr>
          <p:cNvSpPr/>
          <p:nvPr/>
        </p:nvSpPr>
        <p:spPr>
          <a:xfrm>
            <a:off x="0" y="0"/>
            <a:ext cx="12192000" cy="685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531036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48940D8D-ACD7-4B41-99B8-AB404477E6D1}"/>
              </a:ext>
            </a:extLst>
          </p:cNvPr>
          <p:cNvSpPr>
            <a:spLocks noGrp="1"/>
          </p:cNvSpPr>
          <p:nvPr>
            <p:ph sz="half" idx="14"/>
          </p:nvPr>
        </p:nvSpPr>
        <p:spPr>
          <a:xfrm>
            <a:off x="6262254" y="1828800"/>
            <a:ext cx="5400000" cy="40600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3">
            <a:extLst>
              <a:ext uri="{FF2B5EF4-FFF2-40B4-BE49-F238E27FC236}">
                <a16:creationId xmlns:a16="http://schemas.microsoft.com/office/drawing/2014/main" id="{31B443EF-5426-2B47-9D7E-228FFD02D47F}"/>
              </a:ext>
            </a:extLst>
          </p:cNvPr>
          <p:cNvSpPr>
            <a:spLocks noGrp="1"/>
          </p:cNvSpPr>
          <p:nvPr>
            <p:ph sz="half" idx="15"/>
          </p:nvPr>
        </p:nvSpPr>
        <p:spPr>
          <a:xfrm>
            <a:off x="512956" y="1828800"/>
            <a:ext cx="5400000" cy="40600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itle 1">
            <a:extLst>
              <a:ext uri="{FF2B5EF4-FFF2-40B4-BE49-F238E27FC236}">
                <a16:creationId xmlns:a16="http://schemas.microsoft.com/office/drawing/2014/main" id="{66158979-A396-2793-2C21-7E014A8EAE3E}"/>
              </a:ext>
            </a:extLst>
          </p:cNvPr>
          <p:cNvSpPr>
            <a:spLocks noGrp="1"/>
          </p:cNvSpPr>
          <p:nvPr>
            <p:ph type="title"/>
          </p:nvPr>
        </p:nvSpPr>
        <p:spPr>
          <a:xfrm>
            <a:off x="951868" y="512957"/>
            <a:ext cx="10677696" cy="568712"/>
          </a:xfrm>
        </p:spPr>
        <p:txBody>
          <a:bodyPr/>
          <a:lstStyle>
            <a:lvl1pPr>
              <a:defRPr b="1"/>
            </a:lvl1pPr>
          </a:lstStyle>
          <a:p>
            <a:r>
              <a:rPr lang="en-GB"/>
              <a:t>Click to edit Master title style</a:t>
            </a:r>
            <a:endParaRPr lang="en-US"/>
          </a:p>
        </p:txBody>
      </p:sp>
      <p:pic>
        <p:nvPicPr>
          <p:cNvPr id="16" name="Picture 15">
            <a:extLst>
              <a:ext uri="{FF2B5EF4-FFF2-40B4-BE49-F238E27FC236}">
                <a16:creationId xmlns:a16="http://schemas.microsoft.com/office/drawing/2014/main" id="{25145D2D-A249-F80C-F035-5D377B6E52B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048" t="-29628" r="-21481" b="2"/>
          <a:stretch/>
        </p:blipFill>
        <p:spPr>
          <a:xfrm>
            <a:off x="494262" y="533571"/>
            <a:ext cx="396145" cy="396778"/>
          </a:xfrm>
          <a:prstGeom prst="rect">
            <a:avLst/>
          </a:prstGeom>
        </p:spPr>
      </p:pic>
      <p:sp>
        <p:nvSpPr>
          <p:cNvPr id="4" name="Footer Placeholder 4">
            <a:extLst>
              <a:ext uri="{FF2B5EF4-FFF2-40B4-BE49-F238E27FC236}">
                <a16:creationId xmlns:a16="http://schemas.microsoft.com/office/drawing/2014/main" id="{15D94F81-1EE7-D4E5-B201-AF5EAA28CA54}"/>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5" name="Slide Number Placeholder 5">
            <a:extLst>
              <a:ext uri="{FF2B5EF4-FFF2-40B4-BE49-F238E27FC236}">
                <a16:creationId xmlns:a16="http://schemas.microsoft.com/office/drawing/2014/main" id="{18CC9BC9-4CF8-574F-E5AB-38BBF4100D5F}"/>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035131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7F0EA-BBDE-384D-8F7D-BF65537D35AC}"/>
              </a:ext>
            </a:extLst>
          </p:cNvPr>
          <p:cNvSpPr>
            <a:spLocks noGrp="1"/>
          </p:cNvSpPr>
          <p:nvPr>
            <p:ph type="title"/>
          </p:nvPr>
        </p:nvSpPr>
        <p:spPr/>
        <p:txBody>
          <a:bodyPr/>
          <a:lstStyle/>
          <a:p>
            <a:r>
              <a:rPr lang="en-GB"/>
              <a:t>Click to edit Master title style</a:t>
            </a:r>
            <a:endParaRPr lang="en-US"/>
          </a:p>
        </p:txBody>
      </p:sp>
      <p:sp>
        <p:nvSpPr>
          <p:cNvPr id="4" name="Content Placeholder 3">
            <a:extLst>
              <a:ext uri="{FF2B5EF4-FFF2-40B4-BE49-F238E27FC236}">
                <a16:creationId xmlns:a16="http://schemas.microsoft.com/office/drawing/2014/main" id="{C0702B5A-CBB3-544E-9558-85578C188094}"/>
              </a:ext>
            </a:extLst>
          </p:cNvPr>
          <p:cNvSpPr>
            <a:spLocks noGrp="1"/>
          </p:cNvSpPr>
          <p:nvPr>
            <p:ph sz="half" idx="2"/>
          </p:nvPr>
        </p:nvSpPr>
        <p:spPr>
          <a:xfrm>
            <a:off x="6262254" y="1731822"/>
            <a:ext cx="5400000" cy="425305"/>
          </a:xfrm>
        </p:spPr>
        <p:txBody>
          <a:bodyPr wrap="none" anchor="b" anchorCtr="0"/>
          <a:lstStyle>
            <a:lvl1pPr marL="0" indent="0">
              <a:buNone/>
              <a:defRPr sz="2200" b="1">
                <a:latin typeface="+mj-lt"/>
                <a:ea typeface="Urbanist SemiBold" panose="020B0A04040200000203" pitchFamily="34" charset="0"/>
                <a:cs typeface="Urbanist SemiBold"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9" name="Content Placeholder 3">
            <a:extLst>
              <a:ext uri="{FF2B5EF4-FFF2-40B4-BE49-F238E27FC236}">
                <a16:creationId xmlns:a16="http://schemas.microsoft.com/office/drawing/2014/main" id="{303318C7-B92E-D84C-BBB3-CC0E041A6927}"/>
              </a:ext>
            </a:extLst>
          </p:cNvPr>
          <p:cNvSpPr>
            <a:spLocks noGrp="1"/>
          </p:cNvSpPr>
          <p:nvPr>
            <p:ph sz="half" idx="14"/>
          </p:nvPr>
        </p:nvSpPr>
        <p:spPr>
          <a:xfrm>
            <a:off x="6262254" y="2313709"/>
            <a:ext cx="5400000" cy="374419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D17DD044-982A-CF43-8267-A2874D51C8D3}"/>
              </a:ext>
            </a:extLst>
          </p:cNvPr>
          <p:cNvSpPr>
            <a:spLocks noGrp="1"/>
          </p:cNvSpPr>
          <p:nvPr>
            <p:ph idx="1"/>
          </p:nvPr>
        </p:nvSpPr>
        <p:spPr>
          <a:xfrm>
            <a:off x="512956" y="1731822"/>
            <a:ext cx="5400000" cy="425305"/>
          </a:xfrm>
        </p:spPr>
        <p:txBody>
          <a:bodyPr wrap="none" anchor="b" anchorCtr="0"/>
          <a:lstStyle>
            <a:lvl1pPr marL="0" indent="0">
              <a:buNone/>
              <a:defRPr sz="2200" b="1">
                <a:latin typeface="+mj-lt"/>
                <a:ea typeface="Urbanist SemiBold" panose="020B0A04040200000203" pitchFamily="34" charset="0"/>
                <a:cs typeface="Urbanist SemiBold"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3" name="Content Placeholder 3">
            <a:extLst>
              <a:ext uri="{FF2B5EF4-FFF2-40B4-BE49-F238E27FC236}">
                <a16:creationId xmlns:a16="http://schemas.microsoft.com/office/drawing/2014/main" id="{46A9AE2F-DF9E-6949-A57B-B3D982D021D3}"/>
              </a:ext>
            </a:extLst>
          </p:cNvPr>
          <p:cNvSpPr>
            <a:spLocks noGrp="1"/>
          </p:cNvSpPr>
          <p:nvPr>
            <p:ph sz="half" idx="15"/>
          </p:nvPr>
        </p:nvSpPr>
        <p:spPr>
          <a:xfrm>
            <a:off x="526473" y="2313709"/>
            <a:ext cx="5400000" cy="374419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5" name="Picture 14">
            <a:extLst>
              <a:ext uri="{FF2B5EF4-FFF2-40B4-BE49-F238E27FC236}">
                <a16:creationId xmlns:a16="http://schemas.microsoft.com/office/drawing/2014/main" id="{E7EA0871-176A-9C6B-22D2-B7249127C45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1035"/>
          <a:stretch/>
        </p:blipFill>
        <p:spPr>
          <a:xfrm>
            <a:off x="-8468" y="571498"/>
            <a:ext cx="357187" cy="438731"/>
          </a:xfrm>
          <a:prstGeom prst="rect">
            <a:avLst/>
          </a:prstGeom>
        </p:spPr>
      </p:pic>
      <p:sp>
        <p:nvSpPr>
          <p:cNvPr id="6" name="Footer Placeholder 4">
            <a:extLst>
              <a:ext uri="{FF2B5EF4-FFF2-40B4-BE49-F238E27FC236}">
                <a16:creationId xmlns:a16="http://schemas.microsoft.com/office/drawing/2014/main" id="{6E9F260F-BC92-310E-DBF7-A29C371286EB}"/>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7" name="Slide Number Placeholder 5">
            <a:extLst>
              <a:ext uri="{FF2B5EF4-FFF2-40B4-BE49-F238E27FC236}">
                <a16:creationId xmlns:a16="http://schemas.microsoft.com/office/drawing/2014/main" id="{C8A839BC-7A06-6D35-1A8F-FE3E68E8D82B}"/>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559880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7F0EA-BBDE-384D-8F7D-BF65537D35AC}"/>
              </a:ext>
            </a:extLst>
          </p:cNvPr>
          <p:cNvSpPr>
            <a:spLocks noGrp="1"/>
          </p:cNvSpPr>
          <p:nvPr>
            <p:ph type="title"/>
          </p:nvPr>
        </p:nvSpPr>
        <p:spPr/>
        <p:txBody>
          <a:bodyPr/>
          <a:lstStyle>
            <a:lvl1pPr>
              <a:defRPr>
                <a:latin typeface="+mj-lt"/>
              </a:defRPr>
            </a:lvl1pPr>
          </a:lstStyle>
          <a:p>
            <a:r>
              <a:rPr lang="en-GB"/>
              <a:t>Click to edit Master title style</a:t>
            </a:r>
            <a:endParaRPr lang="en-US"/>
          </a:p>
        </p:txBody>
      </p:sp>
      <p:sp>
        <p:nvSpPr>
          <p:cNvPr id="4" name="Content Placeholder 3">
            <a:extLst>
              <a:ext uri="{FF2B5EF4-FFF2-40B4-BE49-F238E27FC236}">
                <a16:creationId xmlns:a16="http://schemas.microsoft.com/office/drawing/2014/main" id="{C0702B5A-CBB3-544E-9558-85578C188094}"/>
              </a:ext>
            </a:extLst>
          </p:cNvPr>
          <p:cNvSpPr>
            <a:spLocks noGrp="1"/>
          </p:cNvSpPr>
          <p:nvPr>
            <p:ph sz="half" idx="2"/>
          </p:nvPr>
        </p:nvSpPr>
        <p:spPr>
          <a:xfrm>
            <a:off x="6262255" y="1828800"/>
            <a:ext cx="5389417" cy="42291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7">
            <a:extLst>
              <a:ext uri="{FF2B5EF4-FFF2-40B4-BE49-F238E27FC236}">
                <a16:creationId xmlns:a16="http://schemas.microsoft.com/office/drawing/2014/main" id="{94A537E3-5D37-FA4F-96FA-AA8ABBEB15BE}"/>
              </a:ext>
            </a:extLst>
          </p:cNvPr>
          <p:cNvSpPr>
            <a:spLocks noGrp="1"/>
          </p:cNvSpPr>
          <p:nvPr>
            <p:ph type="body" sz="quarter" idx="13" hasCustomPrompt="1"/>
          </p:nvPr>
        </p:nvSpPr>
        <p:spPr>
          <a:xfrm>
            <a:off x="512763" y="1094943"/>
            <a:ext cx="11139487" cy="442912"/>
          </a:xfrm>
        </p:spPr>
        <p:txBody>
          <a:bodyPr/>
          <a:lstStyle>
            <a:lvl1pPr marL="0" indent="0">
              <a:buNone/>
              <a:defRPr sz="2400">
                <a:latin typeface="+mn-lt"/>
              </a:defRPr>
            </a:lvl1pPr>
          </a:lstStyle>
          <a:p>
            <a:pPr lvl="0"/>
            <a:r>
              <a:rPr lang="en-US"/>
              <a:t>Click to edit Master subtitle style</a:t>
            </a:r>
          </a:p>
        </p:txBody>
      </p:sp>
      <p:sp>
        <p:nvSpPr>
          <p:cNvPr id="9" name="Content Placeholder 2">
            <a:extLst>
              <a:ext uri="{FF2B5EF4-FFF2-40B4-BE49-F238E27FC236}">
                <a16:creationId xmlns:a16="http://schemas.microsoft.com/office/drawing/2014/main" id="{76FE3548-740E-9A40-A591-D65554119D77}"/>
              </a:ext>
            </a:extLst>
          </p:cNvPr>
          <p:cNvSpPr>
            <a:spLocks noGrp="1"/>
          </p:cNvSpPr>
          <p:nvPr>
            <p:ph sz="half" idx="14"/>
          </p:nvPr>
        </p:nvSpPr>
        <p:spPr>
          <a:xfrm>
            <a:off x="512956" y="4139291"/>
            <a:ext cx="5416789" cy="19186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2">
            <a:extLst>
              <a:ext uri="{FF2B5EF4-FFF2-40B4-BE49-F238E27FC236}">
                <a16:creationId xmlns:a16="http://schemas.microsoft.com/office/drawing/2014/main" id="{66D69AB6-6F36-B74E-AD7E-E0F1573B52B1}"/>
              </a:ext>
            </a:extLst>
          </p:cNvPr>
          <p:cNvSpPr>
            <a:spLocks noGrp="1"/>
          </p:cNvSpPr>
          <p:nvPr>
            <p:ph sz="half" idx="1"/>
          </p:nvPr>
        </p:nvSpPr>
        <p:spPr>
          <a:xfrm>
            <a:off x="512956" y="1831972"/>
            <a:ext cx="5416789" cy="192052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5" name="Picture 14">
            <a:extLst>
              <a:ext uri="{FF2B5EF4-FFF2-40B4-BE49-F238E27FC236}">
                <a16:creationId xmlns:a16="http://schemas.microsoft.com/office/drawing/2014/main" id="{31B9FA4F-F96A-975E-1FF4-18BD73AB15F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1035"/>
          <a:stretch/>
        </p:blipFill>
        <p:spPr>
          <a:xfrm>
            <a:off x="-8468" y="571498"/>
            <a:ext cx="357187" cy="438731"/>
          </a:xfrm>
          <a:prstGeom prst="rect">
            <a:avLst/>
          </a:prstGeom>
        </p:spPr>
      </p:pic>
      <p:sp>
        <p:nvSpPr>
          <p:cNvPr id="6" name="Footer Placeholder 4">
            <a:extLst>
              <a:ext uri="{FF2B5EF4-FFF2-40B4-BE49-F238E27FC236}">
                <a16:creationId xmlns:a16="http://schemas.microsoft.com/office/drawing/2014/main" id="{402B6EF4-8CFD-8306-21C9-CF3B0F63A3CB}"/>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7" name="Slide Number Placeholder 5">
            <a:extLst>
              <a:ext uri="{FF2B5EF4-FFF2-40B4-BE49-F238E27FC236}">
                <a16:creationId xmlns:a16="http://schemas.microsoft.com/office/drawing/2014/main" id="{53DE433E-EAFB-7C2E-4991-275456D49E88}"/>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60126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7F0EA-BBDE-384D-8F7D-BF65537D35AC}"/>
              </a:ext>
            </a:extLst>
          </p:cNvPr>
          <p:cNvSpPr>
            <a:spLocks noGrp="1"/>
          </p:cNvSpPr>
          <p:nvPr>
            <p:ph type="title"/>
          </p:nvPr>
        </p:nvSpPr>
        <p:spPr/>
        <p:txBody>
          <a:bodyPr/>
          <a:lstStyle/>
          <a:p>
            <a:r>
              <a:rPr lang="en-GB"/>
              <a:t>Click to edit Master title style</a:t>
            </a:r>
            <a:endParaRPr lang="en-US"/>
          </a:p>
        </p:txBody>
      </p:sp>
      <p:sp>
        <p:nvSpPr>
          <p:cNvPr id="8" name="Text Placeholder 7">
            <a:extLst>
              <a:ext uri="{FF2B5EF4-FFF2-40B4-BE49-F238E27FC236}">
                <a16:creationId xmlns:a16="http://schemas.microsoft.com/office/drawing/2014/main" id="{94A537E3-5D37-FA4F-96FA-AA8ABBEB15BE}"/>
              </a:ext>
            </a:extLst>
          </p:cNvPr>
          <p:cNvSpPr>
            <a:spLocks noGrp="1"/>
          </p:cNvSpPr>
          <p:nvPr>
            <p:ph type="body" sz="quarter" idx="13" hasCustomPrompt="1"/>
          </p:nvPr>
        </p:nvSpPr>
        <p:spPr>
          <a:xfrm>
            <a:off x="512763" y="1094943"/>
            <a:ext cx="11139487" cy="442912"/>
          </a:xfrm>
        </p:spPr>
        <p:txBody>
          <a:bodyPr/>
          <a:lstStyle>
            <a:lvl1pPr marL="0" indent="0">
              <a:buNone/>
              <a:defRPr sz="2400"/>
            </a:lvl1pPr>
          </a:lstStyle>
          <a:p>
            <a:pPr lvl="0"/>
            <a:r>
              <a:rPr lang="en-US"/>
              <a:t>Click to edit Master subtitle style</a:t>
            </a:r>
          </a:p>
        </p:txBody>
      </p:sp>
      <p:sp>
        <p:nvSpPr>
          <p:cNvPr id="9" name="Content Placeholder 2">
            <a:extLst>
              <a:ext uri="{FF2B5EF4-FFF2-40B4-BE49-F238E27FC236}">
                <a16:creationId xmlns:a16="http://schemas.microsoft.com/office/drawing/2014/main" id="{76FE3548-740E-9A40-A591-D65554119D77}"/>
              </a:ext>
            </a:extLst>
          </p:cNvPr>
          <p:cNvSpPr>
            <a:spLocks noGrp="1"/>
          </p:cNvSpPr>
          <p:nvPr>
            <p:ph sz="half" idx="14"/>
          </p:nvPr>
        </p:nvSpPr>
        <p:spPr>
          <a:xfrm>
            <a:off x="6262254" y="4139291"/>
            <a:ext cx="5400000" cy="19186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2">
            <a:extLst>
              <a:ext uri="{FF2B5EF4-FFF2-40B4-BE49-F238E27FC236}">
                <a16:creationId xmlns:a16="http://schemas.microsoft.com/office/drawing/2014/main" id="{66D69AB6-6F36-B74E-AD7E-E0F1573B52B1}"/>
              </a:ext>
            </a:extLst>
          </p:cNvPr>
          <p:cNvSpPr>
            <a:spLocks noGrp="1"/>
          </p:cNvSpPr>
          <p:nvPr>
            <p:ph sz="half" idx="1"/>
          </p:nvPr>
        </p:nvSpPr>
        <p:spPr>
          <a:xfrm>
            <a:off x="512956" y="1831972"/>
            <a:ext cx="5416789" cy="192052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3">
            <a:extLst>
              <a:ext uri="{FF2B5EF4-FFF2-40B4-BE49-F238E27FC236}">
                <a16:creationId xmlns:a16="http://schemas.microsoft.com/office/drawing/2014/main" id="{CC7A6E82-323F-E04C-8353-21FD01C86D3E}"/>
              </a:ext>
            </a:extLst>
          </p:cNvPr>
          <p:cNvSpPr>
            <a:spLocks noGrp="1"/>
          </p:cNvSpPr>
          <p:nvPr>
            <p:ph sz="half" idx="15"/>
          </p:nvPr>
        </p:nvSpPr>
        <p:spPr>
          <a:xfrm>
            <a:off x="6262254" y="1828801"/>
            <a:ext cx="5400000" cy="19237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2">
            <a:extLst>
              <a:ext uri="{FF2B5EF4-FFF2-40B4-BE49-F238E27FC236}">
                <a16:creationId xmlns:a16="http://schemas.microsoft.com/office/drawing/2014/main" id="{9E86CD3A-9CCF-7842-A626-5CA61DE60EE1}"/>
              </a:ext>
            </a:extLst>
          </p:cNvPr>
          <p:cNvSpPr>
            <a:spLocks noGrp="1"/>
          </p:cNvSpPr>
          <p:nvPr>
            <p:ph sz="half" idx="16"/>
          </p:nvPr>
        </p:nvSpPr>
        <p:spPr>
          <a:xfrm>
            <a:off x="512956" y="4139291"/>
            <a:ext cx="5416789" cy="19186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6" name="Picture 15">
            <a:extLst>
              <a:ext uri="{FF2B5EF4-FFF2-40B4-BE49-F238E27FC236}">
                <a16:creationId xmlns:a16="http://schemas.microsoft.com/office/drawing/2014/main" id="{0AEC0D8E-D91F-673A-8AE3-9CC3116723A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1035"/>
          <a:stretch/>
        </p:blipFill>
        <p:spPr>
          <a:xfrm>
            <a:off x="-8468" y="571498"/>
            <a:ext cx="357187" cy="438731"/>
          </a:xfrm>
          <a:prstGeom prst="rect">
            <a:avLst/>
          </a:prstGeom>
        </p:spPr>
      </p:pic>
      <p:sp>
        <p:nvSpPr>
          <p:cNvPr id="5" name="Footer Placeholder 4">
            <a:extLst>
              <a:ext uri="{FF2B5EF4-FFF2-40B4-BE49-F238E27FC236}">
                <a16:creationId xmlns:a16="http://schemas.microsoft.com/office/drawing/2014/main" id="{65560D6C-0B4C-EFE3-9194-81BD223DE3CD}"/>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6" name="Slide Number Placeholder 5">
            <a:extLst>
              <a:ext uri="{FF2B5EF4-FFF2-40B4-BE49-F238E27FC236}">
                <a16:creationId xmlns:a16="http://schemas.microsoft.com/office/drawing/2014/main" id="{B53611DF-9ED3-D3E0-E089-F2ABED755374}"/>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987227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7F0EA-BBDE-384D-8F7D-BF65537D35AC}"/>
              </a:ext>
            </a:extLst>
          </p:cNvPr>
          <p:cNvSpPr>
            <a:spLocks noGrp="1"/>
          </p:cNvSpPr>
          <p:nvPr>
            <p:ph type="title"/>
          </p:nvPr>
        </p:nvSpPr>
        <p:spPr/>
        <p:txBody>
          <a:bodyPr/>
          <a:lstStyle/>
          <a:p>
            <a:r>
              <a:rPr lang="en-GB"/>
              <a:t>Click to edit Master title style</a:t>
            </a:r>
            <a:endParaRPr lang="en-US"/>
          </a:p>
        </p:txBody>
      </p:sp>
      <p:sp>
        <p:nvSpPr>
          <p:cNvPr id="8" name="Text Placeholder 7">
            <a:extLst>
              <a:ext uri="{FF2B5EF4-FFF2-40B4-BE49-F238E27FC236}">
                <a16:creationId xmlns:a16="http://schemas.microsoft.com/office/drawing/2014/main" id="{94A537E3-5D37-FA4F-96FA-AA8ABBEB15BE}"/>
              </a:ext>
            </a:extLst>
          </p:cNvPr>
          <p:cNvSpPr>
            <a:spLocks noGrp="1"/>
          </p:cNvSpPr>
          <p:nvPr>
            <p:ph type="body" sz="quarter" idx="13" hasCustomPrompt="1"/>
          </p:nvPr>
        </p:nvSpPr>
        <p:spPr>
          <a:xfrm>
            <a:off x="512763" y="1094943"/>
            <a:ext cx="11139487" cy="442912"/>
          </a:xfrm>
        </p:spPr>
        <p:txBody>
          <a:bodyPr/>
          <a:lstStyle>
            <a:lvl1pPr marL="0" indent="0">
              <a:buNone/>
              <a:defRPr sz="1800" b="1">
                <a:latin typeface="+mn-lt"/>
                <a:ea typeface="Urbanist SemiBold" panose="020B0A04040200000203" pitchFamily="34" charset="0"/>
                <a:cs typeface="Urbanist SemiBold" panose="020B0A04040200000203" pitchFamily="34" charset="0"/>
              </a:defRPr>
            </a:lvl1pPr>
          </a:lstStyle>
          <a:p>
            <a:pPr lvl="0"/>
            <a:r>
              <a:rPr lang="en-US"/>
              <a:t>Click to edit Master subtitle style</a:t>
            </a:r>
          </a:p>
        </p:txBody>
      </p:sp>
      <p:pic>
        <p:nvPicPr>
          <p:cNvPr id="12" name="Picture 11">
            <a:extLst>
              <a:ext uri="{FF2B5EF4-FFF2-40B4-BE49-F238E27FC236}">
                <a16:creationId xmlns:a16="http://schemas.microsoft.com/office/drawing/2014/main" id="{8ECB0CBE-38BC-73D0-BD30-A1929D4D3A0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1035"/>
          <a:stretch/>
        </p:blipFill>
        <p:spPr>
          <a:xfrm>
            <a:off x="-8468" y="571498"/>
            <a:ext cx="357187" cy="438731"/>
          </a:xfrm>
          <a:prstGeom prst="rect">
            <a:avLst/>
          </a:prstGeom>
        </p:spPr>
      </p:pic>
      <p:sp>
        <p:nvSpPr>
          <p:cNvPr id="5" name="Footer Placeholder 4">
            <a:extLst>
              <a:ext uri="{FF2B5EF4-FFF2-40B4-BE49-F238E27FC236}">
                <a16:creationId xmlns:a16="http://schemas.microsoft.com/office/drawing/2014/main" id="{1310BB04-9F7E-8BC8-5891-0D3D3352011A}"/>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6" name="Slide Number Placeholder 5">
            <a:extLst>
              <a:ext uri="{FF2B5EF4-FFF2-40B4-BE49-F238E27FC236}">
                <a16:creationId xmlns:a16="http://schemas.microsoft.com/office/drawing/2014/main" id="{4A0140F9-DD4C-DE18-9159-5305E94F52D5}"/>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845386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945CA-A09B-FC4D-AF59-7701A3A6EA18}"/>
              </a:ext>
            </a:extLst>
          </p:cNvPr>
          <p:cNvSpPr>
            <a:spLocks noGrp="1"/>
          </p:cNvSpPr>
          <p:nvPr>
            <p:ph type="title"/>
          </p:nvPr>
        </p:nvSpPr>
        <p:spPr>
          <a:xfrm>
            <a:off x="831850" y="1828800"/>
            <a:ext cx="10515600" cy="1763857"/>
          </a:xfrm>
        </p:spPr>
        <p:txBody>
          <a:bodyPr anchor="b"/>
          <a:lstStyle>
            <a:lvl1pPr algn="ctr">
              <a:defRPr sz="6000">
                <a:solidFill>
                  <a:schemeClr val="bg1"/>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004E3B3-DB2B-A048-9541-65000B42231F}"/>
              </a:ext>
            </a:extLst>
          </p:cNvPr>
          <p:cNvSpPr>
            <a:spLocks noGrp="1"/>
          </p:cNvSpPr>
          <p:nvPr>
            <p:ph type="body" idx="1"/>
          </p:nvPr>
        </p:nvSpPr>
        <p:spPr>
          <a:xfrm>
            <a:off x="831850" y="3619645"/>
            <a:ext cx="10515600"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1" name="Picture 10">
            <a:extLst>
              <a:ext uri="{FF2B5EF4-FFF2-40B4-BE49-F238E27FC236}">
                <a16:creationId xmlns:a16="http://schemas.microsoft.com/office/drawing/2014/main" id="{C677871F-9B85-3568-C56B-8193ACC93F57}"/>
              </a:ext>
            </a:extLst>
          </p:cNvPr>
          <p:cNvPicPr>
            <a:picLocks noChangeAspect="1"/>
          </p:cNvPicPr>
          <p:nvPr/>
        </p:nvPicPr>
        <p:blipFill>
          <a:blip r:embed="rId2"/>
          <a:stretch>
            <a:fillRect/>
          </a:stretch>
        </p:blipFill>
        <p:spPr>
          <a:xfrm>
            <a:off x="502793" y="6126923"/>
            <a:ext cx="1841500" cy="342900"/>
          </a:xfrm>
          <a:prstGeom prst="rect">
            <a:avLst/>
          </a:prstGeom>
        </p:spPr>
      </p:pic>
      <p:sp>
        <p:nvSpPr>
          <p:cNvPr id="4" name="Footer Placeholder 4">
            <a:extLst>
              <a:ext uri="{FF2B5EF4-FFF2-40B4-BE49-F238E27FC236}">
                <a16:creationId xmlns:a16="http://schemas.microsoft.com/office/drawing/2014/main" id="{5D1D3F25-4685-18D1-BB0A-5FAA5731244A}"/>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bg1"/>
                </a:solidFill>
                <a:latin typeface="+mn-lt"/>
                <a:ea typeface="Urbanist Light" panose="020B0A04040200000203" pitchFamily="34" charset="0"/>
                <a:cs typeface="Urbanist Light" panose="020B0A04040200000203" pitchFamily="34" charset="0"/>
              </a:defRPr>
            </a:lvl1pPr>
          </a:lstStyle>
          <a:p>
            <a:endParaRPr lang="en-US"/>
          </a:p>
        </p:txBody>
      </p:sp>
      <p:sp>
        <p:nvSpPr>
          <p:cNvPr id="7" name="Slide Number Placeholder 5">
            <a:extLst>
              <a:ext uri="{FF2B5EF4-FFF2-40B4-BE49-F238E27FC236}">
                <a16:creationId xmlns:a16="http://schemas.microsoft.com/office/drawing/2014/main" id="{C7E0F6F2-F4FE-B0DD-272C-E60CE2BCFC7A}"/>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bg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467771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3.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A23DEB-B60B-204D-94E4-F53666BBE9DA}"/>
              </a:ext>
            </a:extLst>
          </p:cNvPr>
          <p:cNvSpPr>
            <a:spLocks noGrp="1"/>
          </p:cNvSpPr>
          <p:nvPr>
            <p:ph type="title"/>
          </p:nvPr>
        </p:nvSpPr>
        <p:spPr>
          <a:xfrm>
            <a:off x="512956" y="512957"/>
            <a:ext cx="11139294" cy="568712"/>
          </a:xfrm>
          <a:prstGeom prst="rect">
            <a:avLst/>
          </a:prstGeom>
        </p:spPr>
        <p:txBody>
          <a:bodyPr vert="horz" lIns="0" tIns="0" rIns="0" bIns="0" rtlCol="0" anchor="ctr">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2E955CF-4B10-6D45-BF4E-C328860749CD}"/>
              </a:ext>
            </a:extLst>
          </p:cNvPr>
          <p:cNvSpPr>
            <a:spLocks noGrp="1"/>
          </p:cNvSpPr>
          <p:nvPr>
            <p:ph type="body" idx="1"/>
          </p:nvPr>
        </p:nvSpPr>
        <p:spPr>
          <a:xfrm>
            <a:off x="512956" y="1352811"/>
            <a:ext cx="11139294" cy="4699647"/>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866A0949-3E60-524A-93CC-9629B6351542}"/>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6" name="Slide Number Placeholder 5">
            <a:extLst>
              <a:ext uri="{FF2B5EF4-FFF2-40B4-BE49-F238E27FC236}">
                <a16:creationId xmlns:a16="http://schemas.microsoft.com/office/drawing/2014/main" id="{A2C3D3C2-1B06-9249-80A7-E9CB299F6908}"/>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grpSp>
        <p:nvGrpSpPr>
          <p:cNvPr id="4" name="Group 3">
            <a:extLst>
              <a:ext uri="{FF2B5EF4-FFF2-40B4-BE49-F238E27FC236}">
                <a16:creationId xmlns:a16="http://schemas.microsoft.com/office/drawing/2014/main" id="{BE77FDB8-E1F1-A6DD-DD44-D3EE80399121}"/>
              </a:ext>
            </a:extLst>
          </p:cNvPr>
          <p:cNvGrpSpPr/>
          <p:nvPr/>
        </p:nvGrpSpPr>
        <p:grpSpPr>
          <a:xfrm>
            <a:off x="487556" y="6118543"/>
            <a:ext cx="1857511" cy="343657"/>
            <a:chOff x="6151206" y="3545115"/>
            <a:chExt cx="2587067" cy="478632"/>
          </a:xfrm>
        </p:grpSpPr>
        <p:pic>
          <p:nvPicPr>
            <p:cNvPr id="7" name="Picture 6">
              <a:extLst>
                <a:ext uri="{FF2B5EF4-FFF2-40B4-BE49-F238E27FC236}">
                  <a16:creationId xmlns:a16="http://schemas.microsoft.com/office/drawing/2014/main" id="{DB52A2A1-7F3A-3273-584B-3141B3E91D07}"/>
                </a:ext>
              </a:extLst>
            </p:cNvPr>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6151206" y="3545115"/>
              <a:ext cx="843046" cy="478632"/>
            </a:xfrm>
            <a:prstGeom prst="rect">
              <a:avLst/>
            </a:prstGeom>
          </p:spPr>
        </p:pic>
        <p:pic>
          <p:nvPicPr>
            <p:cNvPr id="8" name="Graphic 7">
              <a:extLst>
                <a:ext uri="{FF2B5EF4-FFF2-40B4-BE49-F238E27FC236}">
                  <a16:creationId xmlns:a16="http://schemas.microsoft.com/office/drawing/2014/main" id="{C0D44015-359D-8C23-6A81-F66B92D90782}"/>
                </a:ext>
              </a:extLst>
            </p:cNvPr>
            <p:cNvPicPr>
              <a:picLocks noChangeAspect="1"/>
            </p:cNvPicPr>
            <p:nvPr/>
          </p:nvPicPr>
          <p:blipFill>
            <a:blip r:embed="rId41" cstate="print">
              <a:extLst>
                <a:ext uri="{28A0092B-C50C-407E-A947-70E740481C1C}">
                  <a14:useLocalDpi xmlns:a14="http://schemas.microsoft.com/office/drawing/2010/main"/>
                </a:ext>
                <a:ext uri="{96DAC541-7B7A-43D3-8B79-37D633B846F1}">
                  <asvg:svgBlip xmlns:asvg="http://schemas.microsoft.com/office/drawing/2016/SVG/main" r:embed="rId42"/>
                </a:ext>
              </a:extLst>
            </a:blip>
            <a:stretch>
              <a:fillRect/>
            </a:stretch>
          </p:blipFill>
          <p:spPr>
            <a:xfrm>
              <a:off x="7436312" y="3622000"/>
              <a:ext cx="1301961" cy="332688"/>
            </a:xfrm>
            <a:prstGeom prst="rect">
              <a:avLst/>
            </a:prstGeom>
          </p:spPr>
        </p:pic>
        <p:cxnSp>
          <p:nvCxnSpPr>
            <p:cNvPr id="9" name="Straight Connector 8">
              <a:extLst>
                <a:ext uri="{FF2B5EF4-FFF2-40B4-BE49-F238E27FC236}">
                  <a16:creationId xmlns:a16="http://schemas.microsoft.com/office/drawing/2014/main" id="{D4D10A4D-A870-3EFC-7DFD-3A0E6E5BC9D2}"/>
                </a:ext>
              </a:extLst>
            </p:cNvPr>
            <p:cNvCxnSpPr/>
            <p:nvPr/>
          </p:nvCxnSpPr>
          <p:spPr>
            <a:xfrm>
              <a:off x="7236477" y="3545115"/>
              <a:ext cx="0" cy="478632"/>
            </a:xfrm>
            <a:prstGeom prst="line">
              <a:avLst/>
            </a:prstGeom>
            <a:ln>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997285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Lst>
  <p:txStyles>
    <p:titleStyle>
      <a:lvl1pPr algn="l" defTabSz="914400" rtl="0" eaLnBrk="1" latinLnBrk="0" hangingPunct="1">
        <a:lnSpc>
          <a:spcPct val="90000"/>
        </a:lnSpc>
        <a:spcBef>
          <a:spcPct val="0"/>
        </a:spcBef>
        <a:buNone/>
        <a:defRPr sz="3200" b="1" i="0" kern="1200" spc="-20" baseline="0">
          <a:solidFill>
            <a:schemeClr val="tx1"/>
          </a:solidFill>
          <a:latin typeface="+mj-lt"/>
          <a:ea typeface="Urbanist" panose="020B0A04040200000203" pitchFamily="34" charset="0"/>
          <a:cs typeface="Urbanist" panose="020B0A04040200000203" pitchFamily="34" charset="0"/>
        </a:defRPr>
      </a:lvl1pPr>
    </p:titleStyle>
    <p:bodyStyle>
      <a:lvl1pPr marL="228600" indent="-228600" algn="l" defTabSz="914400" rtl="0" eaLnBrk="1" latinLnBrk="0" hangingPunct="1">
        <a:lnSpc>
          <a:spcPct val="90000"/>
        </a:lnSpc>
        <a:spcBef>
          <a:spcPts val="400"/>
        </a:spcBef>
        <a:spcAft>
          <a:spcPts val="400"/>
        </a:spcAft>
        <a:buFont typeface="Arial" panose="020B0604020202020204" pitchFamily="34" charset="0"/>
        <a:buChar char="•"/>
        <a:defRPr sz="1800" b="0" i="0" kern="1200">
          <a:solidFill>
            <a:schemeClr val="tx1"/>
          </a:solidFill>
          <a:latin typeface="+mn-lt"/>
          <a:ea typeface="Urbanist" panose="020B0A04040200000203" pitchFamily="34" charset="0"/>
          <a:cs typeface="Urbanist" panose="020B0A04040200000203" pitchFamily="34" charset="0"/>
        </a:defRPr>
      </a:lvl1pPr>
      <a:lvl2pPr marL="685800" indent="-228600" algn="l" defTabSz="914400" rtl="0" eaLnBrk="1" latinLnBrk="0" hangingPunct="1">
        <a:lnSpc>
          <a:spcPct val="90000"/>
        </a:lnSpc>
        <a:spcBef>
          <a:spcPts val="400"/>
        </a:spcBef>
        <a:spcAft>
          <a:spcPts val="400"/>
        </a:spcAft>
        <a:buFont typeface="Arial" panose="020B0604020202020204" pitchFamily="34" charset="0"/>
        <a:buChar char="•"/>
        <a:defRPr sz="1800" b="0" i="0" kern="1200">
          <a:solidFill>
            <a:schemeClr val="tx1"/>
          </a:solidFill>
          <a:latin typeface="+mn-lt"/>
          <a:ea typeface="Urbanist" panose="020B0A04040200000203" pitchFamily="34" charset="0"/>
          <a:cs typeface="Urbanist" panose="020B0A04040200000203" pitchFamily="34" charset="0"/>
        </a:defRPr>
      </a:lvl2pPr>
      <a:lvl3pPr marL="1143000" indent="-228600" algn="l" defTabSz="914400" rtl="0" eaLnBrk="1" latinLnBrk="0" hangingPunct="1">
        <a:lnSpc>
          <a:spcPct val="90000"/>
        </a:lnSpc>
        <a:spcBef>
          <a:spcPts val="400"/>
        </a:spcBef>
        <a:spcAft>
          <a:spcPts val="400"/>
        </a:spcAft>
        <a:buFont typeface="Arial" panose="020B0604020202020204" pitchFamily="34" charset="0"/>
        <a:buChar char="•"/>
        <a:defRPr sz="1800" b="0" i="0" kern="1200">
          <a:solidFill>
            <a:schemeClr val="tx1"/>
          </a:solidFill>
          <a:latin typeface="+mn-lt"/>
          <a:ea typeface="Urbanist" panose="020B0A04040200000203" pitchFamily="34" charset="0"/>
          <a:cs typeface="Urbanist" panose="020B0A04040200000203" pitchFamily="34" charset="0"/>
        </a:defRPr>
      </a:lvl3pPr>
      <a:lvl4pPr marL="1600200" indent="-228600" algn="l" defTabSz="914400" rtl="0" eaLnBrk="1" latinLnBrk="0" hangingPunct="1">
        <a:lnSpc>
          <a:spcPct val="90000"/>
        </a:lnSpc>
        <a:spcBef>
          <a:spcPts val="400"/>
        </a:spcBef>
        <a:spcAft>
          <a:spcPts val="400"/>
        </a:spcAft>
        <a:buFont typeface="Arial" panose="020B0604020202020204" pitchFamily="34" charset="0"/>
        <a:buChar char="•"/>
        <a:defRPr sz="1800" b="0" i="0" kern="1200">
          <a:solidFill>
            <a:schemeClr val="tx1"/>
          </a:solidFill>
          <a:latin typeface="+mn-lt"/>
          <a:ea typeface="Urbanist" panose="020B0A04040200000203" pitchFamily="34" charset="0"/>
          <a:cs typeface="Urbanist" panose="020B0A04040200000203" pitchFamily="34" charset="0"/>
        </a:defRPr>
      </a:lvl4pPr>
      <a:lvl5pPr marL="2057400" indent="-228600" algn="l" defTabSz="914400" rtl="0" eaLnBrk="1" latinLnBrk="0" hangingPunct="1">
        <a:lnSpc>
          <a:spcPct val="90000"/>
        </a:lnSpc>
        <a:spcBef>
          <a:spcPts val="400"/>
        </a:spcBef>
        <a:spcAft>
          <a:spcPts val="400"/>
        </a:spcAft>
        <a:buFont typeface="Arial" panose="020B0604020202020204" pitchFamily="34" charset="0"/>
        <a:buChar char="•"/>
        <a:defRPr sz="1800" b="0" i="0" kern="1200">
          <a:solidFill>
            <a:schemeClr val="tx1"/>
          </a:solidFill>
          <a:latin typeface="+mn-lt"/>
          <a:ea typeface="Urbanist" panose="020B0A04040200000203" pitchFamily="34" charset="0"/>
          <a:cs typeface="Urbanist"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40">
          <p15:clr>
            <a:srgbClr val="F26B43"/>
          </p15:clr>
        </p15:guide>
        <p15:guide id="2" pos="323">
          <p15:clr>
            <a:srgbClr val="F26B43"/>
          </p15:clr>
        </p15:guide>
        <p15:guide id="3" orient="horz" pos="3983">
          <p15:clr>
            <a:srgbClr val="F26B43"/>
          </p15:clr>
        </p15:guide>
        <p15:guide id="4" orient="horz" pos="323">
          <p15:clr>
            <a:srgbClr val="F26B43"/>
          </p15:clr>
        </p15:guide>
        <p15:guide id="5" orient="horz" pos="1152">
          <p15:clr>
            <a:srgbClr val="F26B43"/>
          </p15:clr>
        </p15:guide>
        <p15:guide id="6" orient="horz" pos="3816">
          <p15:clr>
            <a:srgbClr val="F26B43"/>
          </p15:clr>
        </p15:guide>
        <p15:guide id="7" orient="horz" pos="2160">
          <p15:clr>
            <a:srgbClr val="F26B43"/>
          </p15:clr>
        </p15:guide>
        <p15:guide id="8"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E2F47-2291-5A4C-88E0-82C7C27B5E2C}"/>
              </a:ext>
            </a:extLst>
          </p:cNvPr>
          <p:cNvSpPr>
            <a:spLocks noGrp="1"/>
          </p:cNvSpPr>
          <p:nvPr>
            <p:ph type="title"/>
          </p:nvPr>
        </p:nvSpPr>
        <p:spPr>
          <a:xfrm>
            <a:off x="3324224" y="1828800"/>
            <a:ext cx="8023225" cy="1763857"/>
          </a:xfrm>
        </p:spPr>
        <p:txBody>
          <a:bodyPr/>
          <a:lstStyle/>
          <a:p>
            <a:pPr algn="l"/>
            <a:r>
              <a:rPr lang="en-US" sz="4400" dirty="0">
                <a:solidFill>
                  <a:schemeClr val="bg1"/>
                </a:solidFill>
                <a:ea typeface="Urbanist" panose="020B0A04040200000203" pitchFamily="34" charset="77"/>
                <a:cs typeface="Urbanist" panose="020B0A04040200000203" pitchFamily="34" charset="77"/>
              </a:rPr>
              <a:t>Step </a:t>
            </a:r>
            <a:r>
              <a:rPr lang="en-US" sz="4400">
                <a:solidFill>
                  <a:schemeClr val="bg1"/>
                </a:solidFill>
                <a:ea typeface="Urbanist" panose="020B0A04040200000203" pitchFamily="34" charset="77"/>
                <a:cs typeface="Urbanist" panose="020B0A04040200000203" pitchFamily="34" charset="77"/>
              </a:rPr>
              <a:t>into Safely</a:t>
            </a:r>
            <a:endParaRPr lang="en-US" sz="4400" dirty="0">
              <a:solidFill>
                <a:schemeClr val="bg1"/>
              </a:solidFill>
              <a:ea typeface="Urbanist" panose="020B0A04040200000203" pitchFamily="34" charset="77"/>
              <a:cs typeface="Urbanist" panose="020B0A04040200000203" pitchFamily="34" charset="77"/>
            </a:endParaRPr>
          </a:p>
        </p:txBody>
      </p:sp>
      <p:sp>
        <p:nvSpPr>
          <p:cNvPr id="3" name="Subtitle 2">
            <a:extLst>
              <a:ext uri="{FF2B5EF4-FFF2-40B4-BE49-F238E27FC236}">
                <a16:creationId xmlns:a16="http://schemas.microsoft.com/office/drawing/2014/main" id="{91FEC66E-24BE-A442-AC61-992421E859CF}"/>
              </a:ext>
            </a:extLst>
          </p:cNvPr>
          <p:cNvSpPr>
            <a:spLocks noGrp="1"/>
          </p:cNvSpPr>
          <p:nvPr>
            <p:ph type="body" idx="1"/>
          </p:nvPr>
        </p:nvSpPr>
        <p:spPr>
          <a:xfrm>
            <a:off x="3324224" y="3592657"/>
            <a:ext cx="5057776" cy="997196"/>
          </a:xfrm>
        </p:spPr>
        <p:txBody>
          <a:bodyPr vert="horz" wrap="square" lIns="0" tIns="0" rIns="0" bIns="0" rtlCol="0" anchor="t">
            <a:spAutoFit/>
          </a:bodyPr>
          <a:lstStyle/>
          <a:p>
            <a:pPr algn="l"/>
            <a:r>
              <a:rPr lang="en-US" sz="3600" dirty="0">
                <a:solidFill>
                  <a:schemeClr val="accent2"/>
                </a:solidFill>
                <a:latin typeface="+mj-lt"/>
                <a:ea typeface="Urbanist SemiBold" panose="020B0A04040200000203" pitchFamily="34" charset="77"/>
                <a:cs typeface="Urbanist SemiBold" panose="020B0A04040200000203" pitchFamily="34" charset="77"/>
              </a:rPr>
              <a:t>Image Resources Session 3</a:t>
            </a:r>
          </a:p>
        </p:txBody>
      </p:sp>
      <p:sp>
        <p:nvSpPr>
          <p:cNvPr id="15" name="Slide Number Placeholder 14">
            <a:extLst>
              <a:ext uri="{FF2B5EF4-FFF2-40B4-BE49-F238E27FC236}">
                <a16:creationId xmlns:a16="http://schemas.microsoft.com/office/drawing/2014/main" id="{34BADD0E-1E69-FD94-4141-32DF767877EF}"/>
              </a:ext>
            </a:extLst>
          </p:cNvPr>
          <p:cNvSpPr>
            <a:spLocks noGrp="1"/>
          </p:cNvSpPr>
          <p:nvPr>
            <p:ph type="sldNum" sz="quarter" idx="4"/>
          </p:nvPr>
        </p:nvSpPr>
        <p:spPr>
          <a:prstGeom prst="rect">
            <a:avLst/>
          </a:prstGeom>
        </p:spPr>
        <p:txBody>
          <a:bodyPr vert="horz" lIns="0" tIns="0" rIns="0" bIns="0" rtlCol="0" anchor="ctr">
            <a:noAutofit/>
          </a:bodyPr>
          <a:lstStyle>
            <a:defPPr>
              <a:defRPr lang="en-US"/>
            </a:defPPr>
            <a:lvl1pPr marL="0" algn="r" defTabSz="914400" rtl="0" eaLnBrk="1" latinLnBrk="0" hangingPunct="1">
              <a:defRPr sz="1200" b="0" i="0" kern="1200">
                <a:solidFill>
                  <a:schemeClr val="tx1"/>
                </a:solidFill>
                <a:latin typeface="+mn-lt"/>
                <a:ea typeface="Urbanist" panose="020B0A04040200000203" pitchFamily="34" charset="0"/>
                <a:cs typeface="Urbanist" panose="020B0A0404020000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F70AF9D-7F44-2949-896A-D159D43A3A55}"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1E0564"/>
              </a:solidFill>
              <a:effectLst/>
              <a:uLnTx/>
              <a:uFillTx/>
              <a:latin typeface="Urbanist Medium" panose="020B0A04040200000203" pitchFamily="34" charset="77"/>
              <a:ea typeface="Urbanist Medium" panose="020B0A04040200000203" pitchFamily="34" charset="77"/>
              <a:cs typeface="Urbanist Medium" panose="020B0A04040200000203" pitchFamily="34" charset="77"/>
            </a:endParaRPr>
          </a:p>
        </p:txBody>
      </p:sp>
      <p:pic>
        <p:nvPicPr>
          <p:cNvPr id="9" name="Graphic 8">
            <a:extLst>
              <a:ext uri="{FF2B5EF4-FFF2-40B4-BE49-F238E27FC236}">
                <a16:creationId xmlns:a16="http://schemas.microsoft.com/office/drawing/2014/main" id="{D6E762D8-DB0F-DAE6-BE1C-332B1DDEEE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09942" y="472538"/>
            <a:ext cx="2291526" cy="584114"/>
          </a:xfrm>
          <a:prstGeom prst="rect">
            <a:avLst/>
          </a:prstGeom>
        </p:spPr>
      </p:pic>
      <p:pic>
        <p:nvPicPr>
          <p:cNvPr id="7" name="Graphic 6">
            <a:extLst>
              <a:ext uri="{FF2B5EF4-FFF2-40B4-BE49-F238E27FC236}">
                <a16:creationId xmlns:a16="http://schemas.microsoft.com/office/drawing/2014/main" id="{9989568C-5DCF-43ED-7E3A-D1989C61034E}"/>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83605"/>
          <a:stretch/>
        </p:blipFill>
        <p:spPr>
          <a:xfrm>
            <a:off x="0" y="1045103"/>
            <a:ext cx="3103372" cy="4825065"/>
          </a:xfrm>
          <a:prstGeom prst="rect">
            <a:avLst/>
          </a:prstGeom>
        </p:spPr>
      </p:pic>
    </p:spTree>
    <p:extLst>
      <p:ext uri="{BB962C8B-B14F-4D97-AF65-F5344CB8AC3E}">
        <p14:creationId xmlns:p14="http://schemas.microsoft.com/office/powerpoint/2010/main" val="584827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erson holding a ball in a parking lot&#10;&#10;Description automatically generated">
            <a:extLst>
              <a:ext uri="{FF2B5EF4-FFF2-40B4-BE49-F238E27FC236}">
                <a16:creationId xmlns:a16="http://schemas.microsoft.com/office/drawing/2014/main" id="{DCFD3807-3771-0EFE-526D-27BF19DF99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978623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DC1E94-3683-73F2-4AD7-24B354305502}"/>
              </a:ext>
            </a:extLst>
          </p:cNvPr>
          <p:cNvSpPr>
            <a:spLocks noGrp="1"/>
          </p:cNvSpPr>
          <p:nvPr>
            <p:ph type="title"/>
          </p:nvPr>
        </p:nvSpPr>
        <p:spPr>
          <a:xfrm>
            <a:off x="757152" y="2860288"/>
            <a:ext cx="10677696" cy="568712"/>
          </a:xfrm>
        </p:spPr>
        <p:txBody>
          <a:bodyPr/>
          <a:lstStyle/>
          <a:p>
            <a:pPr algn="ctr"/>
            <a:r>
              <a:rPr lang="en-AU" sz="4800"/>
              <a:t>Session 3</a:t>
            </a:r>
            <a:br>
              <a:rPr lang="en-AU" sz="4800"/>
            </a:br>
            <a:r>
              <a:rPr lang="en-AU" sz="4800" b="0"/>
              <a:t>Safe and Unsafe and Our Choices in the Local Road Area</a:t>
            </a:r>
          </a:p>
        </p:txBody>
      </p:sp>
    </p:spTree>
    <p:extLst>
      <p:ext uri="{BB962C8B-B14F-4D97-AF65-F5344CB8AC3E}">
        <p14:creationId xmlns:p14="http://schemas.microsoft.com/office/powerpoint/2010/main" val="2377105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group of people crossing a street with bicycles&#10;&#10;Description automatically generated">
            <a:extLst>
              <a:ext uri="{FF2B5EF4-FFF2-40B4-BE49-F238E27FC236}">
                <a16:creationId xmlns:a16="http://schemas.microsoft.com/office/drawing/2014/main" id="{E62568F5-1647-2278-E747-A1F815620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855" y="892044"/>
            <a:ext cx="7582290" cy="5073911"/>
          </a:xfrm>
          <a:prstGeom prst="rect">
            <a:avLst/>
          </a:prstGeom>
        </p:spPr>
      </p:pic>
      <p:pic>
        <p:nvPicPr>
          <p:cNvPr id="5" name="Picture 4" descr="A person holding a child's hand&#10;&#10;Description automatically generated">
            <a:extLst>
              <a:ext uri="{FF2B5EF4-FFF2-40B4-BE49-F238E27FC236}">
                <a16:creationId xmlns:a16="http://schemas.microsoft.com/office/drawing/2014/main" id="{9CF70AE7-80E6-FD6C-6685-64BDA1D921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143" y="-97650"/>
            <a:ext cx="10285714" cy="6858000"/>
          </a:xfrm>
          <a:prstGeom prst="rect">
            <a:avLst/>
          </a:prstGeom>
        </p:spPr>
      </p:pic>
    </p:spTree>
    <p:extLst>
      <p:ext uri="{BB962C8B-B14F-4D97-AF65-F5344CB8AC3E}">
        <p14:creationId xmlns:p14="http://schemas.microsoft.com/office/powerpoint/2010/main" val="892479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child running near a car&#10;&#10;Description automatically generated">
            <a:extLst>
              <a:ext uri="{FF2B5EF4-FFF2-40B4-BE49-F238E27FC236}">
                <a16:creationId xmlns:a16="http://schemas.microsoft.com/office/drawing/2014/main" id="{2A0B4315-3B0E-790F-8085-EB01C0EDC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76200"/>
            <a:ext cx="10058400" cy="6705600"/>
          </a:xfrm>
          <a:prstGeom prst="rect">
            <a:avLst/>
          </a:prstGeom>
        </p:spPr>
      </p:pic>
    </p:spTree>
    <p:extLst>
      <p:ext uri="{BB962C8B-B14F-4D97-AF65-F5344CB8AC3E}">
        <p14:creationId xmlns:p14="http://schemas.microsoft.com/office/powerpoint/2010/main" val="2888044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group of people crossing a street with bicycles&#10;&#10;Description automatically generated">
            <a:extLst>
              <a:ext uri="{FF2B5EF4-FFF2-40B4-BE49-F238E27FC236}">
                <a16:creationId xmlns:a16="http://schemas.microsoft.com/office/drawing/2014/main" id="{BE7E4C19-3B9E-F5A7-555C-560964DA4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50" y="-176"/>
            <a:ext cx="10248900" cy="6858351"/>
          </a:xfrm>
          <a:prstGeom prst="rect">
            <a:avLst/>
          </a:prstGeom>
        </p:spPr>
      </p:pic>
    </p:spTree>
    <p:extLst>
      <p:ext uri="{BB962C8B-B14F-4D97-AF65-F5344CB8AC3E}">
        <p14:creationId xmlns:p14="http://schemas.microsoft.com/office/powerpoint/2010/main" val="2353967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person standing on the side of a road looking at his phone&#10;&#10;Description automatically generated">
            <a:extLst>
              <a:ext uri="{FF2B5EF4-FFF2-40B4-BE49-F238E27FC236}">
                <a16:creationId xmlns:a16="http://schemas.microsoft.com/office/drawing/2014/main" id="{C332AB50-0EB5-E405-0245-45864A86EFF2}"/>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3769895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descr="A child riding a tricycle&#10;&#10;Description automatically generated">
            <a:extLst>
              <a:ext uri="{FF2B5EF4-FFF2-40B4-BE49-F238E27FC236}">
                <a16:creationId xmlns:a16="http://schemas.microsoft.com/office/drawing/2014/main" id="{7D726F02-E41E-74B2-0651-BA7B7A939F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485427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A person and child walking on a street&#10;&#10;Description automatically generated">
            <a:extLst>
              <a:ext uri="{FF2B5EF4-FFF2-40B4-BE49-F238E27FC236}">
                <a16:creationId xmlns:a16="http://schemas.microsoft.com/office/drawing/2014/main" id="{7BDE7A86-6DDD-8769-52D4-F3290F3638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143" y="0"/>
            <a:ext cx="10285714" cy="6858000"/>
          </a:xfrm>
          <a:prstGeom prst="rect">
            <a:avLst/>
          </a:prstGeom>
        </p:spPr>
      </p:pic>
    </p:spTree>
    <p:extLst>
      <p:ext uri="{BB962C8B-B14F-4D97-AF65-F5344CB8AC3E}">
        <p14:creationId xmlns:p14="http://schemas.microsoft.com/office/powerpoint/2010/main" val="2287231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person and child riding bikes&#10;&#10;Description automatically generated">
            <a:extLst>
              <a:ext uri="{FF2B5EF4-FFF2-40B4-BE49-F238E27FC236}">
                <a16:creationId xmlns:a16="http://schemas.microsoft.com/office/drawing/2014/main" id="{4C2B1A42-FB60-7A2E-B405-143DE709C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143" y="0"/>
            <a:ext cx="10285714" cy="6858000"/>
          </a:xfrm>
          <a:prstGeom prst="rect">
            <a:avLst/>
          </a:prstGeom>
        </p:spPr>
      </p:pic>
    </p:spTree>
    <p:extLst>
      <p:ext uri="{BB962C8B-B14F-4D97-AF65-F5344CB8AC3E}">
        <p14:creationId xmlns:p14="http://schemas.microsoft.com/office/powerpoint/2010/main" val="4122914341"/>
      </p:ext>
    </p:extLst>
  </p:cSld>
  <p:clrMapOvr>
    <a:masterClrMapping/>
  </p:clrMapOvr>
</p:sld>
</file>

<file path=ppt/theme/theme1.xml><?xml version="1.0" encoding="utf-8"?>
<a:theme xmlns:a="http://schemas.openxmlformats.org/drawingml/2006/main" name="Theme1">
  <a:themeElements>
    <a:clrScheme name="Custom 3">
      <a:dk1>
        <a:srgbClr val="1E0564"/>
      </a:dk1>
      <a:lt1>
        <a:srgbClr val="FFFFFF"/>
      </a:lt1>
      <a:dk2>
        <a:srgbClr val="088269"/>
      </a:dk2>
      <a:lt2>
        <a:srgbClr val="D1DAE5"/>
      </a:lt2>
      <a:accent1>
        <a:srgbClr val="36B243"/>
      </a:accent1>
      <a:accent2>
        <a:srgbClr val="FF6363"/>
      </a:accent2>
      <a:accent3>
        <a:srgbClr val="6688FF"/>
      </a:accent3>
      <a:accent4>
        <a:srgbClr val="088269"/>
      </a:accent4>
      <a:accent5>
        <a:srgbClr val="FD98FF"/>
      </a:accent5>
      <a:accent6>
        <a:srgbClr val="FF8956"/>
      </a:accent6>
      <a:hlink>
        <a:srgbClr val="6688FF"/>
      </a:hlink>
      <a:folHlink>
        <a:srgbClr val="1E0564"/>
      </a:folHlink>
    </a:clrScheme>
    <a:fontScheme name="RSEV">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lumMod val="85000"/>
            </a:schemeClr>
          </a:solidFill>
        </a:ln>
        <a:effectLst/>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heme1" id="{E84EB508-11BA-4688-B7E1-E49BA91C1401}" vid="{A39A6B8E-F165-431C-94EF-7B53927F762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25b56ee-5a2b-4c4b-a9f0-4bbc4b97adbf">
      <Terms xmlns="http://schemas.microsoft.com/office/infopath/2007/PartnerControls"/>
    </lcf76f155ced4ddcb4097134ff3c332f>
    <TaxCatchAll xmlns="62e7284f-f349-40d1-b105-c210cfed5bb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9728F6C13F6874480006B6318E02C09" ma:contentTypeVersion="15" ma:contentTypeDescription="Create a new document." ma:contentTypeScope="" ma:versionID="114f542f5285c9e292680e80cd923a1c">
  <xsd:schema xmlns:xsd="http://www.w3.org/2001/XMLSchema" xmlns:xs="http://www.w3.org/2001/XMLSchema" xmlns:p="http://schemas.microsoft.com/office/2006/metadata/properties" xmlns:ns2="825b56ee-5a2b-4c4b-a9f0-4bbc4b97adbf" xmlns:ns3="62e7284f-f349-40d1-b105-c210cfed5bb4" targetNamespace="http://schemas.microsoft.com/office/2006/metadata/properties" ma:root="true" ma:fieldsID="62b956b15050e620b898926e1da332b9" ns2:_="" ns3:_="">
    <xsd:import namespace="825b56ee-5a2b-4c4b-a9f0-4bbc4b97adbf"/>
    <xsd:import namespace="62e7284f-f349-40d1-b105-c210cfed5bb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5b56ee-5a2b-4c4b-a9f0-4bbc4b97ad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Location" ma:index="11" nillable="true" ma:displayName="Location" ma:indexed="true"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5fb5ae1-1d3b-44a0-b377-6ca4e535df1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2e7284f-f349-40d1-b105-c210cfed5bb4"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e0e59753-19f6-4a10-a7e3-ff4cefb4e90d}" ma:internalName="TaxCatchAll" ma:showField="CatchAllData" ma:web="62e7284f-f349-40d1-b105-c210cfed5bb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B5A7ACE-794E-48AB-8286-7603A20AC879}">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7af124fe-44b6-4222-a8e3-559124930b79"/>
    <ds:schemaRef ds:uri="http://purl.org/dc/elements/1.1/"/>
    <ds:schemaRef ds:uri="http://schemas.microsoft.com/office/2006/metadata/properties"/>
    <ds:schemaRef ds:uri="72954b72-a257-434c-979b-eb92632faa90"/>
    <ds:schemaRef ds:uri="http://www.w3.org/XML/1998/namespace"/>
    <ds:schemaRef ds:uri="http://purl.org/dc/dcmitype/"/>
  </ds:schemaRefs>
</ds:datastoreItem>
</file>

<file path=customXml/itemProps2.xml><?xml version="1.0" encoding="utf-8"?>
<ds:datastoreItem xmlns:ds="http://schemas.openxmlformats.org/officeDocument/2006/customXml" ds:itemID="{BDC00678-FA09-4104-8B35-81990C0EE321}">
  <ds:schemaRefs>
    <ds:schemaRef ds:uri="http://schemas.microsoft.com/sharepoint/v3/contenttype/forms"/>
  </ds:schemaRefs>
</ds:datastoreItem>
</file>

<file path=customXml/itemProps3.xml><?xml version="1.0" encoding="utf-8"?>
<ds:datastoreItem xmlns:ds="http://schemas.openxmlformats.org/officeDocument/2006/customXml" ds:itemID="{FC1703FA-4B5B-4548-8D73-D4903887F9DE}"/>
</file>

<file path=customXml/itemProps4.xml><?xml version="1.0" encoding="utf-8"?>
<ds:datastoreItem xmlns:ds="http://schemas.openxmlformats.org/officeDocument/2006/customXml" ds:itemID="{45B25FEA-C402-4663-9884-A30BD4AA681E}"/>
</file>

<file path=docMetadata/LabelInfo.xml><?xml version="1.0" encoding="utf-8"?>
<clbl:labelList xmlns:clbl="http://schemas.microsoft.com/office/2020/mipLabelMetadata">
  <clbl:label id="{906fd932-e23a-4c56-b72d-cd1ac85ce494}" enabled="1" method="Privileged" siteId="{5094c7a7-0748-466e-941e-72882c3097ba}" removed="0"/>
</clbl:labelList>
</file>

<file path=docProps/app.xml><?xml version="1.0" encoding="utf-8"?>
<Properties xmlns="http://schemas.openxmlformats.org/officeDocument/2006/extended-properties" xmlns:vt="http://schemas.openxmlformats.org/officeDocument/2006/docPropsVTypes">
  <Template>Theme1</Template>
  <TotalTime>10</TotalTime>
  <Words>206</Words>
  <Application>Microsoft Office PowerPoint</Application>
  <PresentationFormat>Widescreen</PresentationFormat>
  <Paragraphs>20</Paragraphs>
  <Slides>10</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Century Gothic</vt:lpstr>
      <vt:lpstr>Urbanist</vt:lpstr>
      <vt:lpstr>Urbanist Medium</vt:lpstr>
      <vt:lpstr>Theme1</vt:lpstr>
      <vt:lpstr>Step into Safely</vt:lpstr>
      <vt:lpstr>Session 3 Safe and Unsafe and Our Choices in the Local Road Area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Kathy A Tessier (DTP)</cp:lastModifiedBy>
  <cp:revision>1</cp:revision>
  <dcterms:created xsi:type="dcterms:W3CDTF">2024-08-09T05:25:35Z</dcterms:created>
  <dcterms:modified xsi:type="dcterms:W3CDTF">2026-01-07T01:46:14Z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0x01010049728F6C13F6874480006B6318E02C09</vt:lpwstr>
  </property>
  <property fmtid="{D5CDD505-2E9C-101B-9397-08002B2CF9AE}" pid="3" name="MediaServiceImageTags">
    <vt:lpwstr/>
  </property>
  <property fmtid="{D5CDD505-2E9C-101B-9397-08002B2CF9AE}" pid="4" name="_dlc_DocIdItemGuid">
    <vt:lpwstr>7b7e5973-3b55-4e1e-a081-057a1b77c227</vt:lpwstr>
  </property>
</Properties>
</file>