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sldIdLst>
    <p:sldId id="308" r:id="rId5"/>
    <p:sldId id="314" r:id="rId6"/>
    <p:sldId id="296" r:id="rId7"/>
    <p:sldId id="301" r:id="rId8"/>
    <p:sldId id="302" r:id="rId9"/>
    <p:sldId id="299" r:id="rId10"/>
    <p:sldId id="298" r:id="rId11"/>
    <p:sldId id="304" r:id="rId12"/>
    <p:sldId id="3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7" id="{5A75570E-34CE-4B5F-A839-E31CA7EF97C5}">
          <p14:sldIdLst>
            <p14:sldId id="314"/>
            <p14:sldId id="296"/>
            <p14:sldId id="301"/>
            <p14:sldId id="302"/>
            <p14:sldId id="299"/>
            <p14:sldId id="298"/>
            <p14:sldId id="304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F74EA-6A1B-417F-8EF7-EEA07355195D}" v="3" dt="2025-05-30T03:18:50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D1AE3448-5E65-4CF0-9472-7B5FB35BFEE1}"/>
    <pc:docChg chg="undo custSel addSld delSld modSld sldOrd delSection modSection">
      <pc:chgData name="Di M Casey (DTP)" userId="5f3789cd-ede7-4959-b30b-a0738f6ceb0b" providerId="ADAL" clId="{D1AE3448-5E65-4CF0-9472-7B5FB35BFEE1}" dt="2025-02-04T04:33:08.772" v="279" actId="2057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D1AE3448-5E65-4CF0-9472-7B5FB35BFEE1}" dt="2025-02-04T02:37:54.313" v="50" actId="47"/>
        <pc:sldMkLst>
          <pc:docMk/>
          <pc:sldMk cId="441709063" sldId="263"/>
        </pc:sldMkLst>
      </pc:sldChg>
      <pc:sldChg chg="del">
        <pc:chgData name="Di M Casey (DTP)" userId="5f3789cd-ede7-4959-b30b-a0738f6ceb0b" providerId="ADAL" clId="{D1AE3448-5E65-4CF0-9472-7B5FB35BFEE1}" dt="2025-02-04T02:38:02.055" v="52" actId="47"/>
        <pc:sldMkLst>
          <pc:docMk/>
          <pc:sldMk cId="800443531" sldId="264"/>
        </pc:sldMkLst>
      </pc:sldChg>
      <pc:sldChg chg="del">
        <pc:chgData name="Di M Casey (DTP)" userId="5f3789cd-ede7-4959-b30b-a0738f6ceb0b" providerId="ADAL" clId="{D1AE3448-5E65-4CF0-9472-7B5FB35BFEE1}" dt="2025-02-04T02:37:57.821" v="51" actId="4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D1AE3448-5E65-4CF0-9472-7B5FB35BFEE1}" dt="2025-02-04T03:04:49.662" v="71" actId="47"/>
        <pc:sldMkLst>
          <pc:docMk/>
          <pc:sldMk cId="582970481" sldId="275"/>
        </pc:sldMkLst>
      </pc:sldChg>
      <pc:sldChg chg="add del ord">
        <pc:chgData name="Di M Casey (DTP)" userId="5f3789cd-ede7-4959-b30b-a0738f6ceb0b" providerId="ADAL" clId="{D1AE3448-5E65-4CF0-9472-7B5FB35BFEE1}" dt="2025-02-04T03:20:46.609" v="232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D1AE3448-5E65-4CF0-9472-7B5FB35BFEE1}" dt="2025-02-04T03:40:45.650" v="24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D1AE3448-5E65-4CF0-9472-7B5FB35BFEE1}" dt="2025-02-04T03:40:46.270" v="241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D1AE3448-5E65-4CF0-9472-7B5FB35BFEE1}" dt="2025-02-04T03:40:47.537" v="242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D1AE3448-5E65-4CF0-9472-7B5FB35BFEE1}" dt="2025-02-04T03:40:48.842" v="245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D1AE3448-5E65-4CF0-9472-7B5FB35BFEE1}" dt="2025-02-04T03:40:48.390" v="244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D1AE3448-5E65-4CF0-9472-7B5FB35BFEE1}" dt="2025-02-04T03:40:47.978" v="243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D1AE3448-5E65-4CF0-9472-7B5FB35BFEE1}" dt="2025-02-04T04:04:26.524" v="263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D1AE3448-5E65-4CF0-9472-7B5FB35BFEE1}" dt="2025-02-04T04:04:18.026" v="262" actId="47"/>
        <pc:sldMkLst>
          <pc:docMk/>
          <pc:sldMk cId="1028325388" sldId="300"/>
        </pc:sldMkLst>
      </pc:sldChg>
      <pc:sldChg chg="ord">
        <pc:chgData name="Di M Casey (DTP)" userId="5f3789cd-ede7-4959-b30b-a0738f6ceb0b" providerId="ADAL" clId="{D1AE3448-5E65-4CF0-9472-7B5FB35BFEE1}" dt="2025-02-04T04:03:56.402" v="261"/>
        <pc:sldMkLst>
          <pc:docMk/>
          <pc:sldMk cId="2377845405" sldId="302"/>
        </pc:sldMkLst>
      </pc:sldChg>
      <pc:sldChg chg="del ord">
        <pc:chgData name="Di M Casey (DTP)" userId="5f3789cd-ede7-4959-b30b-a0738f6ceb0b" providerId="ADAL" clId="{D1AE3448-5E65-4CF0-9472-7B5FB35BFEE1}" dt="2025-02-04T04:03:54.424" v="259" actId="47"/>
        <pc:sldMkLst>
          <pc:docMk/>
          <pc:sldMk cId="2910446000" sldId="305"/>
        </pc:sldMkLst>
      </pc:sldChg>
      <pc:sldChg chg="modSp mod">
        <pc:chgData name="Di M Casey (DTP)" userId="5f3789cd-ede7-4959-b30b-a0738f6ceb0b" providerId="ADAL" clId="{D1AE3448-5E65-4CF0-9472-7B5FB35BFEE1}" dt="2025-02-04T04:33:08.772" v="279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D1AE3448-5E65-4CF0-9472-7B5FB35BFEE1}" dt="2025-02-04T04:33:08.772" v="279" actId="20577"/>
          <ac:spMkLst>
            <pc:docMk/>
            <pc:sldMk cId="584827675" sldId="308"/>
            <ac:spMk id="2" creationId="{AF1E2F47-2291-5A4C-88E0-82C7C27B5E2C}"/>
          </ac:spMkLst>
        </pc:spChg>
      </pc:sldChg>
      <pc:sldChg chg="modSp mod">
        <pc:chgData name="Di M Casey (DTP)" userId="5f3789cd-ede7-4959-b30b-a0738f6ceb0b" providerId="ADAL" clId="{D1AE3448-5E65-4CF0-9472-7B5FB35BFEE1}" dt="2025-02-04T02:36:53.767" v="49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D1AE3448-5E65-4CF0-9472-7B5FB35BFEE1}" dt="2025-02-04T02:36:53.767" v="49" actId="20577"/>
          <ac:spMkLst>
            <pc:docMk/>
            <pc:sldMk cId="1867659786" sldId="309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2:41:57.437" v="70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D1AE3448-5E65-4CF0-9472-7B5FB35BFEE1}" dt="2025-02-04T02:41:57.437" v="70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06:08.090" v="84" actId="6549"/>
        <pc:sldMkLst>
          <pc:docMk/>
          <pc:sldMk cId="2377105400" sldId="311"/>
        </pc:sldMkLst>
        <pc:spChg chg="mod">
          <ac:chgData name="Di M Casey (DTP)" userId="5f3789cd-ede7-4959-b30b-a0738f6ceb0b" providerId="ADAL" clId="{D1AE3448-5E65-4CF0-9472-7B5FB35BFEE1}" dt="2025-02-04T03:06:08.090" v="84" actId="6549"/>
          <ac:spMkLst>
            <pc:docMk/>
            <pc:sldMk cId="2377105400" sldId="311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17:21.345" v="155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D1AE3448-5E65-4CF0-9472-7B5FB35BFEE1}" dt="2025-02-04T03:17:21.345" v="155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del">
        <pc:chgData name="Di M Casey (DTP)" userId="5f3789cd-ede7-4959-b30b-a0738f6ceb0b" providerId="ADAL" clId="{D1AE3448-5E65-4CF0-9472-7B5FB35BFEE1}" dt="2025-02-04T03:40:44.439" v="239" actId="47"/>
        <pc:sldMkLst>
          <pc:docMk/>
          <pc:sldMk cId="2768508508" sldId="313"/>
        </pc:sldMkLst>
      </pc:sldChg>
      <pc:sldChg chg="modSp add mod ord">
        <pc:chgData name="Di M Casey (DTP)" userId="5f3789cd-ede7-4959-b30b-a0738f6ceb0b" providerId="ADAL" clId="{D1AE3448-5E65-4CF0-9472-7B5FB35BFEE1}" dt="2025-02-04T03:20:58.914" v="238"/>
        <pc:sldMkLst>
          <pc:docMk/>
          <pc:sldMk cId="346314542" sldId="315"/>
        </pc:sldMkLst>
        <pc:spChg chg="mod">
          <ac:chgData name="Di M Casey (DTP)" userId="5f3789cd-ede7-4959-b30b-a0738f6ceb0b" providerId="ADAL" clId="{D1AE3448-5E65-4CF0-9472-7B5FB35BFEE1}" dt="2025-02-04T03:20:58.914" v="238"/>
          <ac:spMkLst>
            <pc:docMk/>
            <pc:sldMk cId="346314542" sldId="315"/>
            <ac:spMk id="3" creationId="{F6DC1E94-3683-73F2-4AD7-24B354305502}"/>
          </ac:spMkLst>
        </pc:spChg>
      </pc:sldChg>
      <pc:sldChg chg="modSp add del mod ord">
        <pc:chgData name="Di M Casey (DTP)" userId="5f3789cd-ede7-4959-b30b-a0738f6ceb0b" providerId="ADAL" clId="{D1AE3448-5E65-4CF0-9472-7B5FB35BFEE1}" dt="2025-02-04T03:20:40.464" v="229" actId="2890"/>
        <pc:sldMkLst>
          <pc:docMk/>
          <pc:sldMk cId="4035070468" sldId="315"/>
        </pc:sldMkLst>
        <pc:spChg chg="mod">
          <ac:chgData name="Di M Casey (DTP)" userId="5f3789cd-ede7-4959-b30b-a0738f6ceb0b" providerId="ADAL" clId="{D1AE3448-5E65-4CF0-9472-7B5FB35BFEE1}" dt="2025-02-04T03:20:39.457" v="227" actId="20577"/>
          <ac:spMkLst>
            <pc:docMk/>
            <pc:sldMk cId="4035070468" sldId="315"/>
            <ac:spMk id="3" creationId="{F6DC1E94-3683-73F2-4AD7-24B354305502}"/>
          </ac:spMkLst>
        </pc:spChg>
      </pc:sldChg>
    </pc:docChg>
  </pc:docChgLst>
  <pc:docChgLst>
    <pc:chgData name="Di M Casey (DTP)" userId="5f3789cd-ede7-4959-b30b-a0738f6ceb0b" providerId="ADAL" clId="{D126E4CC-9EBE-45DC-A745-392BF5FB3088}"/>
    <pc:docChg chg="modSld">
      <pc:chgData name="Di M Casey (DTP)" userId="5f3789cd-ede7-4959-b30b-a0738f6ceb0b" providerId="ADAL" clId="{D126E4CC-9EBE-45DC-A745-392BF5FB3088}" dt="2025-02-06T23:31:56.396" v="238" actId="20577"/>
      <pc:docMkLst>
        <pc:docMk/>
      </pc:docMkLst>
      <pc:sldChg chg="modNotesTx">
        <pc:chgData name="Di M Casey (DTP)" userId="5f3789cd-ede7-4959-b30b-a0738f6ceb0b" providerId="ADAL" clId="{D126E4CC-9EBE-45DC-A745-392BF5FB3088}" dt="2025-02-06T23:31:56.396" v="238" actId="20577"/>
        <pc:sldMkLst>
          <pc:docMk/>
          <pc:sldMk cId="2777271550" sldId="301"/>
        </pc:sldMkLst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  <pc:spChg chg="del">
          <ac:chgData name="Di M Casey (DTP)" userId="5f3789cd-ede7-4959-b30b-a0738f6ceb0b" providerId="ADAL" clId="{5A409EC9-A620-4D21-A5BB-9D29FDFB7632}" dt="2024-08-09T06:08:14.502" v="296" actId="478"/>
          <ac:spMkLst>
            <pc:docMk/>
            <pc:sldMk cId="1153743584" sldId="257"/>
            <ac:spMk id="2" creationId="{6040B85D-246C-C9CD-6397-81DC1161872E}"/>
          </ac:spMkLst>
        </pc:spChg>
        <pc:spChg chg="del">
          <ac:chgData name="Di M Casey (DTP)" userId="5f3789cd-ede7-4959-b30b-a0738f6ceb0b" providerId="ADAL" clId="{5A409EC9-A620-4D21-A5BB-9D29FDFB7632}" dt="2024-08-09T05:29:10.846" v="3" actId="931"/>
          <ac:spMkLst>
            <pc:docMk/>
            <pc:sldMk cId="1153743584" sldId="257"/>
            <ac:spMk id="3" creationId="{7A740B79-B51D-8BAA-C855-0319A102AB14}"/>
          </ac:spMkLst>
        </pc:spChg>
        <pc:spChg chg="add del mod">
          <ac:chgData name="Di M Casey (DTP)" userId="5f3789cd-ede7-4959-b30b-a0738f6ceb0b" providerId="ADAL" clId="{5A409EC9-A620-4D21-A5BB-9D29FDFB7632}" dt="2024-08-09T06:08:16.530" v="297" actId="478"/>
          <ac:spMkLst>
            <pc:docMk/>
            <pc:sldMk cId="1153743584" sldId="257"/>
            <ac:spMk id="11" creationId="{9B0CAC05-3B8D-309D-95DF-A9510E4DCCCA}"/>
          </ac:spMkLst>
        </pc:spChg>
        <pc:picChg chg="add del mod">
          <ac:chgData name="Di M Casey (DTP)" userId="5f3789cd-ede7-4959-b30b-a0738f6ceb0b" providerId="ADAL" clId="{5A409EC9-A620-4D21-A5BB-9D29FDFB7632}" dt="2024-08-09T05:29:35.713" v="15" actId="21"/>
          <ac:picMkLst>
            <pc:docMk/>
            <pc:sldMk cId="1153743584" sldId="257"/>
            <ac:picMk id="5" creationId="{FC977D6E-A5C0-9885-8DC9-306BE2116DA6}"/>
          </ac:picMkLst>
        </pc:picChg>
        <pc:picChg chg="add mod">
          <ac:chgData name="Di M Casey (DTP)" userId="5f3789cd-ede7-4959-b30b-a0738f6ceb0b" providerId="ADAL" clId="{5A409EC9-A620-4D21-A5BB-9D29FDFB7632}" dt="2024-08-11T23:16:54.495" v="676" actId="1076"/>
          <ac:picMkLst>
            <pc:docMk/>
            <pc:sldMk cId="1153743584" sldId="257"/>
            <ac:picMk id="7" creationId="{F81BFDB6-1B97-C569-0814-8DCA4BAEF19D}"/>
          </ac:picMkLst>
        </pc:picChg>
        <pc:picChg chg="add del mod">
          <ac:chgData name="Di M Casey (DTP)" userId="5f3789cd-ede7-4959-b30b-a0738f6ceb0b" providerId="ADAL" clId="{5A409EC9-A620-4D21-A5BB-9D29FDFB7632}" dt="2024-08-09T05:29:24.659" v="12" actId="21"/>
          <ac:picMkLst>
            <pc:docMk/>
            <pc:sldMk cId="1153743584" sldId="257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  <pc:spChg chg="del">
          <ac:chgData name="Di M Casey (DTP)" userId="5f3789cd-ede7-4959-b30b-a0738f6ceb0b" providerId="ADAL" clId="{5A409EC9-A620-4D21-A5BB-9D29FDFB7632}" dt="2024-08-09T06:08:41.591" v="302" actId="478"/>
          <ac:spMkLst>
            <pc:docMk/>
            <pc:sldMk cId="4092724514" sldId="258"/>
            <ac:spMk id="2" creationId="{F2567DA3-DA98-19E7-1D37-03DE354A2407}"/>
          </ac:spMkLst>
        </pc:spChg>
        <pc:spChg chg="del">
          <ac:chgData name="Di M Casey (DTP)" userId="5f3789cd-ede7-4959-b30b-a0738f6ceb0b" providerId="ADAL" clId="{5A409EC9-A620-4D21-A5BB-9D29FDFB7632}" dt="2024-08-09T06:08:39.018" v="301" actId="478"/>
          <ac:spMkLst>
            <pc:docMk/>
            <pc:sldMk cId="4092724514" sldId="258"/>
            <ac:spMk id="3" creationId="{EA5F11C0-5C5C-4706-C0D0-5F349A7B2BFD}"/>
          </ac:spMkLst>
        </pc:spChg>
        <pc:picChg chg="add mod">
          <ac:chgData name="Di M Casey (DTP)" userId="5f3789cd-ede7-4959-b30b-a0738f6ceb0b" providerId="ADAL" clId="{5A409EC9-A620-4D21-A5BB-9D29FDFB7632}" dt="2024-08-09T06:08:52.698" v="305" actId="1076"/>
          <ac:picMkLst>
            <pc:docMk/>
            <pc:sldMk cId="4092724514" sldId="258"/>
            <ac:picMk id="5" creationId="{FC977D6E-A5C0-9885-8DC9-306BE2116DA6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  <pc:spChg chg="del">
          <ac:chgData name="Di M Casey (DTP)" userId="5f3789cd-ede7-4959-b30b-a0738f6ceb0b" providerId="ADAL" clId="{5A409EC9-A620-4D21-A5BB-9D29FDFB7632}" dt="2024-08-09T06:09:08.345" v="306" actId="478"/>
          <ac:spMkLst>
            <pc:docMk/>
            <pc:sldMk cId="3429756529" sldId="259"/>
            <ac:spMk id="2" creationId="{D4A162B0-C1AF-A7F8-2388-535F32F05A79}"/>
          </ac:spMkLst>
        </pc:spChg>
        <pc:spChg chg="del">
          <ac:chgData name="Di M Casey (DTP)" userId="5f3789cd-ede7-4959-b30b-a0738f6ceb0b" providerId="ADAL" clId="{5A409EC9-A620-4D21-A5BB-9D29FDFB7632}" dt="2024-08-09T05:29:29.168" v="13"/>
          <ac:spMkLst>
            <pc:docMk/>
            <pc:sldMk cId="3429756529" sldId="259"/>
            <ac:spMk id="3" creationId="{9C0AAF97-E74A-33D1-D8EB-317CAE4794F1}"/>
          </ac:spMkLst>
        </pc:spChg>
        <pc:picChg chg="add mod">
          <ac:chgData name="Di M Casey (DTP)" userId="5f3789cd-ede7-4959-b30b-a0738f6ceb0b" providerId="ADAL" clId="{5A409EC9-A620-4D21-A5BB-9D29FDFB7632}" dt="2024-08-09T06:09:21.988" v="309" actId="1076"/>
          <ac:picMkLst>
            <pc:docMk/>
            <pc:sldMk cId="3429756529" sldId="259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  <pc:spChg chg="del">
          <ac:chgData name="Di M Casey (DTP)" userId="5f3789cd-ede7-4959-b30b-a0738f6ceb0b" providerId="ADAL" clId="{5A409EC9-A620-4D21-A5BB-9D29FDFB7632}" dt="2024-08-09T06:09:29.350" v="310" actId="478"/>
          <ac:spMkLst>
            <pc:docMk/>
            <pc:sldMk cId="2443958537" sldId="260"/>
            <ac:spMk id="2" creationId="{2B0E487A-66AA-6ED5-9EA1-91A52D2F2744}"/>
          </ac:spMkLst>
        </pc:spChg>
        <pc:spChg chg="del">
          <ac:chgData name="Di M Casey (DTP)" userId="5f3789cd-ede7-4959-b30b-a0738f6ceb0b" providerId="ADAL" clId="{5A409EC9-A620-4D21-A5BB-9D29FDFB7632}" dt="2024-08-09T05:31:02.565" v="28" actId="931"/>
          <ac:spMkLst>
            <pc:docMk/>
            <pc:sldMk cId="2443958537" sldId="260"/>
            <ac:spMk id="3" creationId="{364BD785-3919-4BD1-C3BD-52E30AE81366}"/>
          </ac:spMkLst>
        </pc:spChg>
        <pc:picChg chg="add mod">
          <ac:chgData name="Di M Casey (DTP)" userId="5f3789cd-ede7-4959-b30b-a0738f6ceb0b" providerId="ADAL" clId="{5A409EC9-A620-4D21-A5BB-9D29FDFB7632}" dt="2024-08-09T06:09:39.501" v="313" actId="1076"/>
          <ac:picMkLst>
            <pc:docMk/>
            <pc:sldMk cId="2443958537" sldId="260"/>
            <ac:picMk id="5" creationId="{0EFA709C-B7EA-A228-0FF1-20F48DAD9A67}"/>
          </ac:picMkLst>
        </pc:picChg>
        <pc:picChg chg="add del mod">
          <ac:chgData name="Di M Casey (DTP)" userId="5f3789cd-ede7-4959-b30b-a0738f6ceb0b" providerId="ADAL" clId="{5A409EC9-A620-4D21-A5BB-9D29FDFB7632}" dt="2024-08-09T05:31:21.465" v="34" actId="21"/>
          <ac:picMkLst>
            <pc:docMk/>
            <pc:sldMk cId="2443958537" sldId="260"/>
            <ac:picMk id="7" creationId="{256908B8-82B9-E06A-9887-2F44E6BC9A4B}"/>
          </ac:picMkLst>
        </pc:picChg>
        <pc:picChg chg="add del mod">
          <ac:chgData name="Di M Casey (DTP)" userId="5f3789cd-ede7-4959-b30b-a0738f6ceb0b" providerId="ADAL" clId="{5A409EC9-A620-4D21-A5BB-9D29FDFB7632}" dt="2024-08-09T05:31:13.076" v="32" actId="21"/>
          <ac:picMkLst>
            <pc:docMk/>
            <pc:sldMk cId="2443958537" sldId="260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  <pc:spChg chg="del">
          <ac:chgData name="Di M Casey (DTP)" userId="5f3789cd-ede7-4959-b30b-a0738f6ceb0b" providerId="ADAL" clId="{5A409EC9-A620-4D21-A5BB-9D29FDFB7632}" dt="2024-08-09T06:09:45.009" v="314" actId="478"/>
          <ac:spMkLst>
            <pc:docMk/>
            <pc:sldMk cId="3693805588" sldId="261"/>
            <ac:spMk id="2" creationId="{C7B6AC63-060A-A48D-E8FD-0D0237333663}"/>
          </ac:spMkLst>
        </pc:spChg>
        <pc:spChg chg="del">
          <ac:chgData name="Di M Casey (DTP)" userId="5f3789cd-ede7-4959-b30b-a0738f6ceb0b" providerId="ADAL" clId="{5A409EC9-A620-4D21-A5BB-9D29FDFB7632}" dt="2024-08-09T06:09:48.252" v="315" actId="478"/>
          <ac:spMkLst>
            <pc:docMk/>
            <pc:sldMk cId="3693805588" sldId="261"/>
            <ac:spMk id="3" creationId="{895D8663-BFBB-EC5D-3D99-9AC25E0B2E2D}"/>
          </ac:spMkLst>
        </pc:spChg>
        <pc:picChg chg="add mod">
          <ac:chgData name="Di M Casey (DTP)" userId="5f3789cd-ede7-4959-b30b-a0738f6ceb0b" providerId="ADAL" clId="{5A409EC9-A620-4D21-A5BB-9D29FDFB7632}" dt="2024-08-09T06:10:03.449" v="319" actId="1076"/>
          <ac:picMkLst>
            <pc:docMk/>
            <pc:sldMk cId="3693805588" sldId="261"/>
            <ac:picMk id="7" creationId="{256908B8-82B9-E06A-9887-2F44E6BC9A4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  <pc:spChg chg="del">
          <ac:chgData name="Di M Casey (DTP)" userId="5f3789cd-ede7-4959-b30b-a0738f6ceb0b" providerId="ADAL" clId="{5A409EC9-A620-4D21-A5BB-9D29FDFB7632}" dt="2024-08-09T06:10:09.105" v="320" actId="478"/>
          <ac:spMkLst>
            <pc:docMk/>
            <pc:sldMk cId="975973694" sldId="262"/>
            <ac:spMk id="2" creationId="{D9F09694-791D-467A-1FDB-5D535F8210BD}"/>
          </ac:spMkLst>
        </pc:spChg>
        <pc:spChg chg="del">
          <ac:chgData name="Di M Casey (DTP)" userId="5f3789cd-ede7-4959-b30b-a0738f6ceb0b" providerId="ADAL" clId="{5A409EC9-A620-4D21-A5BB-9D29FDFB7632}" dt="2024-08-09T06:10:12.149" v="321" actId="478"/>
          <ac:spMkLst>
            <pc:docMk/>
            <pc:sldMk cId="975973694" sldId="262"/>
            <ac:spMk id="3" creationId="{B952B8FB-31EF-F15D-6378-5159824A133D}"/>
          </ac:spMkLst>
        </pc:spChg>
        <pc:picChg chg="add mod">
          <ac:chgData name="Di M Casey (DTP)" userId="5f3789cd-ede7-4959-b30b-a0738f6ceb0b" providerId="ADAL" clId="{5A409EC9-A620-4D21-A5BB-9D29FDFB7632}" dt="2024-08-09T06:10:21.179" v="324" actId="1076"/>
          <ac:picMkLst>
            <pc:docMk/>
            <pc:sldMk cId="975973694" sldId="262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  <pc:spChg chg="del">
          <ac:chgData name="Di M Casey (DTP)" userId="5f3789cd-ede7-4959-b30b-a0738f6ceb0b" providerId="ADAL" clId="{5A409EC9-A620-4D21-A5BB-9D29FDFB7632}" dt="2024-08-09T06:10:25.539" v="325" actId="478"/>
          <ac:spMkLst>
            <pc:docMk/>
            <pc:sldMk cId="441709063" sldId="263"/>
            <ac:spMk id="2" creationId="{B223C335-9CA8-F985-5884-ABFD33424E2F}"/>
          </ac:spMkLst>
        </pc:spChg>
        <pc:spChg chg="del">
          <ac:chgData name="Di M Casey (DTP)" userId="5f3789cd-ede7-4959-b30b-a0738f6ceb0b" providerId="ADAL" clId="{5A409EC9-A620-4D21-A5BB-9D29FDFB7632}" dt="2024-08-09T05:32:14.840" v="36" actId="931"/>
          <ac:spMkLst>
            <pc:docMk/>
            <pc:sldMk cId="441709063" sldId="263"/>
            <ac:spMk id="3" creationId="{996D29B3-4BB3-50F1-3EA1-93054DACF4A3}"/>
          </ac:spMkLst>
        </pc:spChg>
        <pc:spChg chg="add del mod">
          <ac:chgData name="Di M Casey (DTP)" userId="5f3789cd-ede7-4959-b30b-a0738f6ceb0b" providerId="ADAL" clId="{5A409EC9-A620-4D21-A5BB-9D29FDFB7632}" dt="2024-08-09T05:32:29.010" v="44" actId="21"/>
          <ac:spMkLst>
            <pc:docMk/>
            <pc:sldMk cId="441709063" sldId="263"/>
            <ac:spMk id="11" creationId="{718EF479-0911-67F3-8E89-F56EF0ADB558}"/>
          </ac:spMkLst>
        </pc:spChg>
        <pc:picChg chg="add del mod">
          <ac:chgData name="Di M Casey (DTP)" userId="5f3789cd-ede7-4959-b30b-a0738f6ceb0b" providerId="ADAL" clId="{5A409EC9-A620-4D21-A5BB-9D29FDFB7632}" dt="2024-08-09T06:11:15.689" v="328" actId="1076"/>
          <ac:picMkLst>
            <pc:docMk/>
            <pc:sldMk cId="441709063" sldId="263"/>
            <ac:picMk id="5" creationId="{C9441882-16BE-82E3-9719-83B091359733}"/>
          </ac:picMkLst>
        </pc:picChg>
        <pc:picChg chg="add del mod">
          <ac:chgData name="Di M Casey (DTP)" userId="5f3789cd-ede7-4959-b30b-a0738f6ceb0b" providerId="ADAL" clId="{5A409EC9-A620-4D21-A5BB-9D29FDFB7632}" dt="2024-08-09T05:32:42.400" v="47" actId="21"/>
          <ac:picMkLst>
            <pc:docMk/>
            <pc:sldMk cId="441709063" sldId="263"/>
            <ac:picMk id="7" creationId="{58CDA6B3-5715-88EE-CDE1-C016CDF16860}"/>
          </ac:picMkLst>
        </pc:picChg>
        <pc:picChg chg="add del mod">
          <ac:chgData name="Di M Casey (DTP)" userId="5f3789cd-ede7-4959-b30b-a0738f6ceb0b" providerId="ADAL" clId="{5A409EC9-A620-4D21-A5BB-9D29FDFB7632}" dt="2024-08-09T05:32:34.294" v="45" actId="21"/>
          <ac:picMkLst>
            <pc:docMk/>
            <pc:sldMk cId="441709063" sldId="263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  <pc:spChg chg="del">
          <ac:chgData name="Di M Casey (DTP)" userId="5f3789cd-ede7-4959-b30b-a0738f6ceb0b" providerId="ADAL" clId="{5A409EC9-A620-4D21-A5BB-9D29FDFB7632}" dt="2024-08-09T06:11:23.574" v="329" actId="478"/>
          <ac:spMkLst>
            <pc:docMk/>
            <pc:sldMk cId="800443531" sldId="264"/>
            <ac:spMk id="2" creationId="{40BF6C70-B4F9-4791-F9F8-08951D1721A2}"/>
          </ac:spMkLst>
        </pc:spChg>
        <pc:spChg chg="del">
          <ac:chgData name="Di M Casey (DTP)" userId="5f3789cd-ede7-4959-b30b-a0738f6ceb0b" providerId="ADAL" clId="{5A409EC9-A620-4D21-A5BB-9D29FDFB7632}" dt="2024-08-09T06:11:25.537" v="330" actId="478"/>
          <ac:spMkLst>
            <pc:docMk/>
            <pc:sldMk cId="800443531" sldId="264"/>
            <ac:spMk id="3" creationId="{892B8055-2F37-EF15-C7FA-ADD0527C2457}"/>
          </ac:spMkLst>
        </pc:spChg>
        <pc:picChg chg="add mod">
          <ac:chgData name="Di M Casey (DTP)" userId="5f3789cd-ede7-4959-b30b-a0738f6ceb0b" providerId="ADAL" clId="{5A409EC9-A620-4D21-A5BB-9D29FDFB7632}" dt="2024-08-11T22:42:14.394" v="333" actId="1076"/>
          <ac:picMkLst>
            <pc:docMk/>
            <pc:sldMk cId="800443531" sldId="264"/>
            <ac:picMk id="7" creationId="{58CDA6B3-5715-88EE-CDE1-C016CDF16860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  <pc:spChg chg="del">
          <ac:chgData name="Di M Casey (DTP)" userId="5f3789cd-ede7-4959-b30b-a0738f6ceb0b" providerId="ADAL" clId="{5A409EC9-A620-4D21-A5BB-9D29FDFB7632}" dt="2024-08-09T05:37:43.014" v="53" actId="478"/>
          <ac:spMkLst>
            <pc:docMk/>
            <pc:sldMk cId="3714703963" sldId="265"/>
            <ac:spMk id="2" creationId="{61CEDB42-2643-EC8E-F5B5-4933AA50F1D9}"/>
          </ac:spMkLst>
        </pc:spChg>
        <pc:spChg chg="del">
          <ac:chgData name="Di M Casey (DTP)" userId="5f3789cd-ede7-4959-b30b-a0738f6ceb0b" providerId="ADAL" clId="{5A409EC9-A620-4D21-A5BB-9D29FDFB7632}" dt="2024-08-09T05:37:45.767" v="54" actId="478"/>
          <ac:spMkLst>
            <pc:docMk/>
            <pc:sldMk cId="3714703963" sldId="265"/>
            <ac:spMk id="3" creationId="{B1E4F422-F38A-710C-DB76-BBC158DE2E80}"/>
          </ac:spMkLst>
        </pc:spChg>
        <pc:picChg chg="add mod">
          <ac:chgData name="Di M Casey (DTP)" userId="5f3789cd-ede7-4959-b30b-a0738f6ceb0b" providerId="ADAL" clId="{5A409EC9-A620-4D21-A5BB-9D29FDFB7632}" dt="2024-08-11T22:42:26.145" v="336" actId="1076"/>
          <ac:picMkLst>
            <pc:docMk/>
            <pc:sldMk cId="3714703963" sldId="265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  <pc:spChg chg="del">
          <ac:chgData name="Di M Casey (DTP)" userId="5f3789cd-ede7-4959-b30b-a0738f6ceb0b" providerId="ADAL" clId="{5A409EC9-A620-4D21-A5BB-9D29FDFB7632}" dt="2024-08-09T05:36:51.988" v="51" actId="478"/>
          <ac:spMkLst>
            <pc:docMk/>
            <pc:sldMk cId="1418804926" sldId="266"/>
            <ac:spMk id="2" creationId="{954DAE95-9810-BBE0-F67A-62C7A5DA16E6}"/>
          </ac:spMkLst>
        </pc:spChg>
        <pc:spChg chg="del">
          <ac:chgData name="Di M Casey (DTP)" userId="5f3789cd-ede7-4959-b30b-a0738f6ceb0b" providerId="ADAL" clId="{5A409EC9-A620-4D21-A5BB-9D29FDFB7632}" dt="2024-08-09T05:36:55.134" v="52" actId="478"/>
          <ac:spMkLst>
            <pc:docMk/>
            <pc:sldMk cId="1418804926" sldId="266"/>
            <ac:spMk id="3" creationId="{CF9A011A-D317-BD85-1162-000EB3A132AE}"/>
          </ac:spMkLst>
        </pc:spChg>
        <pc:picChg chg="add mod">
          <ac:chgData name="Di M Casey (DTP)" userId="5f3789cd-ede7-4959-b30b-a0738f6ceb0b" providerId="ADAL" clId="{5A409EC9-A620-4D21-A5BB-9D29FDFB7632}" dt="2024-08-11T22:42:35.177" v="339" actId="1076"/>
          <ac:picMkLst>
            <pc:docMk/>
            <pc:sldMk cId="1418804926" sldId="266"/>
            <ac:picMk id="4" creationId="{AB4055F6-9C6C-0609-28B5-58E161C9D1C7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2" creationId="{3549CAEC-49FE-B506-C5D9-76AAD5110A7F}"/>
          </ac:spMkLst>
        </pc:spChg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3" creationId="{4FA1B378-780D-6F57-FC08-E992AF3E7937}"/>
          </ac:spMkLst>
        </pc:spChg>
        <pc:picChg chg="add mod">
          <ac:chgData name="Di M Casey (DTP)" userId="5f3789cd-ede7-4959-b30b-a0738f6ceb0b" providerId="ADAL" clId="{5A409EC9-A620-4D21-A5BB-9D29FDFB7632}" dt="2024-08-11T22:42:44.901" v="341" actId="14100"/>
          <ac:picMkLst>
            <pc:docMk/>
            <pc:sldMk cId="2776346655" sldId="267"/>
            <ac:picMk id="4" creationId="{E90EEC2B-913B-C7D8-7063-28601A654BD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2" creationId="{4E571DCF-0E58-424F-FBFF-6F9482393E33}"/>
          </ac:spMkLst>
        </pc:spChg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3" creationId="{F78040B6-94A0-668E-0ABA-B3C6B9DB9C3C}"/>
          </ac:spMkLst>
        </pc:spChg>
        <pc:picChg chg="add mod">
          <ac:chgData name="Di M Casey (DTP)" userId="5f3789cd-ede7-4959-b30b-a0738f6ceb0b" providerId="ADAL" clId="{5A409EC9-A620-4D21-A5BB-9D29FDFB7632}" dt="2024-08-11T22:42:54.809" v="343" actId="14100"/>
          <ac:picMkLst>
            <pc:docMk/>
            <pc:sldMk cId="3589060882" sldId="268"/>
            <ac:picMk id="4" creationId="{E0A13AE4-D97E-E1C5-6FE7-2B7251994512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2" creationId="{B06C362B-B2A7-2E9C-27DF-AD835461C673}"/>
          </ac:spMkLst>
        </pc:spChg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3" creationId="{87DF1B97-97BB-08C3-FB24-FED0ED86C6B9}"/>
          </ac:spMkLst>
        </pc:spChg>
        <pc:picChg chg="add mod">
          <ac:chgData name="Di M Casey (DTP)" userId="5f3789cd-ede7-4959-b30b-a0738f6ceb0b" providerId="ADAL" clId="{5A409EC9-A620-4D21-A5BB-9D29FDFB7632}" dt="2024-08-11T22:43:10.906" v="347" actId="1076"/>
          <ac:picMkLst>
            <pc:docMk/>
            <pc:sldMk cId="2237407615" sldId="269"/>
            <ac:picMk id="4" creationId="{1C7A8456-D2C2-0704-5824-4CD88AF3F8A8}"/>
          </ac:picMkLst>
        </pc:picChg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2" creationId="{C6B90497-632F-AB18-AF78-E5BF3F2CB1FA}"/>
          </ac:spMkLst>
        </pc:spChg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3" creationId="{3B0E5762-70FD-AEFB-4BF5-749EE0A34E54}"/>
          </ac:spMkLst>
        </pc:spChg>
        <pc:picChg chg="add mod">
          <ac:chgData name="Di M Casey (DTP)" userId="5f3789cd-ede7-4959-b30b-a0738f6ceb0b" providerId="ADAL" clId="{5A409EC9-A620-4D21-A5BB-9D29FDFB7632}" dt="2024-08-11T22:43:22.055" v="349" actId="14100"/>
          <ac:picMkLst>
            <pc:docMk/>
            <pc:sldMk cId="1946413883" sldId="270"/>
            <ac:picMk id="4" creationId="{E504533A-4FB2-7C5B-DAFB-2595D514CE68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  <pc:picChg chg="add mod">
          <ac:chgData name="Di M Casey (DTP)" userId="5f3789cd-ede7-4959-b30b-a0738f6ceb0b" providerId="ADAL" clId="{5A409EC9-A620-4D21-A5BB-9D29FDFB7632}" dt="2024-08-11T22:43:31.658" v="351" actId="14100"/>
          <ac:picMkLst>
            <pc:docMk/>
            <pc:sldMk cId="3965528246" sldId="271"/>
            <ac:picMk id="2" creationId="{84877C1D-4543-4B1C-EA64-DE6B19FA62F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  <pc:picChg chg="add mod">
          <ac:chgData name="Di M Casey (DTP)" userId="5f3789cd-ede7-4959-b30b-a0738f6ceb0b" providerId="ADAL" clId="{5A409EC9-A620-4D21-A5BB-9D29FDFB7632}" dt="2024-08-11T22:43:43.901" v="354" actId="1076"/>
          <ac:picMkLst>
            <pc:docMk/>
            <pc:sldMk cId="711503005" sldId="272"/>
            <ac:picMk id="2" creationId="{C3267FE4-8E82-DA4A-0174-32D83205902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  <pc:picChg chg="add mod">
          <ac:chgData name="Di M Casey (DTP)" userId="5f3789cd-ede7-4959-b30b-a0738f6ceb0b" providerId="ADAL" clId="{5A409EC9-A620-4D21-A5BB-9D29FDFB7632}" dt="2024-08-11T22:43:55.388" v="356" actId="14100"/>
          <ac:picMkLst>
            <pc:docMk/>
            <pc:sldMk cId="3995342027" sldId="273"/>
            <ac:picMk id="2" creationId="{188C01B1-7B01-8077-C289-87236B6982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  <pc:picChg chg="add mod">
          <ac:chgData name="Di M Casey (DTP)" userId="5f3789cd-ede7-4959-b30b-a0738f6ceb0b" providerId="ADAL" clId="{5A409EC9-A620-4D21-A5BB-9D29FDFB7632}" dt="2024-08-11T22:44:04.199" v="358" actId="14100"/>
          <ac:picMkLst>
            <pc:docMk/>
            <pc:sldMk cId="2764009374" sldId="274"/>
            <ac:picMk id="2" creationId="{5E4F47A4-E820-26AB-AD7A-73060358F0B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  <pc:picChg chg="add mod">
          <ac:chgData name="Di M Casey (DTP)" userId="5f3789cd-ede7-4959-b30b-a0738f6ceb0b" providerId="ADAL" clId="{5A409EC9-A620-4D21-A5BB-9D29FDFB7632}" dt="2024-08-11T22:44:22.768" v="361" actId="14100"/>
          <ac:picMkLst>
            <pc:docMk/>
            <pc:sldMk cId="582970481" sldId="275"/>
            <ac:picMk id="2" creationId="{7BB5093E-69A1-5827-A206-9E15294E6563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  <pc:picChg chg="add mod">
          <ac:chgData name="Di M Casey (DTP)" userId="5f3789cd-ede7-4959-b30b-a0738f6ceb0b" providerId="ADAL" clId="{5A409EC9-A620-4D21-A5BB-9D29FDFB7632}" dt="2024-08-09T05:41:35.951" v="113" actId="962"/>
          <ac:picMkLst>
            <pc:docMk/>
            <pc:sldMk cId="892479273" sldId="276"/>
            <ac:picMk id="3" creationId="{E62568F5-1647-2278-E747-A1F81562002C}"/>
          </ac:picMkLst>
        </pc:picChg>
        <pc:picChg chg="add mod">
          <ac:chgData name="Di M Casey (DTP)" userId="5f3789cd-ede7-4959-b30b-a0738f6ceb0b" providerId="ADAL" clId="{5A409EC9-A620-4D21-A5BB-9D29FDFB7632}" dt="2024-08-09T05:43:29.921" v="142" actId="1076"/>
          <ac:picMkLst>
            <pc:docMk/>
            <pc:sldMk cId="892479273" sldId="276"/>
            <ac:picMk id="5" creationId="{9CF70AE7-80E6-FD6C-6685-64BDA1D921F6}"/>
          </ac:picMkLst>
        </pc:picChg>
        <pc:picChg chg="add del mod">
          <ac:chgData name="Di M Casey (DTP)" userId="5f3789cd-ede7-4959-b30b-a0738f6ceb0b" providerId="ADAL" clId="{5A409EC9-A620-4D21-A5BB-9D29FDFB7632}" dt="2024-08-09T05:43:20.612" v="140" actId="21"/>
          <ac:picMkLst>
            <pc:docMk/>
            <pc:sldMk cId="892479273" sldId="276"/>
            <ac:picMk id="7" creationId="{1F31D1F9-04F0-74F0-3C1F-50E652C825F2}"/>
          </ac:picMkLst>
        </pc:picChg>
        <pc:picChg chg="add del mod">
          <ac:chgData name="Di M Casey (DTP)" userId="5f3789cd-ede7-4959-b30b-a0738f6ceb0b" providerId="ADAL" clId="{5A409EC9-A620-4D21-A5BB-9D29FDFB7632}" dt="2024-08-09T05:43:16.616" v="139" actId="21"/>
          <ac:picMkLst>
            <pc:docMk/>
            <pc:sldMk cId="892479273" sldId="276"/>
            <ac:picMk id="9" creationId="{0CEF607D-62A3-BD54-54C7-15B905A7A754}"/>
          </ac:picMkLst>
        </pc:picChg>
        <pc:picChg chg="add del mod">
          <ac:chgData name="Di M Casey (DTP)" userId="5f3789cd-ede7-4959-b30b-a0738f6ceb0b" providerId="ADAL" clId="{5A409EC9-A620-4D21-A5BB-9D29FDFB7632}" dt="2024-08-09T05:43:05.661" v="137" actId="21"/>
          <ac:picMkLst>
            <pc:docMk/>
            <pc:sldMk cId="892479273" sldId="276"/>
            <ac:picMk id="11" creationId="{2A0B4315-3B0E-790F-8085-EB01C0EDC0A1}"/>
          </ac:picMkLst>
        </pc:picChg>
        <pc:picChg chg="add del mod">
          <ac:chgData name="Di M Casey (DTP)" userId="5f3789cd-ede7-4959-b30b-a0738f6ceb0b" providerId="ADAL" clId="{5A409EC9-A620-4D21-A5BB-9D29FDFB7632}" dt="2024-08-09T05:42:54.822" v="135" actId="21"/>
          <ac:picMkLst>
            <pc:docMk/>
            <pc:sldMk cId="892479273" sldId="276"/>
            <ac:picMk id="13" creationId="{7BDE7A86-6DDD-8769-52D4-F3290F363819}"/>
          </ac:picMkLst>
        </pc:picChg>
        <pc:picChg chg="add del mod">
          <ac:chgData name="Di M Casey (DTP)" userId="5f3789cd-ede7-4959-b30b-a0738f6ceb0b" providerId="ADAL" clId="{5A409EC9-A620-4D21-A5BB-9D29FDFB7632}" dt="2024-08-09T05:42:39.438" v="133" actId="21"/>
          <ac:picMkLst>
            <pc:docMk/>
            <pc:sldMk cId="892479273" sldId="276"/>
            <ac:picMk id="15" creationId="{FF89EB6F-545D-F650-CEAC-728D3DC5C665}"/>
          </ac:picMkLst>
        </pc:picChg>
        <pc:picChg chg="add del mod">
          <ac:chgData name="Di M Casey (DTP)" userId="5f3789cd-ede7-4959-b30b-a0738f6ceb0b" providerId="ADAL" clId="{5A409EC9-A620-4D21-A5BB-9D29FDFB7632}" dt="2024-08-09T05:42:35.311" v="132" actId="478"/>
          <ac:picMkLst>
            <pc:docMk/>
            <pc:sldMk cId="892479273" sldId="276"/>
            <ac:picMk id="17" creationId="{B4064B79-937E-DB19-8CB3-9FCFC7F9D6D7}"/>
          </ac:picMkLst>
        </pc:picChg>
        <pc:picChg chg="add del mod">
          <ac:chgData name="Di M Casey (DTP)" userId="5f3789cd-ede7-4959-b30b-a0738f6ceb0b" providerId="ADAL" clId="{5A409EC9-A620-4D21-A5BB-9D29FDFB7632}" dt="2024-08-09T05:42:27.107" v="130" actId="21"/>
          <ac:picMkLst>
            <pc:docMk/>
            <pc:sldMk cId="892479273" sldId="276"/>
            <ac:picMk id="19" creationId="{7D726F02-E41E-74B2-0651-BA7B7A939F0F}"/>
          </ac:picMkLst>
        </pc:picChg>
        <pc:picChg chg="add del mod">
          <ac:chgData name="Di M Casey (DTP)" userId="5f3789cd-ede7-4959-b30b-a0738f6ceb0b" providerId="ADAL" clId="{5A409EC9-A620-4D21-A5BB-9D29FDFB7632}" dt="2024-08-09T05:42:18.326" v="128" actId="21"/>
          <ac:picMkLst>
            <pc:docMk/>
            <pc:sldMk cId="892479273" sldId="276"/>
            <ac:picMk id="21" creationId="{519185A6-6BE0-6CE0-1AAF-0B06369D39F5}"/>
          </ac:picMkLst>
        </pc:picChg>
        <pc:picChg chg="add del mod">
          <ac:chgData name="Di M Casey (DTP)" userId="5f3789cd-ede7-4959-b30b-a0738f6ceb0b" providerId="ADAL" clId="{5A409EC9-A620-4D21-A5BB-9D29FDFB7632}" dt="2024-08-09T05:42:15.203" v="127" actId="478"/>
          <ac:picMkLst>
            <pc:docMk/>
            <pc:sldMk cId="892479273" sldId="276"/>
            <ac:picMk id="23" creationId="{5E5378BA-FA5D-4E08-238D-08F2A0C520D5}"/>
          </ac:picMkLst>
        </pc:picChg>
        <pc:picChg chg="add del mod">
          <ac:chgData name="Di M Casey (DTP)" userId="5f3789cd-ede7-4959-b30b-a0738f6ceb0b" providerId="ADAL" clId="{5A409EC9-A620-4D21-A5BB-9D29FDFB7632}" dt="2024-08-09T05:42:13.399" v="126" actId="478"/>
          <ac:picMkLst>
            <pc:docMk/>
            <pc:sldMk cId="892479273" sldId="276"/>
            <ac:picMk id="25" creationId="{3CEB932E-C5B8-6D4D-4BF8-5DDEDFCDEA02}"/>
          </ac:picMkLst>
        </pc:picChg>
        <pc:picChg chg="add del mod">
          <ac:chgData name="Di M Casey (DTP)" userId="5f3789cd-ede7-4959-b30b-a0738f6ceb0b" providerId="ADAL" clId="{5A409EC9-A620-4D21-A5BB-9D29FDFB7632}" dt="2024-08-09T05:42:11.203" v="125" actId="478"/>
          <ac:picMkLst>
            <pc:docMk/>
            <pc:sldMk cId="892479273" sldId="276"/>
            <ac:picMk id="27" creationId="{DEDA60D0-6BB5-3505-8BE9-49ACE3942774}"/>
          </ac:picMkLst>
        </pc:picChg>
        <pc:picChg chg="add del mod">
          <ac:chgData name="Di M Casey (DTP)" userId="5f3789cd-ede7-4959-b30b-a0738f6ceb0b" providerId="ADAL" clId="{5A409EC9-A620-4D21-A5BB-9D29FDFB7632}" dt="2024-08-09T05:41:53.754" v="121" actId="21"/>
          <ac:picMkLst>
            <pc:docMk/>
            <pc:sldMk cId="892479273" sldId="276"/>
            <ac:picMk id="29" creationId="{120447ED-07AF-F614-A5C4-87D93BB5BA89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  <pc:picChg chg="add mod">
          <ac:chgData name="Di M Casey (DTP)" userId="5f3789cd-ede7-4959-b30b-a0738f6ceb0b" providerId="ADAL" clId="{5A409EC9-A620-4D21-A5BB-9D29FDFB7632}" dt="2024-08-09T05:41:55.741" v="122"/>
          <ac:picMkLst>
            <pc:docMk/>
            <pc:sldMk cId="989136649" sldId="277"/>
            <ac:picMk id="29" creationId="{120447ED-07AF-F614-A5C4-87D93BB5BA8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  <pc:picChg chg="add mod">
          <ac:chgData name="Di M Casey (DTP)" userId="5f3789cd-ede7-4959-b30b-a0738f6ceb0b" providerId="ADAL" clId="{5A409EC9-A620-4D21-A5BB-9D29FDFB7632}" dt="2024-08-11T22:44:52.443" v="365" actId="1076"/>
          <ac:picMkLst>
            <pc:docMk/>
            <pc:sldMk cId="4122914341" sldId="278"/>
            <ac:picMk id="2" creationId="{4C2B1A42-FB60-7A2E-B405-143DE709C1FD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  <pc:picChg chg="add mod">
          <ac:chgData name="Di M Casey (DTP)" userId="5f3789cd-ede7-4959-b30b-a0738f6ceb0b" providerId="ADAL" clId="{5A409EC9-A620-4D21-A5BB-9D29FDFB7632}" dt="2024-08-09T05:42:20.179" v="129"/>
          <ac:picMkLst>
            <pc:docMk/>
            <pc:sldMk cId="3621498272" sldId="279"/>
            <ac:picMk id="21" creationId="{519185A6-6BE0-6CE0-1AAF-0B06369D39F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  <pc:picChg chg="add mod">
          <ac:chgData name="Di M Casey (DTP)" userId="5f3789cd-ede7-4959-b30b-a0738f6ceb0b" providerId="ADAL" clId="{5A409EC9-A620-4D21-A5BB-9D29FDFB7632}" dt="2024-08-11T22:45:05.044" v="367" actId="1076"/>
          <ac:picMkLst>
            <pc:docMk/>
            <pc:sldMk cId="2485427077" sldId="280"/>
            <ac:picMk id="19" creationId="{7D726F02-E41E-74B2-0651-BA7B7A939F0F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  <pc:picChg chg="add mod">
          <ac:chgData name="Di M Casey (DTP)" userId="5f3789cd-ede7-4959-b30b-a0738f6ceb0b" providerId="ADAL" clId="{5A409EC9-A620-4D21-A5BB-9D29FDFB7632}" dt="2024-08-09T05:42:43.159" v="134"/>
          <ac:picMkLst>
            <pc:docMk/>
            <pc:sldMk cId="1588370334" sldId="281"/>
            <ac:picMk id="15" creationId="{FF89EB6F-545D-F650-CEAC-728D3DC5C665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  <pc:picChg chg="add mod">
          <ac:chgData name="Di M Casey (DTP)" userId="5f3789cd-ede7-4959-b30b-a0738f6ceb0b" providerId="ADAL" clId="{5A409EC9-A620-4D21-A5BB-9D29FDFB7632}" dt="2024-08-11T22:44:45.645" v="364" actId="1076"/>
          <ac:picMkLst>
            <pc:docMk/>
            <pc:sldMk cId="2287231486" sldId="282"/>
            <ac:picMk id="13" creationId="{7BDE7A86-6DDD-8769-52D4-F3290F36381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  <pc:picChg chg="add mod">
          <ac:chgData name="Di M Casey (DTP)" userId="5f3789cd-ede7-4959-b30b-a0738f6ceb0b" providerId="ADAL" clId="{5A409EC9-A620-4D21-A5BB-9D29FDFB7632}" dt="2024-08-11T22:44:59.226" v="366" actId="1076"/>
          <ac:picMkLst>
            <pc:docMk/>
            <pc:sldMk cId="2888044972" sldId="283"/>
            <ac:picMk id="11" creationId="{2A0B4315-3B0E-790F-8085-EB01C0EDC0A1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  <pc:picChg chg="add mod">
          <ac:chgData name="Di M Casey (DTP)" userId="5f3789cd-ede7-4959-b30b-a0738f6ceb0b" providerId="ADAL" clId="{5A409EC9-A620-4D21-A5BB-9D29FDFB7632}" dt="2024-08-09T05:43:24.912" v="141"/>
          <ac:picMkLst>
            <pc:docMk/>
            <pc:sldMk cId="2224785891" sldId="284"/>
            <ac:picMk id="7" creationId="{1F31D1F9-04F0-74F0-3C1F-50E652C825F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  <pc:picChg chg="add mod">
          <ac:chgData name="Di M Casey (DTP)" userId="5f3789cd-ede7-4959-b30b-a0738f6ceb0b" providerId="ADAL" clId="{5A409EC9-A620-4D21-A5BB-9D29FDFB7632}" dt="2024-08-11T22:44:37.495" v="363" actId="14100"/>
          <ac:picMkLst>
            <pc:docMk/>
            <pc:sldMk cId="2353967055" sldId="285"/>
            <ac:picMk id="3" creationId="{BE7E4C19-3B9E-F5A7-555C-560964DA43F4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  <pc:picChg chg="add mod">
          <ac:chgData name="Di M Casey (DTP)" userId="5f3789cd-ede7-4959-b30b-a0738f6ceb0b" providerId="ADAL" clId="{5A409EC9-A620-4D21-A5BB-9D29FDFB7632}" dt="2024-08-09T05:46:24.763" v="173" actId="962"/>
          <ac:picMkLst>
            <pc:docMk/>
            <pc:sldMk cId="1978623118" sldId="286"/>
            <ac:picMk id="4" creationId="{DCFD3807-3771-0EFE-526D-27BF19DF994A}"/>
          </ac:picMkLst>
        </pc:picChg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  <pc:spChg chg="add del mod">
          <ac:chgData name="Di M Casey (DTP)" userId="5f3789cd-ede7-4959-b30b-a0738f6ceb0b" providerId="ADAL" clId="{5A409EC9-A620-4D21-A5BB-9D29FDFB7632}" dt="2024-08-09T05:50:11.746" v="183" actId="478"/>
          <ac:spMkLst>
            <pc:docMk/>
            <pc:sldMk cId="3382638923" sldId="288"/>
            <ac:spMk id="3" creationId="{9FDE5ADC-AC03-B074-3BD7-F03AED6A14A0}"/>
          </ac:spMkLst>
        </pc:spChg>
        <pc:picChg chg="add mod">
          <ac:chgData name="Di M Casey (DTP)" userId="5f3789cd-ede7-4959-b30b-a0738f6ceb0b" providerId="ADAL" clId="{5A409EC9-A620-4D21-A5BB-9D29FDFB7632}" dt="2024-08-09T05:50:13.830" v="184" actId="1076"/>
          <ac:picMkLst>
            <pc:docMk/>
            <pc:sldMk cId="3382638923" sldId="288"/>
            <ac:picMk id="4" creationId="{048A35B5-63B8-6C15-A64A-6B36791D7E2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  <pc:spChg chg="add mod">
          <ac:chgData name="Di M Casey (DTP)" userId="5f3789cd-ede7-4959-b30b-a0738f6ceb0b" providerId="ADAL" clId="{5A409EC9-A620-4D21-A5BB-9D29FDFB7632}" dt="2024-08-09T05:52:12.351" v="192" actId="1076"/>
          <ac:spMkLst>
            <pc:docMk/>
            <pc:sldMk cId="1245131625" sldId="289"/>
            <ac:spMk id="3" creationId="{BA3D26E4-BF33-B33D-86D1-CCC70746BA04}"/>
          </ac:spMkLst>
        </pc:spChg>
        <pc:picChg chg="add mod">
          <ac:chgData name="Di M Casey (DTP)" userId="5f3789cd-ede7-4959-b30b-a0738f6ceb0b" providerId="ADAL" clId="{5A409EC9-A620-4D21-A5BB-9D29FDFB7632}" dt="2024-08-09T05:52:16.896" v="193" actId="1076"/>
          <ac:picMkLst>
            <pc:docMk/>
            <pc:sldMk cId="1245131625" sldId="289"/>
            <ac:picMk id="5" creationId="{21561438-B6C7-EF0C-A22C-FADEA7EDDB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  <pc:picChg chg="add mod">
          <ac:chgData name="Di M Casey (DTP)" userId="5f3789cd-ede7-4959-b30b-a0738f6ceb0b" providerId="ADAL" clId="{5A409EC9-A620-4D21-A5BB-9D29FDFB7632}" dt="2024-08-09T06:00:28.442" v="219" actId="1076"/>
          <ac:picMkLst>
            <pc:docMk/>
            <pc:sldMk cId="2304961284" sldId="290"/>
            <ac:picMk id="2" creationId="{EEE63572-D5D8-3288-ADDB-49B711FC736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  <pc:picChg chg="add mod">
          <ac:chgData name="Di M Casey (DTP)" userId="5f3789cd-ede7-4959-b30b-a0738f6ceb0b" providerId="ADAL" clId="{5A409EC9-A620-4D21-A5BB-9D29FDFB7632}" dt="2024-08-09T06:00:46.583" v="222" actId="1076"/>
          <ac:picMkLst>
            <pc:docMk/>
            <pc:sldMk cId="933061988" sldId="291"/>
            <ac:picMk id="2" creationId="{383C8421-F40F-C95C-5B2F-4812FD4263E1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  <pc:picChg chg="add mod">
          <ac:chgData name="Di M Casey (DTP)" userId="5f3789cd-ede7-4959-b30b-a0738f6ceb0b" providerId="ADAL" clId="{5A409EC9-A620-4D21-A5BB-9D29FDFB7632}" dt="2024-08-09T06:01:03.094" v="225" actId="1076"/>
          <ac:picMkLst>
            <pc:docMk/>
            <pc:sldMk cId="2352753488" sldId="292"/>
            <ac:picMk id="2" creationId="{CFD4A0E8-9545-8E6A-6667-95D529EC77E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  <pc:picChg chg="add mod">
          <ac:chgData name="Di M Casey (DTP)" userId="5f3789cd-ede7-4959-b30b-a0738f6ceb0b" providerId="ADAL" clId="{5A409EC9-A620-4D21-A5BB-9D29FDFB7632}" dt="2024-08-09T06:03:10.133" v="249" actId="14100"/>
          <ac:picMkLst>
            <pc:docMk/>
            <pc:sldMk cId="3730281154" sldId="293"/>
            <ac:picMk id="3" creationId="{5149B1DF-2E19-4C36-0027-65CC61329D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  <pc:picChg chg="add del mod">
          <ac:chgData name="Di M Casey (DTP)" userId="5f3789cd-ede7-4959-b30b-a0738f6ceb0b" providerId="ADAL" clId="{5A409EC9-A620-4D21-A5BB-9D29FDFB7632}" dt="2024-08-09T06:03:01.368" v="247" actId="1076"/>
          <ac:picMkLst>
            <pc:docMk/>
            <pc:sldMk cId="1006723371" sldId="294"/>
            <ac:picMk id="3" creationId="{9757A2C5-C964-4575-781E-B9B5C12841E2}"/>
          </ac:picMkLst>
        </pc:picChg>
        <pc:picChg chg="add del mod">
          <ac:chgData name="Di M Casey (DTP)" userId="5f3789cd-ede7-4959-b30b-a0738f6ceb0b" providerId="ADAL" clId="{5A409EC9-A620-4D21-A5BB-9D29FDFB7632}" dt="2024-08-09T06:02:17.017" v="238" actId="21"/>
          <ac:picMkLst>
            <pc:docMk/>
            <pc:sldMk cId="1006723371" sldId="294"/>
            <ac:picMk id="5" creationId="{E978B841-5E2C-3846-4031-8F87FDDC60A7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  <pc:picChg chg="add mod">
          <ac:chgData name="Di M Casey (DTP)" userId="5f3789cd-ede7-4959-b30b-a0738f6ceb0b" providerId="ADAL" clId="{5A409EC9-A620-4D21-A5BB-9D29FDFB7632}" dt="2024-08-09T06:02:47.726" v="246" actId="1076"/>
          <ac:picMkLst>
            <pc:docMk/>
            <pc:sldMk cId="1816691115" sldId="295"/>
            <ac:picMk id="5" creationId="{E978B841-5E2C-3846-4031-8F87FDDC60A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  <pc:picChg chg="add mod">
          <ac:chgData name="Di M Casey (DTP)" userId="5f3789cd-ede7-4959-b30b-a0738f6ceb0b" providerId="ADAL" clId="{5A409EC9-A620-4D21-A5BB-9D29FDFB7632}" dt="2024-08-11T22:45:26.422" v="369" actId="14100"/>
          <ac:picMkLst>
            <pc:docMk/>
            <pc:sldMk cId="1486509734" sldId="296"/>
            <ac:picMk id="3" creationId="{4AA33E02-D037-26BB-7CE1-72BDADB897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  <pc:picChg chg="add mod">
          <ac:chgData name="Di M Casey (DTP)" userId="5f3789cd-ede7-4959-b30b-a0738f6ceb0b" providerId="ADAL" clId="{5A409EC9-A620-4D21-A5BB-9D29FDFB7632}" dt="2024-08-09T06:04:47.438" v="256" actId="962"/>
          <ac:picMkLst>
            <pc:docMk/>
            <pc:sldMk cId="1674318242" sldId="297"/>
            <ac:picMk id="3" creationId="{4BD103F3-FB80-9D88-3720-FA48FDFB1E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  <pc:picChg chg="add mod">
          <ac:chgData name="Di M Casey (DTP)" userId="5f3789cd-ede7-4959-b30b-a0738f6ceb0b" providerId="ADAL" clId="{5A409EC9-A620-4D21-A5BB-9D29FDFB7632}" dt="2024-08-09T06:05:24.075" v="265" actId="962"/>
          <ac:picMkLst>
            <pc:docMk/>
            <pc:sldMk cId="1036947209" sldId="298"/>
            <ac:picMk id="3" creationId="{CE859521-E4BF-0D48-73E1-81F580F457E6}"/>
          </ac:picMkLst>
        </pc:picChg>
        <pc:picChg chg="add del mod">
          <ac:chgData name="Di M Casey (DTP)" userId="5f3789cd-ede7-4959-b30b-a0738f6ceb0b" providerId="ADAL" clId="{5A409EC9-A620-4D21-A5BB-9D29FDFB7632}" dt="2024-08-09T06:05:42.993" v="270" actId="21"/>
          <ac:picMkLst>
            <pc:docMk/>
            <pc:sldMk cId="1036947209" sldId="298"/>
            <ac:picMk id="5" creationId="{73B4017D-DE62-5C7E-097F-EF241249F7F3}"/>
          </ac:picMkLst>
        </pc:picChg>
        <pc:picChg chg="add del mod">
          <ac:chgData name="Di M Casey (DTP)" userId="5f3789cd-ede7-4959-b30b-a0738f6ceb0b" providerId="ADAL" clId="{5A409EC9-A620-4D21-A5BB-9D29FDFB7632}" dt="2024-08-09T06:05:38.210" v="268" actId="21"/>
          <ac:picMkLst>
            <pc:docMk/>
            <pc:sldMk cId="1036947209" sldId="298"/>
            <ac:picMk id="7" creationId="{76B0330F-2625-C44D-BDFB-ADF0CAAF5E35}"/>
          </ac:picMkLst>
        </pc:picChg>
        <pc:picChg chg="add del mod">
          <ac:chgData name="Di M Casey (DTP)" userId="5f3789cd-ede7-4959-b30b-a0738f6ceb0b" providerId="ADAL" clId="{5A409EC9-A620-4D21-A5BB-9D29FDFB7632}" dt="2024-08-09T06:05:27.258" v="266" actId="21"/>
          <ac:picMkLst>
            <pc:docMk/>
            <pc:sldMk cId="1036947209" sldId="298"/>
            <ac:picMk id="9" creationId="{E99FD3AB-21ED-8C8C-D7FE-43E4FBFB1D4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  <pc:picChg chg="add mod">
          <ac:chgData name="Di M Casey (DTP)" userId="5f3789cd-ede7-4959-b30b-a0738f6ceb0b" providerId="ADAL" clId="{5A409EC9-A620-4D21-A5BB-9D29FDFB7632}" dt="2024-08-11T22:45:31.794" v="370" actId="1076"/>
          <ac:picMkLst>
            <pc:docMk/>
            <pc:sldMk cId="4177997490" sldId="299"/>
            <ac:picMk id="7" creationId="{76B0330F-2625-C44D-BDFB-ADF0CAAF5E3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  <pc:picChg chg="add mod">
          <ac:chgData name="Di M Casey (DTP)" userId="5f3789cd-ede7-4959-b30b-a0738f6ceb0b" providerId="ADAL" clId="{5A409EC9-A620-4D21-A5BB-9D29FDFB7632}" dt="2024-08-11T22:45:48.491" v="374" actId="1076"/>
          <ac:picMkLst>
            <pc:docMk/>
            <pc:sldMk cId="1028325388" sldId="300"/>
            <ac:picMk id="5" creationId="{73B4017D-DE62-5C7E-097F-EF241249F7F3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  <pc:picChg chg="add mod">
          <ac:chgData name="Di M Casey (DTP)" userId="5f3789cd-ede7-4959-b30b-a0738f6ceb0b" providerId="ADAL" clId="{5A409EC9-A620-4D21-A5BB-9D29FDFB7632}" dt="2024-08-11T22:46:00.501" v="375" actId="1076"/>
          <ac:picMkLst>
            <pc:docMk/>
            <pc:sldMk cId="2777271550" sldId="301"/>
            <ac:picMk id="9" creationId="{E99FD3AB-21ED-8C8C-D7FE-43E4FBFB1D4D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  <pc:picChg chg="add mod">
          <ac:chgData name="Di M Casey (DTP)" userId="5f3789cd-ede7-4959-b30b-a0738f6ceb0b" providerId="ADAL" clId="{5A409EC9-A620-4D21-A5BB-9D29FDFB7632}" dt="2024-08-09T06:06:42.932" v="280" actId="962"/>
          <ac:picMkLst>
            <pc:docMk/>
            <pc:sldMk cId="2377845405" sldId="302"/>
            <ac:picMk id="3" creationId="{466C31C9-6890-6D9B-01DD-E85D52972468}"/>
          </ac:picMkLst>
        </pc:picChg>
        <pc:picChg chg="add del mod">
          <ac:chgData name="Di M Casey (DTP)" userId="5f3789cd-ede7-4959-b30b-a0738f6ceb0b" providerId="ADAL" clId="{5A409EC9-A620-4D21-A5BB-9D29FDFB7632}" dt="2024-08-09T06:07:04.576" v="284" actId="21"/>
          <ac:picMkLst>
            <pc:docMk/>
            <pc:sldMk cId="2377845405" sldId="302"/>
            <ac:picMk id="5" creationId="{108FC2E0-08DA-5909-BF5A-66AFCBB56EE0}"/>
          </ac:picMkLst>
        </pc:picChg>
        <pc:picChg chg="add del mod">
          <ac:chgData name="Di M Casey (DTP)" userId="5f3789cd-ede7-4959-b30b-a0738f6ceb0b" providerId="ADAL" clId="{5A409EC9-A620-4D21-A5BB-9D29FDFB7632}" dt="2024-08-09T06:06:58.421" v="282" actId="21"/>
          <ac:picMkLst>
            <pc:docMk/>
            <pc:sldMk cId="2377845405" sldId="302"/>
            <ac:picMk id="7" creationId="{1CA24F4C-1213-5F87-7B1A-8432E258DFA2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  <pc:graphicFrameChg chg="add del modGraphic">
          <ac:chgData name="Di M Casey (DTP)" userId="5f3789cd-ede7-4959-b30b-a0738f6ceb0b" providerId="ADAL" clId="{5A409EC9-A620-4D21-A5BB-9D29FDFB7632}" dt="2024-08-09T06:07:25.834" v="291" actId="27309"/>
          <ac:graphicFrameMkLst>
            <pc:docMk/>
            <pc:sldMk cId="1824391634" sldId="303"/>
            <ac:graphicFrameMk id="4" creationId="{D365BE6D-4741-0AAD-BEA2-C0CC27B0B2EA}"/>
          </ac:graphicFrameMkLst>
        </pc:graphicFrameChg>
        <pc:picChg chg="add mod">
          <ac:chgData name="Di M Casey (DTP)" userId="5f3789cd-ede7-4959-b30b-a0738f6ceb0b" providerId="ADAL" clId="{5A409EC9-A620-4D21-A5BB-9D29FDFB7632}" dt="2024-08-11T22:46:13.697" v="377" actId="1076"/>
          <ac:picMkLst>
            <pc:docMk/>
            <pc:sldMk cId="1824391634" sldId="303"/>
            <ac:picMk id="2" creationId="{8BC133C3-6A8D-886F-857D-8B572811157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  <pc:picChg chg="add mod">
          <ac:chgData name="Di M Casey (DTP)" userId="5f3789cd-ede7-4959-b30b-a0738f6ceb0b" providerId="ADAL" clId="{5A409EC9-A620-4D21-A5BB-9D29FDFB7632}" dt="2024-08-11T22:46:07.254" v="376" actId="1076"/>
          <ac:picMkLst>
            <pc:docMk/>
            <pc:sldMk cId="4209692199" sldId="304"/>
            <ac:picMk id="7" creationId="{1CA24F4C-1213-5F87-7B1A-8432E258DF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  <pc:picChg chg="add mod">
          <ac:chgData name="Di M Casey (DTP)" userId="5f3789cd-ede7-4959-b30b-a0738f6ceb0b" providerId="ADAL" clId="{5A409EC9-A620-4D21-A5BB-9D29FDFB7632}" dt="2024-08-09T06:07:43.020" v="295" actId="14100"/>
          <ac:picMkLst>
            <pc:docMk/>
            <pc:sldMk cId="2910446000" sldId="305"/>
            <ac:picMk id="5" creationId="{108FC2E0-08DA-5909-BF5A-66AFCBB56EE0}"/>
          </ac:picMkLst>
        </pc:picChg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  <pc:spChg chg="mod ord">
          <ac:chgData name="Di M Casey (DTP)" userId="5f3789cd-ede7-4959-b30b-a0738f6ceb0b" providerId="ADAL" clId="{5A409EC9-A620-4D21-A5BB-9D29FDFB7632}" dt="2024-08-11T22:52:35.351" v="527" actId="20577"/>
          <ac:spMkLst>
            <pc:docMk/>
            <pc:sldMk cId="584827675" sldId="308"/>
            <ac:spMk id="2" creationId="{AF1E2F47-2291-5A4C-88E0-82C7C27B5E2C}"/>
          </ac:spMkLst>
        </pc:spChg>
        <pc:spChg chg="add del mod ord">
          <ac:chgData name="Di M Casey (DTP)" userId="5f3789cd-ede7-4959-b30b-a0738f6ceb0b" providerId="ADAL" clId="{5A409EC9-A620-4D21-A5BB-9D29FDFB7632}" dt="2024-08-11T22:52:21.175" v="484" actId="255"/>
          <ac:spMkLst>
            <pc:docMk/>
            <pc:sldMk cId="584827675" sldId="308"/>
            <ac:spMk id="3" creationId="{91FEC66E-24BE-A442-AC61-992421E859CF}"/>
          </ac:spMkLst>
        </pc:spChg>
        <pc:spChg chg="add del mod">
          <ac:chgData name="Di M Casey (DTP)" userId="5f3789cd-ede7-4959-b30b-a0738f6ceb0b" providerId="ADAL" clId="{5A409EC9-A620-4D21-A5BB-9D29FDFB7632}" dt="2024-08-11T22:52:43.049" v="530" actId="478"/>
          <ac:spMkLst>
            <pc:docMk/>
            <pc:sldMk cId="584827675" sldId="308"/>
            <ac:spMk id="4" creationId="{6266784C-52D7-3D4C-F1F6-C09C285E3E5C}"/>
          </ac:spMkLst>
        </pc:spChg>
        <pc:spChg chg="add del mod">
          <ac:chgData name="Di M Casey (DTP)" userId="5f3789cd-ede7-4959-b30b-a0738f6ceb0b" providerId="ADAL" clId="{5A409EC9-A620-4D21-A5BB-9D29FDFB7632}" dt="2024-08-11T22:51:52.606" v="451" actId="478"/>
          <ac:spMkLst>
            <pc:docMk/>
            <pc:sldMk cId="584827675" sldId="308"/>
            <ac:spMk id="6" creationId="{A60B5087-1744-DA9E-D67A-26DAD6979788}"/>
          </ac:spMkLst>
        </pc:spChg>
        <pc:spChg chg="mod ord">
          <ac:chgData name="Di M Casey (DTP)" userId="5f3789cd-ede7-4959-b30b-a0738f6ceb0b" providerId="ADAL" clId="{5A409EC9-A620-4D21-A5BB-9D29FDFB7632}" dt="2024-08-11T22:51:03.763" v="387" actId="700"/>
          <ac:spMkLst>
            <pc:docMk/>
            <pc:sldMk cId="584827675" sldId="308"/>
            <ac:spMk id="15" creationId="{34BADD0E-1E69-FD94-4141-32DF767877EF}"/>
          </ac:spMkLst>
        </pc:spChg>
        <pc:picChg chg="add del">
          <ac:chgData name="Di M Casey (DTP)" userId="5f3789cd-ede7-4959-b30b-a0738f6ceb0b" providerId="ADAL" clId="{5A409EC9-A620-4D21-A5BB-9D29FDFB7632}" dt="2024-08-11T22:52:38.934" v="528" actId="478"/>
          <ac:picMkLst>
            <pc:docMk/>
            <pc:sldMk cId="584827675" sldId="308"/>
            <ac:picMk id="10" creationId="{2FBAE9B9-2F1B-8FF0-CB43-A704492CD56B}"/>
          </ac:picMkLst>
        </pc:picChg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  <pc:spChg chg="del">
          <ac:chgData name="Di M Casey (DTP)" userId="5f3789cd-ede7-4959-b30b-a0738f6ceb0b" providerId="ADAL" clId="{5A409EC9-A620-4D21-A5BB-9D29FDFB7632}" dt="2024-08-11T22:54:33.021" v="548" actId="478"/>
          <ac:spMkLst>
            <pc:docMk/>
            <pc:sldMk cId="1867659786" sldId="309"/>
            <ac:spMk id="2" creationId="{0327D58D-64E2-165D-9D83-96FDEEAD7DF0}"/>
          </ac:spMkLst>
        </pc:spChg>
        <pc:spChg chg="mod">
          <ac:chgData name="Di M Casey (DTP)" userId="5f3789cd-ede7-4959-b30b-a0738f6ceb0b" providerId="ADAL" clId="{5A409EC9-A620-4D21-A5BB-9D29FDFB7632}" dt="2024-08-11T22:56:45.405" v="629" actId="1076"/>
          <ac:spMkLst>
            <pc:docMk/>
            <pc:sldMk cId="1867659786" sldId="309"/>
            <ac:spMk id="3" creationId="{F6DC1E94-3683-73F2-4AD7-24B354305502}"/>
          </ac:spMkLst>
        </pc:spChg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5A409EC9-A620-4D21-A5BB-9D29FDFB7632}" dt="2024-08-11T22:57:54.714" v="672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  <pc:spChg chg="mod">
          <ac:chgData name="Di M Casey (DTP)" userId="5f3789cd-ede7-4959-b30b-a0738f6ceb0b" providerId="ADAL" clId="{5A409EC9-A620-4D21-A5BB-9D29FDFB7632}" dt="2024-08-11T23:20:01.935" v="792" actId="20577"/>
          <ac:spMkLst>
            <pc:docMk/>
            <pc:sldMk cId="2377105400" sldId="311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5A409EC9-A620-4D21-A5BB-9D29FDFB7632}" dt="2024-08-11T23:21:33.289" v="844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  <pc:spChg chg="mod">
          <ac:chgData name="Di M Casey (DTP)" userId="5f3789cd-ede7-4959-b30b-a0738f6ceb0b" providerId="ADAL" clId="{5A409EC9-A620-4D21-A5BB-9D29FDFB7632}" dt="2024-08-11T23:22:23.654" v="924" actId="20577"/>
          <ac:spMkLst>
            <pc:docMk/>
            <pc:sldMk cId="2768508508" sldId="313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  <pc:spChg chg="mod">
          <ac:chgData name="Di M Casey (DTP)" userId="5f3789cd-ede7-4959-b30b-a0738f6ceb0b" providerId="ADAL" clId="{5A409EC9-A620-4D21-A5BB-9D29FDFB7632}" dt="2024-08-11T23:22:48.328" v="957" actId="20577"/>
          <ac:spMkLst>
            <pc:docMk/>
            <pc:sldMk cId="2545988464" sldId="314"/>
            <ac:spMk id="3" creationId="{F6DC1E94-3683-73F2-4AD7-24B354305502}"/>
          </ac:spMkLst>
        </pc:spChg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  <pc:docChgLst>
    <pc:chgData name="Di M Casey (DTP)" userId="5f3789cd-ede7-4959-b30b-a0738f6ceb0b" providerId="ADAL" clId="{7598512A-E4C5-496B-9887-3924962268A3}"/>
    <pc:docChg chg="delSld modSld delSection modSection">
      <pc:chgData name="Di M Casey (DTP)" userId="5f3789cd-ede7-4959-b30b-a0738f6ceb0b" providerId="ADAL" clId="{7598512A-E4C5-496B-9887-3924962268A3}" dt="2025-02-06T23:12:59.452" v="14" actId="20577"/>
      <pc:docMkLst>
        <pc:docMk/>
      </pc:docMkLst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153743584" sldId="257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4092724514" sldId="25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429756529" sldId="259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443958537" sldId="26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693805588" sldId="261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418804926" sldId="266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776346655" sldId="267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589060882" sldId="26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237407615" sldId="269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946413883" sldId="27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965528246" sldId="271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711503005" sldId="27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995342027" sldId="273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764009374" sldId="274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245131625" sldId="289"/>
        </pc:sldMkLst>
      </pc:sldChg>
      <pc:sldChg chg="modSp mod">
        <pc:chgData name="Di M Casey (DTP)" userId="5f3789cd-ede7-4959-b30b-a0738f6ceb0b" providerId="ADAL" clId="{7598512A-E4C5-496B-9887-3924962268A3}" dt="2025-02-06T23:12:59.452" v="14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7598512A-E4C5-496B-9887-3924962268A3}" dt="2025-02-06T23:12:59.452" v="14" actId="20577"/>
          <ac:spMkLst>
            <pc:docMk/>
            <pc:sldMk cId="584827675" sldId="308"/>
            <ac:spMk id="3" creationId="{91FEC66E-24BE-A442-AC61-992421E859CF}"/>
          </ac:spMkLst>
        </pc:spChg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867659786" sldId="309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719312843" sldId="31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46314542" sldId="315"/>
        </pc:sldMkLst>
      </pc:sldChg>
    </pc:docChg>
  </pc:docChgLst>
  <pc:docChgLst>
    <pc:chgData name="Di M Casey (DTP)" userId="5f3789cd-ede7-4959-b30b-a0738f6ceb0b" providerId="ADAL" clId="{598F74EA-6A1B-417F-8EF7-EEA07355195D}"/>
    <pc:docChg chg="undo custSel modSld sldOrd">
      <pc:chgData name="Di M Casey (DTP)" userId="5f3789cd-ede7-4959-b30b-a0738f6ceb0b" providerId="ADAL" clId="{598F74EA-6A1B-417F-8EF7-EEA07355195D}" dt="2025-05-30T03:18:50.143" v="10"/>
      <pc:docMkLst>
        <pc:docMk/>
      </pc:docMkLst>
      <pc:sldChg chg="addSp delSp modSp mod ord">
        <pc:chgData name="Di M Casey (DTP)" userId="5f3789cd-ede7-4959-b30b-a0738f6ceb0b" providerId="ADAL" clId="{598F74EA-6A1B-417F-8EF7-EEA07355195D}" dt="2025-05-30T03:18:50.143" v="10"/>
        <pc:sldMkLst>
          <pc:docMk/>
          <pc:sldMk cId="2777271550" sldId="301"/>
        </pc:sldMkLst>
        <pc:picChg chg="add del mod">
          <ac:chgData name="Di M Casey (DTP)" userId="5f3789cd-ede7-4959-b30b-a0738f6ceb0b" providerId="ADAL" clId="{598F74EA-6A1B-417F-8EF7-EEA07355195D}" dt="2025-05-30T03:00:51.907" v="8"/>
          <ac:picMkLst>
            <pc:docMk/>
            <pc:sldMk cId="2777271550" sldId="301"/>
            <ac:picMk id="2" creationId="{95F5027A-6FEC-3D91-B7AF-6B5F424741D2}"/>
          </ac:picMkLst>
        </pc:picChg>
        <pc:picChg chg="add mod">
          <ac:chgData name="Di M Casey (DTP)" userId="5f3789cd-ede7-4959-b30b-a0738f6ceb0b" providerId="ADAL" clId="{598F74EA-6A1B-417F-8EF7-EEA07355195D}" dt="2025-05-30T03:18:50.143" v="10"/>
          <ac:picMkLst>
            <pc:docMk/>
            <pc:sldMk cId="2777271550" sldId="301"/>
            <ac:picMk id="3" creationId="{4859785A-8D45-4A83-DAEA-AC7CA271DAA2}"/>
          </ac:picMkLst>
        </pc:picChg>
        <pc:picChg chg="add del">
          <ac:chgData name="Di M Casey (DTP)" userId="5f3789cd-ede7-4959-b30b-a0738f6ceb0b" providerId="ADAL" clId="{598F74EA-6A1B-417F-8EF7-EEA07355195D}" dt="2025-05-30T03:00:52.270" v="9" actId="478"/>
          <ac:picMkLst>
            <pc:docMk/>
            <pc:sldMk cId="2777271550" sldId="301"/>
            <ac:picMk id="9" creationId="{E99FD3AB-21ED-8C8C-D7FE-43E4FBFB1D4D}"/>
          </ac:picMkLst>
        </pc:picChg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  <pc:picChg chg="add mod">
          <ac:chgData name="Di M Casey (DTP)" userId="S::vidx963@roads.vic.gov.au::5f3789cd-ede7-4959-b30b-a0738f6ceb0b" providerId="AD" clId="Web-{267876BA-771D-DD79-4E38-04CF035D41BC}" dt="2024-08-12T06:37:49.156" v="0"/>
          <ac:picMkLst>
            <pc:docMk/>
            <pc:sldMk cId="3769895263" sldId="287"/>
            <ac:picMk id="2" creationId="{C332AB50-0EB5-E405-0245-45864A86EF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BB3ED-931E-4849-9C29-7B0AEFBB4CCF}" type="datetimeFigureOut">
              <a:rPr lang="en-AU" smtClean="0"/>
              <a:t>30/05/2025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D1B7A-9F4D-4D23-85BC-6F4BC90BA1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78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Whilst children SHOULD ride on the footpath under 12 years of age, use this image to discuss the hazard a rider on a footpath poses to </a:t>
            </a:r>
            <a:r>
              <a:rPr lang="en-AU"/>
              <a:t>a pedestrian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D1B7A-9F4D-4D23-85BC-6F4BC90BA11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215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</a:t>
            </a:r>
            <a:r>
              <a:rPr lang="en-US" sz="440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into Safely</a:t>
            </a:r>
            <a:endParaRPr lang="en-US" sz="4400" dirty="0">
              <a:solidFill>
                <a:schemeClr val="bg1"/>
              </a:solidFill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 Session 7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/>
              <a:t>Session 7</a:t>
            </a:r>
            <a:br>
              <a:rPr lang="en-AU" sz="4800"/>
            </a:br>
            <a:r>
              <a:rPr lang="en-AU" sz="4800" b="0"/>
              <a:t>Staying Safe on the Footpath</a:t>
            </a:r>
          </a:p>
        </p:txBody>
      </p:sp>
    </p:spTree>
    <p:extLst>
      <p:ext uri="{BB962C8B-B14F-4D97-AF65-F5344CB8AC3E}">
        <p14:creationId xmlns:p14="http://schemas.microsoft.com/office/powerpoint/2010/main" val="254598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rack in a sidewalk&#10;&#10;Description automatically generated">
            <a:extLst>
              <a:ext uri="{FF2B5EF4-FFF2-40B4-BE49-F238E27FC236}">
                <a16:creationId xmlns:a16="http://schemas.microsoft.com/office/drawing/2014/main" id="{4AA33E02-D037-26BB-7CE1-72BDADB8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5" y="371476"/>
            <a:ext cx="10118950" cy="61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on a bicycle&#10;&#10;Description automatically generated">
            <a:extLst>
              <a:ext uri="{FF2B5EF4-FFF2-40B4-BE49-F238E27FC236}">
                <a16:creationId xmlns:a16="http://schemas.microsoft.com/office/drawing/2014/main" id="{E99FD3AB-21ED-8C8C-D7FE-43E4FBFB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 descr="A child riding a tricycle&#10;&#10;Description automatically generated">
            <a:extLst>
              <a:ext uri="{FF2B5EF4-FFF2-40B4-BE49-F238E27FC236}">
                <a16:creationId xmlns:a16="http://schemas.microsoft.com/office/drawing/2014/main" id="{4859785A-8D45-4A83-DAEA-AC7CA271D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7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cycle lying on the ground&#10;&#10;Description automatically generated">
            <a:extLst>
              <a:ext uri="{FF2B5EF4-FFF2-40B4-BE49-F238E27FC236}">
                <a16:creationId xmlns:a16="http://schemas.microsoft.com/office/drawing/2014/main" id="{466C31C9-6890-6D9B-01DD-E85D52972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4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ddle in the middle of a road&#10;&#10;Description automatically generated">
            <a:extLst>
              <a:ext uri="{FF2B5EF4-FFF2-40B4-BE49-F238E27FC236}">
                <a16:creationId xmlns:a16="http://schemas.microsoft.com/office/drawing/2014/main" id="{76B0330F-2625-C44D-BDFB-ADF0CAAF5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CE859521-E4BF-0D48-73E1-81F580F45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sign on a brick sidewalk&#10;&#10;Description automatically generated">
            <a:extLst>
              <a:ext uri="{FF2B5EF4-FFF2-40B4-BE49-F238E27FC236}">
                <a16:creationId xmlns:a16="http://schemas.microsoft.com/office/drawing/2014/main" id="{1CA24F4C-1213-5F87-7B1A-8432E258D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9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hanging Vegetation | Whitehorse ...">
            <a:extLst>
              <a:ext uri="{FF2B5EF4-FFF2-40B4-BE49-F238E27FC236}">
                <a16:creationId xmlns:a16="http://schemas.microsoft.com/office/drawing/2014/main" id="{8BC133C3-6A8D-886F-857D-8B5728111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/>
          <a:stretch/>
        </p:blipFill>
        <p:spPr bwMode="auto">
          <a:xfrm>
            <a:off x="1136900" y="167143"/>
            <a:ext cx="9778750" cy="6523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439163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B5A7ACE-794E-48AB-8286-7603A20AC879}">
  <ds:schemaRefs>
    <ds:schemaRef ds:uri="http://schemas.microsoft.com/office/2006/documentManagement/types"/>
    <ds:schemaRef ds:uri="7af124fe-44b6-4222-a8e3-559124930b79"/>
    <ds:schemaRef ds:uri="http://schemas.microsoft.com/office/2006/metadata/properties"/>
    <ds:schemaRef ds:uri="http://purl.org/dc/elements/1.1/"/>
    <ds:schemaRef ds:uri="72954b72-a257-434c-979b-eb92632faa90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CFB4B9-3DBB-43E7-AFDB-68C5B5F39B29}"/>
</file>

<file path=customXml/itemProps4.xml><?xml version="1.0" encoding="utf-8"?>
<ds:datastoreItem xmlns:ds="http://schemas.openxmlformats.org/officeDocument/2006/customXml" ds:itemID="{10C70CDD-63A6-40F0-AB7A-9EB11E27B515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26</TotalTime>
  <Words>46</Words>
  <Application>Microsoft Office PowerPoint</Application>
  <PresentationFormat>Widescreen</PresentationFormat>
  <Paragraphs>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Urbanist</vt:lpstr>
      <vt:lpstr>Urbanist Medium</vt:lpstr>
      <vt:lpstr>Theme1</vt:lpstr>
      <vt:lpstr>Step into Safely</vt:lpstr>
      <vt:lpstr>Session 7 Staying Safe on the Footpath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Di M Casey (DTP)</cp:lastModifiedBy>
  <cp:revision>1</cp:revision>
  <dcterms:created xsi:type="dcterms:W3CDTF">2024-08-09T05:25:35Z</dcterms:created>
  <dcterms:modified xsi:type="dcterms:W3CDTF">2025-05-30T03:19:01Z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f3a3618e-492c-477e-8996-88139461f64f</vt:lpwstr>
  </property>
</Properties>
</file>