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1"/>
  </p:notesMasterIdLst>
  <p:sldIdLst>
    <p:sldId id="308" r:id="rId5"/>
    <p:sldId id="309" r:id="rId6"/>
    <p:sldId id="265" r:id="rId7"/>
    <p:sldId id="311" r:id="rId8"/>
    <p:sldId id="310" r:id="rId9"/>
    <p:sldId id="31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265"/>
            <p14:sldId id="311"/>
            <p14:sldId id="310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91F61-D833-42F4-9459-D017EACD3B3E}" v="3" dt="2025-05-29T23:21:42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5AF91F61-D833-42F4-9459-D017EACD3B3E}"/>
    <pc:docChg chg="custSel modSld sldOrd">
      <pc:chgData name="Di M Casey (DTP)" userId="5f3789cd-ede7-4959-b30b-a0738f6ceb0b" providerId="ADAL" clId="{5AF91F61-D833-42F4-9459-D017EACD3B3E}" dt="2025-05-29T23:21:56.083" v="9"/>
      <pc:docMkLst>
        <pc:docMk/>
      </pc:docMkLst>
      <pc:sldChg chg="ord">
        <pc:chgData name="Di M Casey (DTP)" userId="5f3789cd-ede7-4959-b30b-a0738f6ceb0b" providerId="ADAL" clId="{5AF91F61-D833-42F4-9459-D017EACD3B3E}" dt="2025-05-29T23:21:56.083" v="9"/>
        <pc:sldMkLst>
          <pc:docMk/>
          <pc:sldMk cId="2980802574" sldId="311"/>
        </pc:sldMkLst>
      </pc:sldChg>
      <pc:sldChg chg="addSp delSp modSp mod">
        <pc:chgData name="Di M Casey (DTP)" userId="5f3789cd-ede7-4959-b30b-a0738f6ceb0b" providerId="ADAL" clId="{5AF91F61-D833-42F4-9459-D017EACD3B3E}" dt="2025-05-29T23:21:47.774" v="7" actId="478"/>
        <pc:sldMkLst>
          <pc:docMk/>
          <pc:sldMk cId="461948321" sldId="312"/>
        </pc:sldMkLst>
        <pc:spChg chg="del">
          <ac:chgData name="Di M Casey (DTP)" userId="5f3789cd-ede7-4959-b30b-a0738f6ceb0b" providerId="ADAL" clId="{5AF91F61-D833-42F4-9459-D017EACD3B3E}" dt="2025-05-29T23:21:45.821" v="6" actId="478"/>
          <ac:spMkLst>
            <pc:docMk/>
            <pc:sldMk cId="461948321" sldId="312"/>
            <ac:spMk id="2" creationId="{BE33F5A4-062B-9723-A484-8425E742E68D}"/>
          </ac:spMkLst>
        </pc:spChg>
        <pc:spChg chg="del">
          <ac:chgData name="Di M Casey (DTP)" userId="5f3789cd-ede7-4959-b30b-a0738f6ceb0b" providerId="ADAL" clId="{5AF91F61-D833-42F4-9459-D017EACD3B3E}" dt="2025-05-29T23:21:47.774" v="7" actId="478"/>
          <ac:spMkLst>
            <pc:docMk/>
            <pc:sldMk cId="461948321" sldId="312"/>
            <ac:spMk id="3" creationId="{B4F7EDAA-AF6E-DBD5-1D06-F877D704AAD9}"/>
          </ac:spMkLst>
        </pc:spChg>
        <pc:picChg chg="del">
          <ac:chgData name="Di M Casey (DTP)" userId="5f3789cd-ede7-4959-b30b-a0738f6ceb0b" providerId="ADAL" clId="{5AF91F61-D833-42F4-9459-D017EACD3B3E}" dt="2025-05-29T23:19:53.839" v="2" actId="478"/>
          <ac:picMkLst>
            <pc:docMk/>
            <pc:sldMk cId="461948321" sldId="312"/>
            <ac:picMk id="4" creationId="{161EAAA9-D4FA-C378-2E98-4158C514C110}"/>
          </ac:picMkLst>
        </pc:picChg>
        <pc:picChg chg="add mod">
          <ac:chgData name="Di M Casey (DTP)" userId="5f3789cd-ede7-4959-b30b-a0738f6ceb0b" providerId="ADAL" clId="{5AF91F61-D833-42F4-9459-D017EACD3B3E}" dt="2025-05-29T23:21:42.863" v="5" actId="14100"/>
          <ac:picMkLst>
            <pc:docMk/>
            <pc:sldMk cId="461948321" sldId="312"/>
            <ac:picMk id="1026" creationId="{42F81637-1E72-8921-4A8B-6F2025185CE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96F4-6A95-4576-8D16-603D4017691E}" type="datetimeFigureOut">
              <a:rPr lang="en-AU" smtClean="0"/>
              <a:t>30/05/2025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9A055-CB8F-4B8F-85D4-3BB69A28CF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981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MAYBE SAFE- wearing a helmet would make this situation safer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328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Safety Level 1-2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498598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 dirty="0"/>
              <a:t>Session 5</a:t>
            </a:r>
            <a:br>
              <a:rPr lang="en-AU" sz="4800" dirty="0"/>
            </a:br>
            <a:r>
              <a:rPr lang="en-AU" sz="4800" b="0" dirty="0"/>
              <a:t>Crossing the Road – Stop Look Listen Think</a:t>
            </a:r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4image23950960">
            <a:extLst>
              <a:ext uri="{FF2B5EF4-FFF2-40B4-BE49-F238E27FC236}">
                <a16:creationId xmlns:a16="http://schemas.microsoft.com/office/drawing/2014/main" id="{D390131F-988F-E050-4CD1-C17663AE2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1" y="108949"/>
            <a:ext cx="10354257" cy="664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0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819C73-B8CA-3E73-DAC6-D72BAEBBA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7528F0-944E-FE9B-2D8C-A73C10CD4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 descr="A person standing on the side of a road looking at his phone&#10;&#10;Description automatically generated">
            <a:extLst>
              <a:ext uri="{FF2B5EF4-FFF2-40B4-BE49-F238E27FC236}">
                <a16:creationId xmlns:a16="http://schemas.microsoft.com/office/drawing/2014/main" id="{4282F5B9-76CD-CA48-17A0-5CEC8A14F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0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D12274-8BCD-44F9-534D-5022F09A5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83D3C6-2557-E2B5-4896-14DD24213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 descr="A person holding a child's hand&#10;&#10;Description automatically generated">
            <a:extLst>
              <a:ext uri="{FF2B5EF4-FFF2-40B4-BE49-F238E27FC236}">
                <a16:creationId xmlns:a16="http://schemas.microsoft.com/office/drawing/2014/main" id="{72A2C2ED-0B89-BCF7-F50A-755263CE5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3" y="-97650"/>
            <a:ext cx="10285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8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y Walking on Pedestrian Lane with His Dog · Free Stock Photo">
            <a:extLst>
              <a:ext uri="{FF2B5EF4-FFF2-40B4-BE49-F238E27FC236}">
                <a16:creationId xmlns:a16="http://schemas.microsoft.com/office/drawing/2014/main" id="{42F81637-1E72-8921-4A8B-6F2025185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456" y="-11572"/>
            <a:ext cx="4571387" cy="686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94832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B492F0E6542C47887C22FBC41F74A0" ma:contentTypeVersion="7" ma:contentTypeDescription="Create a new document." ma:contentTypeScope="" ma:versionID="e0f91c610ab0a6d6a55947116eb2e07d">
  <xsd:schema xmlns:xsd="http://www.w3.org/2001/XMLSchema" xmlns:xs="http://www.w3.org/2001/XMLSchema" xmlns:p="http://schemas.microsoft.com/office/2006/metadata/properties" xmlns:ns2="fdbdf091-8dc2-4b0b-a5a8-574442cd0147" xmlns:ns3="f638aa31-1ec4-491d-b79f-d706e0a8a0dc" xmlns:ns4="f8508736-94ec-4dd1-8563-5c3a3e485623" xmlns:ns5="8f143747-275f-4cfa-892a-c356569ab1a3" targetNamespace="http://schemas.microsoft.com/office/2006/metadata/properties" ma:root="true" ma:fieldsID="a1bb08de91f437f42062b67d7c3f0cc7" ns2:_="" ns3:_="" ns4:_="" ns5:_="">
    <xsd:import namespace="fdbdf091-8dc2-4b0b-a5a8-574442cd0147"/>
    <xsd:import namespace="f638aa31-1ec4-491d-b79f-d706e0a8a0dc"/>
    <xsd:import namespace="f8508736-94ec-4dd1-8563-5c3a3e485623"/>
    <xsd:import namespace="8f143747-275f-4cfa-892a-c356569ab1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LengthInSeconds" minOccurs="0"/>
                <xsd:element ref="ns4:MediaServiceSearchProperties" minOccurs="0"/>
                <xsd:element ref="ns5:_dlc_DocId" minOccurs="0"/>
                <xsd:element ref="ns5:_dlc_DocIdUrl" minOccurs="0"/>
                <xsd:element ref="ns5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bdf091-8dc2-4b0b-a5a8-574442cd0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8aa31-1ec4-491d-b79f-d706e0a8a0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508736-94ec-4dd1-8563-5c3a3e48562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2e39827-7633-4725-95e2-462bd363dd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43747-275f-4cfa-892a-c356569ab1a3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6ce80a1d-052c-4a3e-ab2f-826d91ea6dbe}" ma:internalName="TaxCatchAll" ma:showField="CatchAllData" ma:web="8f143747-275f-4cfa-892a-c356569ab1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5A7ACE-794E-48AB-8286-7603A20AC879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af124fe-44b6-4222-a8e3-559124930b79"/>
    <ds:schemaRef ds:uri="72954b72-a257-434c-979b-eb92632faa9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734301-03ED-4014-BD65-B0C3E0FE0DF3}"/>
</file>

<file path=customXml/itemProps3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58F41D8-125C-4F51-B2E5-9D31326DEAD5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3979</TotalTime>
  <Words>30</Words>
  <Application>Microsoft Office PowerPoint</Application>
  <PresentationFormat>Widescreen</PresentationFormat>
  <Paragraphs>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Urbanist</vt:lpstr>
      <vt:lpstr>Urbanist Medium</vt:lpstr>
      <vt:lpstr>Theme1</vt:lpstr>
      <vt:lpstr>Step Into Safety Level 1-2</vt:lpstr>
      <vt:lpstr>Session 5 Crossing the Road – Stop Look Listen Think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 M Casey (DTP)</dc:creator>
  <cp:lastModifiedBy>Di M Casey (DTP)</cp:lastModifiedBy>
  <cp:revision>5</cp:revision>
  <dcterms:created xsi:type="dcterms:W3CDTF">2024-08-09T05:25:35Z</dcterms:created>
  <dcterms:modified xsi:type="dcterms:W3CDTF">2025-05-29T23:22:00Z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d009b128-03b9-4bb8-83b3-b3644de99555</vt:lpwstr>
  </property>
</Properties>
</file>