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308" r:id="rId5"/>
    <p:sldId id="314" r:id="rId6"/>
    <p:sldId id="296" r:id="rId7"/>
    <p:sldId id="318" r:id="rId8"/>
    <p:sldId id="302" r:id="rId9"/>
    <p:sldId id="299" r:id="rId10"/>
    <p:sldId id="298" r:id="rId11"/>
    <p:sldId id="304" r:id="rId12"/>
    <p:sldId id="303" r:id="rId13"/>
    <p:sldId id="31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7" id="{5A75570E-34CE-4B5F-A839-E31CA7EF97C5}">
          <p14:sldIdLst>
            <p14:sldId id="314"/>
            <p14:sldId id="296"/>
            <p14:sldId id="318"/>
            <p14:sldId id="302"/>
            <p14:sldId id="299"/>
            <p14:sldId id="298"/>
            <p14:sldId id="304"/>
            <p14:sldId id="303"/>
            <p14:sldId id="31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C38812-4A37-4E44-86BE-DE0B00852285}" v="1" dt="2025-05-30T02:29:35.0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D1AE3448-5E65-4CF0-9472-7B5FB35BFEE1}"/>
    <pc:docChg chg="undo custSel addSld delSld modSld sldOrd delSection modSection">
      <pc:chgData name="Di M Casey (DTP)" userId="5f3789cd-ede7-4959-b30b-a0738f6ceb0b" providerId="ADAL" clId="{D1AE3448-5E65-4CF0-9472-7B5FB35BFEE1}" dt="2025-02-04T04:33:08.772" v="279" actId="2057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D1AE3448-5E65-4CF0-9472-7B5FB35BFEE1}" dt="2025-02-04T02:37:54.313" v="50" actId="47"/>
        <pc:sldMkLst>
          <pc:docMk/>
          <pc:sldMk cId="441709063" sldId="263"/>
        </pc:sldMkLst>
      </pc:sldChg>
      <pc:sldChg chg="del">
        <pc:chgData name="Di M Casey (DTP)" userId="5f3789cd-ede7-4959-b30b-a0738f6ceb0b" providerId="ADAL" clId="{D1AE3448-5E65-4CF0-9472-7B5FB35BFEE1}" dt="2025-02-04T02:38:02.055" v="52" actId="47"/>
        <pc:sldMkLst>
          <pc:docMk/>
          <pc:sldMk cId="800443531" sldId="264"/>
        </pc:sldMkLst>
      </pc:sldChg>
      <pc:sldChg chg="del">
        <pc:chgData name="Di M Casey (DTP)" userId="5f3789cd-ede7-4959-b30b-a0738f6ceb0b" providerId="ADAL" clId="{D1AE3448-5E65-4CF0-9472-7B5FB35BFEE1}" dt="2025-02-04T02:37:57.821" v="51" actId="4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D1AE3448-5E65-4CF0-9472-7B5FB35BFEE1}" dt="2025-02-04T03:04:49.662" v="71" actId="47"/>
        <pc:sldMkLst>
          <pc:docMk/>
          <pc:sldMk cId="582970481" sldId="275"/>
        </pc:sldMkLst>
      </pc:sldChg>
      <pc:sldChg chg="add del ord">
        <pc:chgData name="Di M Casey (DTP)" userId="5f3789cd-ede7-4959-b30b-a0738f6ceb0b" providerId="ADAL" clId="{D1AE3448-5E65-4CF0-9472-7B5FB35BFEE1}" dt="2025-02-04T03:20:46.609" v="232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D1AE3448-5E65-4CF0-9472-7B5FB35BFEE1}" dt="2025-02-04T03:40:45.650" v="24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D1AE3448-5E65-4CF0-9472-7B5FB35BFEE1}" dt="2025-02-04T03:40:46.270" v="241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D1AE3448-5E65-4CF0-9472-7B5FB35BFEE1}" dt="2025-02-04T03:40:47.537" v="242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D1AE3448-5E65-4CF0-9472-7B5FB35BFEE1}" dt="2025-02-04T03:40:48.842" v="245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D1AE3448-5E65-4CF0-9472-7B5FB35BFEE1}" dt="2025-02-04T03:40:48.390" v="244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D1AE3448-5E65-4CF0-9472-7B5FB35BFEE1}" dt="2025-02-04T03:40:47.978" v="243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D1AE3448-5E65-4CF0-9472-7B5FB35BFEE1}" dt="2025-02-04T04:04:26.524" v="263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D1AE3448-5E65-4CF0-9472-7B5FB35BFEE1}" dt="2025-02-04T04:04:18.026" v="262" actId="47"/>
        <pc:sldMkLst>
          <pc:docMk/>
          <pc:sldMk cId="1028325388" sldId="300"/>
        </pc:sldMkLst>
      </pc:sldChg>
      <pc:sldChg chg="ord">
        <pc:chgData name="Di M Casey (DTP)" userId="5f3789cd-ede7-4959-b30b-a0738f6ceb0b" providerId="ADAL" clId="{D1AE3448-5E65-4CF0-9472-7B5FB35BFEE1}" dt="2025-02-04T04:03:56.402" v="261"/>
        <pc:sldMkLst>
          <pc:docMk/>
          <pc:sldMk cId="2377845405" sldId="302"/>
        </pc:sldMkLst>
      </pc:sldChg>
      <pc:sldChg chg="del ord">
        <pc:chgData name="Di M Casey (DTP)" userId="5f3789cd-ede7-4959-b30b-a0738f6ceb0b" providerId="ADAL" clId="{D1AE3448-5E65-4CF0-9472-7B5FB35BFEE1}" dt="2025-02-04T04:03:54.424" v="259" actId="47"/>
        <pc:sldMkLst>
          <pc:docMk/>
          <pc:sldMk cId="2910446000" sldId="305"/>
        </pc:sldMkLst>
      </pc:sldChg>
      <pc:sldChg chg="modSp mod">
        <pc:chgData name="Di M Casey (DTP)" userId="5f3789cd-ede7-4959-b30b-a0738f6ceb0b" providerId="ADAL" clId="{D1AE3448-5E65-4CF0-9472-7B5FB35BFEE1}" dt="2025-02-04T04:33:08.772" v="279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D1AE3448-5E65-4CF0-9472-7B5FB35BFEE1}" dt="2025-02-04T04:33:08.772" v="279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D1AE3448-5E65-4CF0-9472-7B5FB35BFEE1}" dt="2025-02-04T02:36:53.767" v="49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D1AE3448-5E65-4CF0-9472-7B5FB35BFEE1}" dt="2025-02-04T02:36:53.767" v="49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2:41:57.437" v="70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D1AE3448-5E65-4CF0-9472-7B5FB35BFEE1}" dt="2025-02-04T02:41:57.437" v="70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06:08.090" v="84" actId="6549"/>
        <pc:sldMkLst>
          <pc:docMk/>
          <pc:sldMk cId="2377105400" sldId="311"/>
        </pc:sldMkLst>
        <pc:spChg chg="mod">
          <ac:chgData name="Di M Casey (DTP)" userId="5f3789cd-ede7-4959-b30b-a0738f6ceb0b" providerId="ADAL" clId="{D1AE3448-5E65-4CF0-9472-7B5FB35BFEE1}" dt="2025-02-04T03:06:08.090" v="84" actId="6549"/>
          <ac:spMkLst>
            <pc:docMk/>
            <pc:sldMk cId="2377105400" sldId="311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17:21.345" v="155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D1AE3448-5E65-4CF0-9472-7B5FB35BFEE1}" dt="2025-02-04T03:17:21.345" v="155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del">
        <pc:chgData name="Di M Casey (DTP)" userId="5f3789cd-ede7-4959-b30b-a0738f6ceb0b" providerId="ADAL" clId="{D1AE3448-5E65-4CF0-9472-7B5FB35BFEE1}" dt="2025-02-04T03:40:44.439" v="239" actId="47"/>
        <pc:sldMkLst>
          <pc:docMk/>
          <pc:sldMk cId="2768508508" sldId="313"/>
        </pc:sldMkLst>
      </pc:sldChg>
      <pc:sldChg chg="modSp add mod ord">
        <pc:chgData name="Di M Casey (DTP)" userId="5f3789cd-ede7-4959-b30b-a0738f6ceb0b" providerId="ADAL" clId="{D1AE3448-5E65-4CF0-9472-7B5FB35BFEE1}" dt="2025-02-04T03:20:58.914" v="238"/>
        <pc:sldMkLst>
          <pc:docMk/>
          <pc:sldMk cId="346314542" sldId="315"/>
        </pc:sldMkLst>
        <pc:spChg chg="mod">
          <ac:chgData name="Di M Casey (DTP)" userId="5f3789cd-ede7-4959-b30b-a0738f6ceb0b" providerId="ADAL" clId="{D1AE3448-5E65-4CF0-9472-7B5FB35BFEE1}" dt="2025-02-04T03:20:58.914" v="238"/>
          <ac:spMkLst>
            <pc:docMk/>
            <pc:sldMk cId="346314542" sldId="315"/>
            <ac:spMk id="3" creationId="{F6DC1E94-3683-73F2-4AD7-24B354305502}"/>
          </ac:spMkLst>
        </pc:spChg>
      </pc:sldChg>
      <pc:sldChg chg="modSp add del mod ord">
        <pc:chgData name="Di M Casey (DTP)" userId="5f3789cd-ede7-4959-b30b-a0738f6ceb0b" providerId="ADAL" clId="{D1AE3448-5E65-4CF0-9472-7B5FB35BFEE1}" dt="2025-02-04T03:20:40.464" v="229" actId="2890"/>
        <pc:sldMkLst>
          <pc:docMk/>
          <pc:sldMk cId="4035070468" sldId="315"/>
        </pc:sldMkLst>
        <pc:spChg chg="mod">
          <ac:chgData name="Di M Casey (DTP)" userId="5f3789cd-ede7-4959-b30b-a0738f6ceb0b" providerId="ADAL" clId="{D1AE3448-5E65-4CF0-9472-7B5FB35BFEE1}" dt="2025-02-04T03:20:39.457" v="227" actId="20577"/>
          <ac:spMkLst>
            <pc:docMk/>
            <pc:sldMk cId="4035070468" sldId="315"/>
            <ac:spMk id="3" creationId="{F6DC1E94-3683-73F2-4AD7-24B354305502}"/>
          </ac:spMkLst>
        </pc:spChg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  <pc:docChgLst>
    <pc:chgData name="Di M Casey (DTP)" userId="5f3789cd-ede7-4959-b30b-a0738f6ceb0b" providerId="ADAL" clId="{7598512A-E4C5-496B-9887-3924962268A3}"/>
    <pc:docChg chg="delSld modSld delSection modSection">
      <pc:chgData name="Di M Casey (DTP)" userId="5f3789cd-ede7-4959-b30b-a0738f6ceb0b" providerId="ADAL" clId="{7598512A-E4C5-496B-9887-3924962268A3}" dt="2025-02-06T23:12:59.452" v="14" actId="20577"/>
      <pc:docMkLst>
        <pc:docMk/>
      </pc:docMkLst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153743584" sldId="25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4092724514" sldId="25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429756529" sldId="25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443958537" sldId="26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693805588" sldId="26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418804926" sldId="26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76346655" sldId="26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589060882" sldId="26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237407615" sldId="26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946413883" sldId="27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965528246" sldId="27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711503005" sldId="27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995342027" sldId="273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64009374" sldId="274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245131625" sldId="289"/>
        </pc:sldMkLst>
      </pc:sldChg>
      <pc:sldChg chg="modSp mod">
        <pc:chgData name="Di M Casey (DTP)" userId="5f3789cd-ede7-4959-b30b-a0738f6ceb0b" providerId="ADAL" clId="{7598512A-E4C5-496B-9887-3924962268A3}" dt="2025-02-06T23:12:59.452" v="14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7598512A-E4C5-496B-9887-3924962268A3}" dt="2025-02-06T23:12:59.452" v="14" actId="20577"/>
          <ac:spMkLst>
            <pc:docMk/>
            <pc:sldMk cId="584827675" sldId="308"/>
            <ac:spMk id="3" creationId="{91FEC66E-24BE-A442-AC61-992421E859CF}"/>
          </ac:spMkLst>
        </pc:spChg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1867659786" sldId="309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719312843" sldId="310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7598512A-E4C5-496B-9887-3924962268A3}" dt="2025-02-06T23:12:40" v="0" actId="47"/>
        <pc:sldMkLst>
          <pc:docMk/>
          <pc:sldMk cId="346314542" sldId="315"/>
        </pc:sldMkLst>
      </pc:sldChg>
    </pc:docChg>
  </pc:docChgLst>
  <pc:docChgLst>
    <pc:chgData name="Di M Casey (DTP)" userId="5f3789cd-ede7-4959-b30b-a0738f6ceb0b" providerId="ADAL" clId="{D126E4CC-9EBE-45DC-A745-392BF5FB3088}"/>
    <pc:docChg chg="custSel addSld delSld modSld modSection">
      <pc:chgData name="Di M Casey (DTP)" userId="5f3789cd-ede7-4959-b30b-a0738f6ceb0b" providerId="ADAL" clId="{D126E4CC-9EBE-45DC-A745-392BF5FB3088}" dt="2025-02-06T23:37:33.929" v="428" actId="20577"/>
      <pc:docMkLst>
        <pc:docMk/>
      </pc:docMkLst>
      <pc:sldChg chg="del modNotesTx">
        <pc:chgData name="Di M Casey (DTP)" userId="5f3789cd-ede7-4959-b30b-a0738f6ceb0b" providerId="ADAL" clId="{D126E4CC-9EBE-45DC-A745-392BF5FB3088}" dt="2025-02-06T23:33:21.537" v="239" actId="47"/>
        <pc:sldMkLst>
          <pc:docMk/>
          <pc:sldMk cId="2777271550" sldId="301"/>
        </pc:sldMkLst>
      </pc:sldChg>
      <pc:sldChg chg="new del">
        <pc:chgData name="Di M Casey (DTP)" userId="5f3789cd-ede7-4959-b30b-a0738f6ceb0b" providerId="ADAL" clId="{D126E4CC-9EBE-45DC-A745-392BF5FB3088}" dt="2025-02-06T23:35:21.935" v="241" actId="47"/>
        <pc:sldMkLst>
          <pc:docMk/>
          <pc:sldMk cId="1228915089" sldId="315"/>
        </pc:sldMkLst>
      </pc:sldChg>
      <pc:sldChg chg="addSp delSp modSp new del mod">
        <pc:chgData name="Di M Casey (DTP)" userId="5f3789cd-ede7-4959-b30b-a0738f6ceb0b" providerId="ADAL" clId="{D126E4CC-9EBE-45DC-A745-392BF5FB3088}" dt="2025-02-06T23:36:41.550" v="252" actId="47"/>
        <pc:sldMkLst>
          <pc:docMk/>
          <pc:sldMk cId="2046789557" sldId="315"/>
        </pc:sldMkLst>
        <pc:spChg chg="del">
          <ac:chgData name="Di M Casey (DTP)" userId="5f3789cd-ede7-4959-b30b-a0738f6ceb0b" providerId="ADAL" clId="{D126E4CC-9EBE-45DC-A745-392BF5FB3088}" dt="2025-02-06T23:36:14.467" v="245" actId="478"/>
          <ac:spMkLst>
            <pc:docMk/>
            <pc:sldMk cId="2046789557" sldId="315"/>
            <ac:spMk id="2" creationId="{B648A408-086C-A1BF-7B99-47A6957BAD69}"/>
          </ac:spMkLst>
        </pc:spChg>
        <pc:spChg chg="del">
          <ac:chgData name="Di M Casey (DTP)" userId="5f3789cd-ede7-4959-b30b-a0738f6ceb0b" providerId="ADAL" clId="{D126E4CC-9EBE-45DC-A745-392BF5FB3088}" dt="2025-02-06T23:36:12.230" v="244" actId="478"/>
          <ac:spMkLst>
            <pc:docMk/>
            <pc:sldMk cId="2046789557" sldId="315"/>
            <ac:spMk id="3" creationId="{346E95F6-B041-7C8B-1234-3635A2945A53}"/>
          </ac:spMkLst>
        </pc:spChg>
        <pc:picChg chg="add mod">
          <ac:chgData name="Di M Casey (DTP)" userId="5f3789cd-ede7-4959-b30b-a0738f6ceb0b" providerId="ADAL" clId="{D126E4CC-9EBE-45DC-A745-392BF5FB3088}" dt="2025-02-06T23:36:19.179" v="246" actId="14100"/>
          <ac:picMkLst>
            <pc:docMk/>
            <pc:sldMk cId="2046789557" sldId="315"/>
            <ac:picMk id="4" creationId="{10C86DA2-0AF8-3564-45C1-D7F45C65B04B}"/>
          </ac:picMkLst>
        </pc:picChg>
      </pc:sldChg>
      <pc:sldChg chg="addSp delSp modSp add mod modNotesTx">
        <pc:chgData name="Di M Casey (DTP)" userId="5f3789cd-ede7-4959-b30b-a0738f6ceb0b" providerId="ADAL" clId="{D126E4CC-9EBE-45DC-A745-392BF5FB3088}" dt="2025-02-06T23:37:33.929" v="428" actId="20577"/>
        <pc:sldMkLst>
          <pc:docMk/>
          <pc:sldMk cId="2304130372" sldId="316"/>
        </pc:sldMkLst>
        <pc:picChg chg="del">
          <ac:chgData name="Di M Casey (DTP)" userId="5f3789cd-ede7-4959-b30b-a0738f6ceb0b" providerId="ADAL" clId="{D126E4CC-9EBE-45DC-A745-392BF5FB3088}" dt="2025-02-06T23:36:27.571" v="248" actId="478"/>
          <ac:picMkLst>
            <pc:docMk/>
            <pc:sldMk cId="2304130372" sldId="316"/>
            <ac:picMk id="2" creationId="{8BC133C3-6A8D-886F-857D-8B5728111572}"/>
          </ac:picMkLst>
        </pc:picChg>
        <pc:picChg chg="add mod">
          <ac:chgData name="Di M Casey (DTP)" userId="5f3789cd-ede7-4959-b30b-a0738f6ceb0b" providerId="ADAL" clId="{D126E4CC-9EBE-45DC-A745-392BF5FB3088}" dt="2025-02-06T23:36:38.526" v="251" actId="14100"/>
          <ac:picMkLst>
            <pc:docMk/>
            <pc:sldMk cId="2304130372" sldId="316"/>
            <ac:picMk id="3" creationId="{8E070574-CB41-8215-9152-96B658B13DA9}"/>
          </ac:picMkLst>
        </pc:picChg>
      </pc:sldChg>
    </pc:docChg>
  </pc:docChgLst>
  <pc:docChgLst>
    <pc:chgData name="Di M Casey (DTP)" userId="5f3789cd-ede7-4959-b30b-a0738f6ceb0b" providerId="ADAL" clId="{F8C38812-4A37-4E44-86BE-DE0B00852285}"/>
    <pc:docChg chg="addSld modSld sldOrd modSection">
      <pc:chgData name="Di M Casey (DTP)" userId="5f3789cd-ede7-4959-b30b-a0738f6ceb0b" providerId="ADAL" clId="{F8C38812-4A37-4E44-86BE-DE0B00852285}" dt="2025-05-30T02:29:35.073" v="3"/>
      <pc:docMkLst>
        <pc:docMk/>
      </pc:docMkLst>
      <pc:sldChg chg="ord">
        <pc:chgData name="Di M Casey (DTP)" userId="5f3789cd-ede7-4959-b30b-a0738f6ceb0b" providerId="ADAL" clId="{F8C38812-4A37-4E44-86BE-DE0B00852285}" dt="2025-05-30T02:27:00.930" v="1"/>
        <pc:sldMkLst>
          <pc:docMk/>
          <pc:sldMk cId="1486509734" sldId="296"/>
        </pc:sldMkLst>
      </pc:sldChg>
      <pc:sldChg chg="addSp modSp new">
        <pc:chgData name="Di M Casey (DTP)" userId="5f3789cd-ede7-4959-b30b-a0738f6ceb0b" providerId="ADAL" clId="{F8C38812-4A37-4E44-86BE-DE0B00852285}" dt="2025-05-30T02:29:35.073" v="3"/>
        <pc:sldMkLst>
          <pc:docMk/>
          <pc:sldMk cId="654454444" sldId="317"/>
        </pc:sldMkLst>
        <pc:picChg chg="add mod">
          <ac:chgData name="Di M Casey (DTP)" userId="5f3789cd-ede7-4959-b30b-a0738f6ceb0b" providerId="ADAL" clId="{F8C38812-4A37-4E44-86BE-DE0B00852285}" dt="2025-05-30T02:29:35.073" v="3"/>
          <ac:picMkLst>
            <pc:docMk/>
            <pc:sldMk cId="654454444" sldId="317"/>
            <ac:picMk id="4" creationId="{7E87A45A-3AF2-A5F1-CB2B-BC7F08271FD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DBB3ED-931E-4849-9C29-7B0AEFBB4CCF}" type="datetimeFigureOut">
              <a:rPr lang="en-AU" smtClean="0"/>
              <a:t>3/01/2026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D1B7A-9F4D-4D23-85BC-6F4BC90BA11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0578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Use this image to discuss that whilst it’s perfectly fine and common for people to walk dogs, they can be a hazard for pedestrians on the footpath.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1D1B7A-9F4D-4D23-85BC-6F4BC90BA115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3112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 dirty="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</a:t>
            </a:r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into Safely</a:t>
            </a:r>
            <a:endParaRPr lang="en-US" sz="4400" dirty="0">
              <a:solidFill>
                <a:schemeClr val="bg1"/>
              </a:solidFill>
              <a:ea typeface="Urbanist" panose="020B0A04040200000203" pitchFamily="34" charset="77"/>
              <a:cs typeface="Urbanist" panose="020B0A04040200000203" pitchFamily="34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 dirty="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7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70574-CB41-8215-9152-96B658B13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08" y="0"/>
            <a:ext cx="10528062" cy="683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130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/>
              <a:t>Session 7</a:t>
            </a:r>
            <a:br>
              <a:rPr lang="en-AU" sz="4800"/>
            </a:br>
            <a:r>
              <a:rPr lang="en-AU" sz="4800" b="0"/>
              <a:t>Staying Safe on the Footpath</a:t>
            </a:r>
          </a:p>
        </p:txBody>
      </p:sp>
    </p:spTree>
    <p:extLst>
      <p:ext uri="{BB962C8B-B14F-4D97-AF65-F5344CB8AC3E}">
        <p14:creationId xmlns:p14="http://schemas.microsoft.com/office/powerpoint/2010/main" val="2545988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rack in a sidewalk&#10;&#10;Description automatically generated">
            <a:extLst>
              <a:ext uri="{FF2B5EF4-FFF2-40B4-BE49-F238E27FC236}">
                <a16:creationId xmlns:a16="http://schemas.microsoft.com/office/drawing/2014/main" id="{4AA33E02-D037-26BB-7CE1-72BDADB89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25" y="371476"/>
            <a:ext cx="10118950" cy="615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09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3811ABB-78B2-2BB6-0D84-013AEB0E4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riding a tricycle&#10;&#10;Description automatically generated">
            <a:extLst>
              <a:ext uri="{FF2B5EF4-FFF2-40B4-BE49-F238E27FC236}">
                <a16:creationId xmlns:a16="http://schemas.microsoft.com/office/drawing/2014/main" id="{24095F70-6D2F-2B39-B964-27D3863D5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876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cycle lying on the ground&#10;&#10;Description automatically generated">
            <a:extLst>
              <a:ext uri="{FF2B5EF4-FFF2-40B4-BE49-F238E27FC236}">
                <a16:creationId xmlns:a16="http://schemas.microsoft.com/office/drawing/2014/main" id="{466C31C9-6890-6D9B-01DD-E85D529724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845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uddle in the middle of a road&#10;&#10;Description automatically generated">
            <a:extLst>
              <a:ext uri="{FF2B5EF4-FFF2-40B4-BE49-F238E27FC236}">
                <a16:creationId xmlns:a16="http://schemas.microsoft.com/office/drawing/2014/main" id="{76B0330F-2625-C44D-BDFB-ADF0CAAF5E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97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 parked in front of a building&#10;&#10;Description automatically generated">
            <a:extLst>
              <a:ext uri="{FF2B5EF4-FFF2-40B4-BE49-F238E27FC236}">
                <a16:creationId xmlns:a16="http://schemas.microsoft.com/office/drawing/2014/main" id="{CE859521-E4BF-0D48-73E1-81F580F457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47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yellow sign on a brick sidewalk&#10;&#10;Description automatically generated">
            <a:extLst>
              <a:ext uri="{FF2B5EF4-FFF2-40B4-BE49-F238E27FC236}">
                <a16:creationId xmlns:a16="http://schemas.microsoft.com/office/drawing/2014/main" id="{1CA24F4C-1213-5F87-7B1A-8432E258D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921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verhanging Vegetation | Whitehorse ...">
            <a:extLst>
              <a:ext uri="{FF2B5EF4-FFF2-40B4-BE49-F238E27FC236}">
                <a16:creationId xmlns:a16="http://schemas.microsoft.com/office/drawing/2014/main" id="{8BC133C3-6A8D-886F-857D-8B57281115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7"/>
          <a:stretch/>
        </p:blipFill>
        <p:spPr bwMode="auto">
          <a:xfrm>
            <a:off x="1136900" y="167143"/>
            <a:ext cx="9778750" cy="65237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2439163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B5A7ACE-794E-48AB-8286-7603A20AC879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72954b72-a257-434c-979b-eb92632faa90"/>
    <ds:schemaRef ds:uri="http://purl.org/dc/terms/"/>
    <ds:schemaRef ds:uri="http://schemas.openxmlformats.org/package/2006/metadata/core-properties"/>
    <ds:schemaRef ds:uri="7af124fe-44b6-4222-a8e3-559124930b7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584175-223C-4AA9-B8E3-D588474E4138}"/>
</file>

<file path=customXml/itemProps4.xml><?xml version="1.0" encoding="utf-8"?>
<ds:datastoreItem xmlns:ds="http://schemas.openxmlformats.org/officeDocument/2006/customXml" ds:itemID="{CD77CD82-4654-401C-B900-EF372A057EA5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</TotalTime>
  <Words>46</Words>
  <Application>Microsoft Office PowerPoint</Application>
  <PresentationFormat>Widescreen</PresentationFormat>
  <Paragraphs>6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Century Gothic</vt:lpstr>
      <vt:lpstr>Urbanist</vt:lpstr>
      <vt:lpstr>Urbanist Medium</vt:lpstr>
      <vt:lpstr>Theme1</vt:lpstr>
      <vt:lpstr>Step into Safely</vt:lpstr>
      <vt:lpstr>Session 7 Staying Safe on the Footpath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Cazz Clarke</cp:lastModifiedBy>
  <cp:revision>2</cp:revision>
  <dcterms:created xsi:type="dcterms:W3CDTF">2024-08-09T05:25:35Z</dcterms:created>
  <dcterms:modified xsi:type="dcterms:W3CDTF">2026-01-03T06:45:16Z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98fe4485-8eb8-438a-95a9-4bbc0f73bb7d</vt:lpwstr>
  </property>
</Properties>
</file>