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app.xml" ContentType="application/vnd.openxmlformats-officedocument.extended-properties+xml"/>
  <Override PartName="/docMetadata/LabelInfo.xml" ContentType="application/vnd.ms-office.classificationlabel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sldIdLst>
    <p:sldId id="308" r:id="rId5"/>
    <p:sldId id="309" r:id="rId6"/>
    <p:sldId id="262" r:id="rId7"/>
    <p:sldId id="257" r:id="rId8"/>
    <p:sldId id="259" r:id="rId9"/>
    <p:sldId id="260" r:id="rId10"/>
    <p:sldId id="261" r:id="rId11"/>
    <p:sldId id="25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60C4874-CC42-45C4-A629-F0595DE5A70A}">
          <p14:sldIdLst>
            <p14:sldId id="308"/>
          </p14:sldIdLst>
        </p14:section>
        <p14:section name="Session 1" id="{E54B3DDE-473D-4C68-9247-AE1C018D1472}">
          <p14:sldIdLst>
            <p14:sldId id="309"/>
            <p14:sldId id="262"/>
            <p14:sldId id="257"/>
            <p14:sldId id="259"/>
            <p14:sldId id="260"/>
            <p14:sldId id="261"/>
            <p14:sldId id="25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6729476-7EAC-41DC-97E1-9B81D3E7E438}" v="15" dt="2025-02-06T22:48:17.1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 M Casey (DTP)" userId="5f3789cd-ede7-4959-b30b-a0738f6ceb0b" providerId="ADAL" clId="{76729476-7EAC-41DC-97E1-9B81D3E7E438}"/>
    <pc:docChg chg="delSld modSld delSection modSection">
      <pc:chgData name="Di M Casey (DTP)" userId="5f3789cd-ede7-4959-b30b-a0738f6ceb0b" providerId="ADAL" clId="{76729476-7EAC-41DC-97E1-9B81D3E7E438}" dt="2025-02-06T22:48:17.166" v="14" actId="20577"/>
      <pc:docMkLst>
        <pc:docMk/>
      </pc:docMkLst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418804926" sldId="266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776346655" sldId="267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3589060882" sldId="268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237407615" sldId="269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946413883" sldId="270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3965528246" sldId="271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711503005" sldId="272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3995342027" sldId="273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764009374" sldId="274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892479273" sldId="276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4122914341" sldId="278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485427077" sldId="280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287231486" sldId="282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888044972" sldId="283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353967055" sldId="285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978623118" sldId="286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3769895263" sldId="287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245131625" sldId="289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486509734" sldId="296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036947209" sldId="298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4177997490" sldId="299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777271550" sldId="301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377845405" sldId="302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1824391634" sldId="303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4209692199" sldId="304"/>
        </pc:sldMkLst>
      </pc:sldChg>
      <pc:sldChg chg="modSp mod">
        <pc:chgData name="Di M Casey (DTP)" userId="5f3789cd-ede7-4959-b30b-a0738f6ceb0b" providerId="ADAL" clId="{76729476-7EAC-41DC-97E1-9B81D3E7E438}" dt="2025-02-06T22:48:17.166" v="14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76729476-7EAC-41DC-97E1-9B81D3E7E438}" dt="2025-02-06T22:48:17.166" v="14" actId="20577"/>
          <ac:spMkLst>
            <pc:docMk/>
            <pc:sldMk cId="584827675" sldId="308"/>
            <ac:spMk id="3" creationId="{91FEC66E-24BE-A442-AC61-992421E859CF}"/>
          </ac:spMkLst>
        </pc:spChg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719312843" sldId="310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377105400" sldId="311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97311575" sldId="312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2545988464" sldId="314"/>
        </pc:sldMkLst>
      </pc:sldChg>
      <pc:sldChg chg="del">
        <pc:chgData name="Di M Casey (DTP)" userId="5f3789cd-ede7-4959-b30b-a0738f6ceb0b" providerId="ADAL" clId="{76729476-7EAC-41DC-97E1-9B81D3E7E438}" dt="2025-02-06T22:47:52.145" v="0" actId="47"/>
        <pc:sldMkLst>
          <pc:docMk/>
          <pc:sldMk cId="346314542" sldId="315"/>
        </pc:sldMkLst>
      </pc:sldChg>
    </pc:docChg>
  </pc:docChgLst>
  <pc:docChgLst>
    <pc:chgData name="Di M Casey (DTP)" userId="S::vidx963@roads.vic.gov.au::5f3789cd-ede7-4959-b30b-a0738f6ceb0b" providerId="AD" clId="Web-{267876BA-771D-DD79-4E38-04CF035D41BC}"/>
    <pc:docChg chg="modSld">
      <pc:chgData name="Di M Casey (DTP)" userId="S::vidx963@roads.vic.gov.au::5f3789cd-ede7-4959-b30b-a0738f6ceb0b" providerId="AD" clId="Web-{267876BA-771D-DD79-4E38-04CF035D41BC}" dt="2024-08-12T06:37:49.156" v="0"/>
      <pc:docMkLst>
        <pc:docMk/>
      </pc:docMkLst>
      <pc:sldChg chg="addSp modSp">
        <pc:chgData name="Di M Casey (DTP)" userId="S::vidx963@roads.vic.gov.au::5f3789cd-ede7-4959-b30b-a0738f6ceb0b" providerId="AD" clId="Web-{267876BA-771D-DD79-4E38-04CF035D41BC}" dt="2024-08-12T06:37:49.156" v="0"/>
        <pc:sldMkLst>
          <pc:docMk/>
          <pc:sldMk cId="3769895263" sldId="287"/>
        </pc:sldMkLst>
        <pc:picChg chg="add mod">
          <ac:chgData name="Di M Casey (DTP)" userId="S::vidx963@roads.vic.gov.au::5f3789cd-ede7-4959-b30b-a0738f6ceb0b" providerId="AD" clId="Web-{267876BA-771D-DD79-4E38-04CF035D41BC}" dt="2024-08-12T06:37:49.156" v="0"/>
          <ac:picMkLst>
            <pc:docMk/>
            <pc:sldMk cId="3769895263" sldId="287"/>
            <ac:picMk id="2" creationId="{C332AB50-0EB5-E405-0245-45864A86EFF2}"/>
          </ac:picMkLst>
        </pc:picChg>
      </pc:sldChg>
    </pc:docChg>
  </pc:docChgLst>
  <pc:docChgLst>
    <pc:chgData name="Di M Casey (DTP)" userId="5f3789cd-ede7-4959-b30b-a0738f6ceb0b" providerId="ADAL" clId="{D1AE3448-5E65-4CF0-9472-7B5FB35BFEE1}"/>
    <pc:docChg chg="undo custSel addSld delSld modSld sldOrd delSection modSection">
      <pc:chgData name="Di M Casey (DTP)" userId="5f3789cd-ede7-4959-b30b-a0738f6ceb0b" providerId="ADAL" clId="{D1AE3448-5E65-4CF0-9472-7B5FB35BFEE1}" dt="2025-02-04T04:33:08.772" v="279" actId="20577"/>
      <pc:docMkLst>
        <pc:docMk/>
      </pc:docMkLst>
      <pc:sldChg chg="ord">
        <pc:chgData name="Di M Casey (DTP)" userId="5f3789cd-ede7-4959-b30b-a0738f6ceb0b" providerId="ADAL" clId="{D1AE3448-5E65-4CF0-9472-7B5FB35BFEE1}" dt="2025-02-04T02:33:42.327" v="3"/>
        <pc:sldMkLst>
          <pc:docMk/>
          <pc:sldMk cId="4092724514" sldId="258"/>
        </pc:sldMkLst>
      </pc:sldChg>
      <pc:sldChg chg="ord">
        <pc:chgData name="Di M Casey (DTP)" userId="5f3789cd-ede7-4959-b30b-a0738f6ceb0b" providerId="ADAL" clId="{D1AE3448-5E65-4CF0-9472-7B5FB35BFEE1}" dt="2025-02-04T02:33:38.314" v="1"/>
        <pc:sldMkLst>
          <pc:docMk/>
          <pc:sldMk cId="3429756529" sldId="259"/>
        </pc:sldMkLst>
      </pc:sldChg>
      <pc:sldChg chg="ord">
        <pc:chgData name="Di M Casey (DTP)" userId="5f3789cd-ede7-4959-b30b-a0738f6ceb0b" providerId="ADAL" clId="{D1AE3448-5E65-4CF0-9472-7B5FB35BFEE1}" dt="2025-02-04T02:33:44.819" v="5"/>
        <pc:sldMkLst>
          <pc:docMk/>
          <pc:sldMk cId="3693805588" sldId="261"/>
        </pc:sldMkLst>
      </pc:sldChg>
      <pc:sldChg chg="ord">
        <pc:chgData name="Di M Casey (DTP)" userId="5f3789cd-ede7-4959-b30b-a0738f6ceb0b" providerId="ADAL" clId="{D1AE3448-5E65-4CF0-9472-7B5FB35BFEE1}" dt="2025-02-04T02:33:51.135" v="7"/>
        <pc:sldMkLst>
          <pc:docMk/>
          <pc:sldMk cId="975973694" sldId="262"/>
        </pc:sldMkLst>
      </pc:sldChg>
      <pc:sldChg chg="del">
        <pc:chgData name="Di M Casey (DTP)" userId="5f3789cd-ede7-4959-b30b-a0738f6ceb0b" providerId="ADAL" clId="{D1AE3448-5E65-4CF0-9472-7B5FB35BFEE1}" dt="2025-02-04T02:37:54.313" v="50" actId="47"/>
        <pc:sldMkLst>
          <pc:docMk/>
          <pc:sldMk cId="441709063" sldId="263"/>
        </pc:sldMkLst>
      </pc:sldChg>
      <pc:sldChg chg="del">
        <pc:chgData name="Di M Casey (DTP)" userId="5f3789cd-ede7-4959-b30b-a0738f6ceb0b" providerId="ADAL" clId="{D1AE3448-5E65-4CF0-9472-7B5FB35BFEE1}" dt="2025-02-04T02:38:02.055" v="52" actId="47"/>
        <pc:sldMkLst>
          <pc:docMk/>
          <pc:sldMk cId="800443531" sldId="264"/>
        </pc:sldMkLst>
      </pc:sldChg>
      <pc:sldChg chg="del">
        <pc:chgData name="Di M Casey (DTP)" userId="5f3789cd-ede7-4959-b30b-a0738f6ceb0b" providerId="ADAL" clId="{D1AE3448-5E65-4CF0-9472-7B5FB35BFEE1}" dt="2025-02-04T02:37:57.821" v="51" actId="47"/>
        <pc:sldMkLst>
          <pc:docMk/>
          <pc:sldMk cId="3714703963" sldId="265"/>
        </pc:sldMkLst>
      </pc:sldChg>
      <pc:sldChg chg="del">
        <pc:chgData name="Di M Casey (DTP)" userId="5f3789cd-ede7-4959-b30b-a0738f6ceb0b" providerId="ADAL" clId="{D1AE3448-5E65-4CF0-9472-7B5FB35BFEE1}" dt="2025-02-04T03:04:49.662" v="71" actId="47"/>
        <pc:sldMkLst>
          <pc:docMk/>
          <pc:sldMk cId="582970481" sldId="275"/>
        </pc:sldMkLst>
      </pc:sldChg>
      <pc:sldChg chg="add del ord">
        <pc:chgData name="Di M Casey (DTP)" userId="5f3789cd-ede7-4959-b30b-a0738f6ceb0b" providerId="ADAL" clId="{D1AE3448-5E65-4CF0-9472-7B5FB35BFEE1}" dt="2025-02-04T03:20:46.609" v="232"/>
        <pc:sldMkLst>
          <pc:docMk/>
          <pc:sldMk cId="3382638923" sldId="288"/>
        </pc:sldMkLst>
      </pc:sldChg>
      <pc:sldChg chg="del">
        <pc:chgData name="Di M Casey (DTP)" userId="5f3789cd-ede7-4959-b30b-a0738f6ceb0b" providerId="ADAL" clId="{D1AE3448-5E65-4CF0-9472-7B5FB35BFEE1}" dt="2025-02-04T03:40:45.650" v="240" actId="47"/>
        <pc:sldMkLst>
          <pc:docMk/>
          <pc:sldMk cId="2304961284" sldId="290"/>
        </pc:sldMkLst>
      </pc:sldChg>
      <pc:sldChg chg="del">
        <pc:chgData name="Di M Casey (DTP)" userId="5f3789cd-ede7-4959-b30b-a0738f6ceb0b" providerId="ADAL" clId="{D1AE3448-5E65-4CF0-9472-7B5FB35BFEE1}" dt="2025-02-04T03:40:46.270" v="241" actId="47"/>
        <pc:sldMkLst>
          <pc:docMk/>
          <pc:sldMk cId="933061988" sldId="291"/>
        </pc:sldMkLst>
      </pc:sldChg>
      <pc:sldChg chg="del">
        <pc:chgData name="Di M Casey (DTP)" userId="5f3789cd-ede7-4959-b30b-a0738f6ceb0b" providerId="ADAL" clId="{D1AE3448-5E65-4CF0-9472-7B5FB35BFEE1}" dt="2025-02-04T03:40:47.537" v="242" actId="47"/>
        <pc:sldMkLst>
          <pc:docMk/>
          <pc:sldMk cId="2352753488" sldId="292"/>
        </pc:sldMkLst>
      </pc:sldChg>
      <pc:sldChg chg="del">
        <pc:chgData name="Di M Casey (DTP)" userId="5f3789cd-ede7-4959-b30b-a0738f6ceb0b" providerId="ADAL" clId="{D1AE3448-5E65-4CF0-9472-7B5FB35BFEE1}" dt="2025-02-04T03:40:48.842" v="245" actId="47"/>
        <pc:sldMkLst>
          <pc:docMk/>
          <pc:sldMk cId="3730281154" sldId="293"/>
        </pc:sldMkLst>
      </pc:sldChg>
      <pc:sldChg chg="del">
        <pc:chgData name="Di M Casey (DTP)" userId="5f3789cd-ede7-4959-b30b-a0738f6ceb0b" providerId="ADAL" clId="{D1AE3448-5E65-4CF0-9472-7B5FB35BFEE1}" dt="2025-02-04T03:40:48.390" v="244" actId="47"/>
        <pc:sldMkLst>
          <pc:docMk/>
          <pc:sldMk cId="1006723371" sldId="294"/>
        </pc:sldMkLst>
      </pc:sldChg>
      <pc:sldChg chg="del">
        <pc:chgData name="Di M Casey (DTP)" userId="5f3789cd-ede7-4959-b30b-a0738f6ceb0b" providerId="ADAL" clId="{D1AE3448-5E65-4CF0-9472-7B5FB35BFEE1}" dt="2025-02-04T03:40:47.978" v="243" actId="47"/>
        <pc:sldMkLst>
          <pc:docMk/>
          <pc:sldMk cId="1816691115" sldId="295"/>
        </pc:sldMkLst>
      </pc:sldChg>
      <pc:sldChg chg="del">
        <pc:chgData name="Di M Casey (DTP)" userId="5f3789cd-ede7-4959-b30b-a0738f6ceb0b" providerId="ADAL" clId="{D1AE3448-5E65-4CF0-9472-7B5FB35BFEE1}" dt="2025-02-04T04:04:26.524" v="263" actId="47"/>
        <pc:sldMkLst>
          <pc:docMk/>
          <pc:sldMk cId="1674318242" sldId="297"/>
        </pc:sldMkLst>
      </pc:sldChg>
      <pc:sldChg chg="del">
        <pc:chgData name="Di M Casey (DTP)" userId="5f3789cd-ede7-4959-b30b-a0738f6ceb0b" providerId="ADAL" clId="{D1AE3448-5E65-4CF0-9472-7B5FB35BFEE1}" dt="2025-02-04T04:04:18.026" v="262" actId="47"/>
        <pc:sldMkLst>
          <pc:docMk/>
          <pc:sldMk cId="1028325388" sldId="300"/>
        </pc:sldMkLst>
      </pc:sldChg>
      <pc:sldChg chg="ord">
        <pc:chgData name="Di M Casey (DTP)" userId="5f3789cd-ede7-4959-b30b-a0738f6ceb0b" providerId="ADAL" clId="{D1AE3448-5E65-4CF0-9472-7B5FB35BFEE1}" dt="2025-02-04T04:03:56.402" v="261"/>
        <pc:sldMkLst>
          <pc:docMk/>
          <pc:sldMk cId="2377845405" sldId="302"/>
        </pc:sldMkLst>
      </pc:sldChg>
      <pc:sldChg chg="del ord">
        <pc:chgData name="Di M Casey (DTP)" userId="5f3789cd-ede7-4959-b30b-a0738f6ceb0b" providerId="ADAL" clId="{D1AE3448-5E65-4CF0-9472-7B5FB35BFEE1}" dt="2025-02-04T04:03:54.424" v="259" actId="47"/>
        <pc:sldMkLst>
          <pc:docMk/>
          <pc:sldMk cId="2910446000" sldId="305"/>
        </pc:sldMkLst>
      </pc:sldChg>
      <pc:sldChg chg="modSp mod">
        <pc:chgData name="Di M Casey (DTP)" userId="5f3789cd-ede7-4959-b30b-a0738f6ceb0b" providerId="ADAL" clId="{D1AE3448-5E65-4CF0-9472-7B5FB35BFEE1}" dt="2025-02-04T04:33:08.772" v="279" actId="20577"/>
        <pc:sldMkLst>
          <pc:docMk/>
          <pc:sldMk cId="584827675" sldId="308"/>
        </pc:sldMkLst>
        <pc:spChg chg="mod">
          <ac:chgData name="Di M Casey (DTP)" userId="5f3789cd-ede7-4959-b30b-a0738f6ceb0b" providerId="ADAL" clId="{D1AE3448-5E65-4CF0-9472-7B5FB35BFEE1}" dt="2025-02-04T04:33:08.772" v="279" actId="20577"/>
          <ac:spMkLst>
            <pc:docMk/>
            <pc:sldMk cId="584827675" sldId="308"/>
            <ac:spMk id="2" creationId="{AF1E2F47-2291-5A4C-88E0-82C7C27B5E2C}"/>
          </ac:spMkLst>
        </pc:spChg>
      </pc:sldChg>
      <pc:sldChg chg="modSp mod">
        <pc:chgData name="Di M Casey (DTP)" userId="5f3789cd-ede7-4959-b30b-a0738f6ceb0b" providerId="ADAL" clId="{D1AE3448-5E65-4CF0-9472-7B5FB35BFEE1}" dt="2025-02-04T02:36:53.767" v="49" actId="20577"/>
        <pc:sldMkLst>
          <pc:docMk/>
          <pc:sldMk cId="1867659786" sldId="309"/>
        </pc:sldMkLst>
        <pc:spChg chg="mod">
          <ac:chgData name="Di M Casey (DTP)" userId="5f3789cd-ede7-4959-b30b-a0738f6ceb0b" providerId="ADAL" clId="{D1AE3448-5E65-4CF0-9472-7B5FB35BFEE1}" dt="2025-02-04T02:36:53.767" v="49" actId="20577"/>
          <ac:spMkLst>
            <pc:docMk/>
            <pc:sldMk cId="1867659786" sldId="309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2:41:57.437" v="70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D1AE3448-5E65-4CF0-9472-7B5FB35BFEE1}" dt="2025-02-04T02:41:57.437" v="70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06:08.090" v="84" actId="6549"/>
        <pc:sldMkLst>
          <pc:docMk/>
          <pc:sldMk cId="2377105400" sldId="311"/>
        </pc:sldMkLst>
        <pc:spChg chg="mod">
          <ac:chgData name="Di M Casey (DTP)" userId="5f3789cd-ede7-4959-b30b-a0738f6ceb0b" providerId="ADAL" clId="{D1AE3448-5E65-4CF0-9472-7B5FB35BFEE1}" dt="2025-02-04T03:06:08.090" v="84" actId="6549"/>
          <ac:spMkLst>
            <pc:docMk/>
            <pc:sldMk cId="2377105400" sldId="311"/>
            <ac:spMk id="3" creationId="{F6DC1E94-3683-73F2-4AD7-24B354305502}"/>
          </ac:spMkLst>
        </pc:spChg>
      </pc:sldChg>
      <pc:sldChg chg="modSp mod">
        <pc:chgData name="Di M Casey (DTP)" userId="5f3789cd-ede7-4959-b30b-a0738f6ceb0b" providerId="ADAL" clId="{D1AE3448-5E65-4CF0-9472-7B5FB35BFEE1}" dt="2025-02-04T03:17:21.345" v="155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D1AE3448-5E65-4CF0-9472-7B5FB35BFEE1}" dt="2025-02-04T03:17:21.345" v="155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del">
        <pc:chgData name="Di M Casey (DTP)" userId="5f3789cd-ede7-4959-b30b-a0738f6ceb0b" providerId="ADAL" clId="{D1AE3448-5E65-4CF0-9472-7B5FB35BFEE1}" dt="2025-02-04T03:40:44.439" v="239" actId="47"/>
        <pc:sldMkLst>
          <pc:docMk/>
          <pc:sldMk cId="2768508508" sldId="313"/>
        </pc:sldMkLst>
      </pc:sldChg>
      <pc:sldChg chg="modSp add mod ord">
        <pc:chgData name="Di M Casey (DTP)" userId="5f3789cd-ede7-4959-b30b-a0738f6ceb0b" providerId="ADAL" clId="{D1AE3448-5E65-4CF0-9472-7B5FB35BFEE1}" dt="2025-02-04T03:20:58.914" v="238"/>
        <pc:sldMkLst>
          <pc:docMk/>
          <pc:sldMk cId="346314542" sldId="315"/>
        </pc:sldMkLst>
        <pc:spChg chg="mod">
          <ac:chgData name="Di M Casey (DTP)" userId="5f3789cd-ede7-4959-b30b-a0738f6ceb0b" providerId="ADAL" clId="{D1AE3448-5E65-4CF0-9472-7B5FB35BFEE1}" dt="2025-02-04T03:20:58.914" v="238"/>
          <ac:spMkLst>
            <pc:docMk/>
            <pc:sldMk cId="346314542" sldId="315"/>
            <ac:spMk id="3" creationId="{F6DC1E94-3683-73F2-4AD7-24B354305502}"/>
          </ac:spMkLst>
        </pc:spChg>
      </pc:sldChg>
      <pc:sldChg chg="modSp add del mod ord">
        <pc:chgData name="Di M Casey (DTP)" userId="5f3789cd-ede7-4959-b30b-a0738f6ceb0b" providerId="ADAL" clId="{D1AE3448-5E65-4CF0-9472-7B5FB35BFEE1}" dt="2025-02-04T03:20:40.464" v="229" actId="2890"/>
        <pc:sldMkLst>
          <pc:docMk/>
          <pc:sldMk cId="4035070468" sldId="315"/>
        </pc:sldMkLst>
        <pc:spChg chg="mod">
          <ac:chgData name="Di M Casey (DTP)" userId="5f3789cd-ede7-4959-b30b-a0738f6ceb0b" providerId="ADAL" clId="{D1AE3448-5E65-4CF0-9472-7B5FB35BFEE1}" dt="2025-02-04T03:20:39.457" v="227" actId="20577"/>
          <ac:spMkLst>
            <pc:docMk/>
            <pc:sldMk cId="4035070468" sldId="315"/>
            <ac:spMk id="3" creationId="{F6DC1E94-3683-73F2-4AD7-24B354305502}"/>
          </ac:spMkLst>
        </pc:spChg>
      </pc:sldChg>
    </pc:docChg>
  </pc:docChgLst>
  <pc:docChgLst>
    <pc:chgData name="Di M Casey (DTP)" userId="5f3789cd-ede7-4959-b30b-a0738f6ceb0b" providerId="ADAL" clId="{5A409EC9-A620-4D21-A5BB-9D29FDFB7632}"/>
    <pc:docChg chg="undo custSel addSld delSld modSld sldOrd modMainMaster addSection modSection">
      <pc:chgData name="Di M Casey (DTP)" userId="5f3789cd-ede7-4959-b30b-a0738f6ceb0b" providerId="ADAL" clId="{5A409EC9-A620-4D21-A5BB-9D29FDFB7632}" dt="2024-08-11T23:22:48.328" v="957" actId="20577"/>
      <pc:docMkLst>
        <pc:docMk/>
      </pc:docMkLst>
      <pc:sldChg chg="modSp del">
        <pc:chgData name="Di M Casey (DTP)" userId="5f3789cd-ede7-4959-b30b-a0738f6ceb0b" providerId="ADAL" clId="{5A409EC9-A620-4D21-A5BB-9D29FDFB7632}" dt="2024-08-11T22:50:51.099" v="386" actId="47"/>
        <pc:sldMkLst>
          <pc:docMk/>
          <pc:sldMk cId="109857222" sldId="256"/>
        </pc:sldMkLst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Di M Casey (DTP)" userId="5f3789cd-ede7-4959-b30b-a0738f6ceb0b" providerId="ADAL" clId="{5A409EC9-A620-4D21-A5BB-9D29FDFB7632}" dt="2024-08-11T22:50:28.660" v="383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">
        <pc:chgData name="Di M Casey (DTP)" userId="5f3789cd-ede7-4959-b30b-a0738f6ceb0b" providerId="ADAL" clId="{5A409EC9-A620-4D21-A5BB-9D29FDFB7632}" dt="2024-08-11T23:16:54.495" v="676" actId="1076"/>
        <pc:sldMkLst>
          <pc:docMk/>
          <pc:sldMk cId="1153743584" sldId="257"/>
        </pc:sldMkLst>
        <pc:spChg chg="del">
          <ac:chgData name="Di M Casey (DTP)" userId="5f3789cd-ede7-4959-b30b-a0738f6ceb0b" providerId="ADAL" clId="{5A409EC9-A620-4D21-A5BB-9D29FDFB7632}" dt="2024-08-09T06:08:14.502" v="296" actId="478"/>
          <ac:spMkLst>
            <pc:docMk/>
            <pc:sldMk cId="1153743584" sldId="257"/>
            <ac:spMk id="2" creationId="{6040B85D-246C-C9CD-6397-81DC1161872E}"/>
          </ac:spMkLst>
        </pc:spChg>
        <pc:spChg chg="del">
          <ac:chgData name="Di M Casey (DTP)" userId="5f3789cd-ede7-4959-b30b-a0738f6ceb0b" providerId="ADAL" clId="{5A409EC9-A620-4D21-A5BB-9D29FDFB7632}" dt="2024-08-09T05:29:10.846" v="3" actId="931"/>
          <ac:spMkLst>
            <pc:docMk/>
            <pc:sldMk cId="1153743584" sldId="257"/>
            <ac:spMk id="3" creationId="{7A740B79-B51D-8BAA-C855-0319A102AB14}"/>
          </ac:spMkLst>
        </pc:spChg>
        <pc:spChg chg="add del mod">
          <ac:chgData name="Di M Casey (DTP)" userId="5f3789cd-ede7-4959-b30b-a0738f6ceb0b" providerId="ADAL" clId="{5A409EC9-A620-4D21-A5BB-9D29FDFB7632}" dt="2024-08-09T06:08:16.530" v="297" actId="478"/>
          <ac:spMkLst>
            <pc:docMk/>
            <pc:sldMk cId="1153743584" sldId="257"/>
            <ac:spMk id="11" creationId="{9B0CAC05-3B8D-309D-95DF-A9510E4DCCCA}"/>
          </ac:spMkLst>
        </pc:spChg>
        <pc:picChg chg="add del mod">
          <ac:chgData name="Di M Casey (DTP)" userId="5f3789cd-ede7-4959-b30b-a0738f6ceb0b" providerId="ADAL" clId="{5A409EC9-A620-4D21-A5BB-9D29FDFB7632}" dt="2024-08-09T05:29:35.713" v="15" actId="21"/>
          <ac:picMkLst>
            <pc:docMk/>
            <pc:sldMk cId="1153743584" sldId="257"/>
            <ac:picMk id="5" creationId="{FC977D6E-A5C0-9885-8DC9-306BE2116DA6}"/>
          </ac:picMkLst>
        </pc:picChg>
        <pc:picChg chg="add mod">
          <ac:chgData name="Di M Casey (DTP)" userId="5f3789cd-ede7-4959-b30b-a0738f6ceb0b" providerId="ADAL" clId="{5A409EC9-A620-4D21-A5BB-9D29FDFB7632}" dt="2024-08-11T23:16:54.495" v="676" actId="1076"/>
          <ac:picMkLst>
            <pc:docMk/>
            <pc:sldMk cId="1153743584" sldId="257"/>
            <ac:picMk id="7" creationId="{F81BFDB6-1B97-C569-0814-8DCA4BAEF19D}"/>
          </ac:picMkLst>
        </pc:picChg>
        <pc:picChg chg="add del mod">
          <ac:chgData name="Di M Casey (DTP)" userId="5f3789cd-ede7-4959-b30b-a0738f6ceb0b" providerId="ADAL" clId="{5A409EC9-A620-4D21-A5BB-9D29FDFB7632}" dt="2024-08-09T05:29:24.659" v="12" actId="21"/>
          <ac:picMkLst>
            <pc:docMk/>
            <pc:sldMk cId="1153743584" sldId="257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8:52.698" v="305" actId="1076"/>
        <pc:sldMkLst>
          <pc:docMk/>
          <pc:sldMk cId="4092724514" sldId="258"/>
        </pc:sldMkLst>
        <pc:spChg chg="del">
          <ac:chgData name="Di M Casey (DTP)" userId="5f3789cd-ede7-4959-b30b-a0738f6ceb0b" providerId="ADAL" clId="{5A409EC9-A620-4D21-A5BB-9D29FDFB7632}" dt="2024-08-09T06:08:41.591" v="302" actId="478"/>
          <ac:spMkLst>
            <pc:docMk/>
            <pc:sldMk cId="4092724514" sldId="258"/>
            <ac:spMk id="2" creationId="{F2567DA3-DA98-19E7-1D37-03DE354A2407}"/>
          </ac:spMkLst>
        </pc:spChg>
        <pc:spChg chg="del">
          <ac:chgData name="Di M Casey (DTP)" userId="5f3789cd-ede7-4959-b30b-a0738f6ceb0b" providerId="ADAL" clId="{5A409EC9-A620-4D21-A5BB-9D29FDFB7632}" dt="2024-08-09T06:08:39.018" v="301" actId="478"/>
          <ac:spMkLst>
            <pc:docMk/>
            <pc:sldMk cId="4092724514" sldId="258"/>
            <ac:spMk id="3" creationId="{EA5F11C0-5C5C-4706-C0D0-5F349A7B2BFD}"/>
          </ac:spMkLst>
        </pc:spChg>
        <pc:picChg chg="add mod">
          <ac:chgData name="Di M Casey (DTP)" userId="5f3789cd-ede7-4959-b30b-a0738f6ceb0b" providerId="ADAL" clId="{5A409EC9-A620-4D21-A5BB-9D29FDFB7632}" dt="2024-08-09T06:08:52.698" v="305" actId="1076"/>
          <ac:picMkLst>
            <pc:docMk/>
            <pc:sldMk cId="4092724514" sldId="258"/>
            <ac:picMk id="5" creationId="{FC977D6E-A5C0-9885-8DC9-306BE2116DA6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21.988" v="309" actId="1076"/>
        <pc:sldMkLst>
          <pc:docMk/>
          <pc:sldMk cId="3429756529" sldId="259"/>
        </pc:sldMkLst>
        <pc:spChg chg="del">
          <ac:chgData name="Di M Casey (DTP)" userId="5f3789cd-ede7-4959-b30b-a0738f6ceb0b" providerId="ADAL" clId="{5A409EC9-A620-4D21-A5BB-9D29FDFB7632}" dt="2024-08-09T06:09:08.345" v="306" actId="478"/>
          <ac:spMkLst>
            <pc:docMk/>
            <pc:sldMk cId="3429756529" sldId="259"/>
            <ac:spMk id="2" creationId="{D4A162B0-C1AF-A7F8-2388-535F32F05A79}"/>
          </ac:spMkLst>
        </pc:spChg>
        <pc:spChg chg="del">
          <ac:chgData name="Di M Casey (DTP)" userId="5f3789cd-ede7-4959-b30b-a0738f6ceb0b" providerId="ADAL" clId="{5A409EC9-A620-4D21-A5BB-9D29FDFB7632}" dt="2024-08-09T05:29:29.168" v="13"/>
          <ac:spMkLst>
            <pc:docMk/>
            <pc:sldMk cId="3429756529" sldId="259"/>
            <ac:spMk id="3" creationId="{9C0AAF97-E74A-33D1-D8EB-317CAE4794F1}"/>
          </ac:spMkLst>
        </pc:spChg>
        <pc:picChg chg="add mod">
          <ac:chgData name="Di M Casey (DTP)" userId="5f3789cd-ede7-4959-b30b-a0738f6ceb0b" providerId="ADAL" clId="{5A409EC9-A620-4D21-A5BB-9D29FDFB7632}" dt="2024-08-09T06:09:21.988" v="309" actId="1076"/>
          <ac:picMkLst>
            <pc:docMk/>
            <pc:sldMk cId="3429756529" sldId="259"/>
            <ac:picMk id="9" creationId="{F01D9B80-DAF0-B568-0260-1BDBA00A2144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09:39.501" v="313" actId="1076"/>
        <pc:sldMkLst>
          <pc:docMk/>
          <pc:sldMk cId="2443958537" sldId="260"/>
        </pc:sldMkLst>
        <pc:spChg chg="del">
          <ac:chgData name="Di M Casey (DTP)" userId="5f3789cd-ede7-4959-b30b-a0738f6ceb0b" providerId="ADAL" clId="{5A409EC9-A620-4D21-A5BB-9D29FDFB7632}" dt="2024-08-09T06:09:29.350" v="310" actId="478"/>
          <ac:spMkLst>
            <pc:docMk/>
            <pc:sldMk cId="2443958537" sldId="260"/>
            <ac:spMk id="2" creationId="{2B0E487A-66AA-6ED5-9EA1-91A52D2F2744}"/>
          </ac:spMkLst>
        </pc:spChg>
        <pc:spChg chg="del">
          <ac:chgData name="Di M Casey (DTP)" userId="5f3789cd-ede7-4959-b30b-a0738f6ceb0b" providerId="ADAL" clId="{5A409EC9-A620-4D21-A5BB-9D29FDFB7632}" dt="2024-08-09T05:31:02.565" v="28" actId="931"/>
          <ac:spMkLst>
            <pc:docMk/>
            <pc:sldMk cId="2443958537" sldId="260"/>
            <ac:spMk id="3" creationId="{364BD785-3919-4BD1-C3BD-52E30AE81366}"/>
          </ac:spMkLst>
        </pc:spChg>
        <pc:picChg chg="add mod">
          <ac:chgData name="Di M Casey (DTP)" userId="5f3789cd-ede7-4959-b30b-a0738f6ceb0b" providerId="ADAL" clId="{5A409EC9-A620-4D21-A5BB-9D29FDFB7632}" dt="2024-08-09T06:09:39.501" v="313" actId="1076"/>
          <ac:picMkLst>
            <pc:docMk/>
            <pc:sldMk cId="2443958537" sldId="260"/>
            <ac:picMk id="5" creationId="{0EFA709C-B7EA-A228-0FF1-20F48DAD9A67}"/>
          </ac:picMkLst>
        </pc:picChg>
        <pc:picChg chg="add del mod">
          <ac:chgData name="Di M Casey (DTP)" userId="5f3789cd-ede7-4959-b30b-a0738f6ceb0b" providerId="ADAL" clId="{5A409EC9-A620-4D21-A5BB-9D29FDFB7632}" dt="2024-08-09T05:31:21.465" v="34" actId="21"/>
          <ac:picMkLst>
            <pc:docMk/>
            <pc:sldMk cId="2443958537" sldId="260"/>
            <ac:picMk id="7" creationId="{256908B8-82B9-E06A-9887-2F44E6BC9A4B}"/>
          </ac:picMkLst>
        </pc:picChg>
        <pc:picChg chg="add del mod">
          <ac:chgData name="Di M Casey (DTP)" userId="5f3789cd-ede7-4959-b30b-a0738f6ceb0b" providerId="ADAL" clId="{5A409EC9-A620-4D21-A5BB-9D29FDFB7632}" dt="2024-08-09T05:31:13.076" v="32" actId="21"/>
          <ac:picMkLst>
            <pc:docMk/>
            <pc:sldMk cId="2443958537" sldId="260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03.449" v="319" actId="1076"/>
        <pc:sldMkLst>
          <pc:docMk/>
          <pc:sldMk cId="3693805588" sldId="261"/>
        </pc:sldMkLst>
        <pc:spChg chg="del">
          <ac:chgData name="Di M Casey (DTP)" userId="5f3789cd-ede7-4959-b30b-a0738f6ceb0b" providerId="ADAL" clId="{5A409EC9-A620-4D21-A5BB-9D29FDFB7632}" dt="2024-08-09T06:09:45.009" v="314" actId="478"/>
          <ac:spMkLst>
            <pc:docMk/>
            <pc:sldMk cId="3693805588" sldId="261"/>
            <ac:spMk id="2" creationId="{C7B6AC63-060A-A48D-E8FD-0D0237333663}"/>
          </ac:spMkLst>
        </pc:spChg>
        <pc:spChg chg="del">
          <ac:chgData name="Di M Casey (DTP)" userId="5f3789cd-ede7-4959-b30b-a0738f6ceb0b" providerId="ADAL" clId="{5A409EC9-A620-4D21-A5BB-9D29FDFB7632}" dt="2024-08-09T06:09:48.252" v="315" actId="478"/>
          <ac:spMkLst>
            <pc:docMk/>
            <pc:sldMk cId="3693805588" sldId="261"/>
            <ac:spMk id="3" creationId="{895D8663-BFBB-EC5D-3D99-9AC25E0B2E2D}"/>
          </ac:spMkLst>
        </pc:spChg>
        <pc:picChg chg="add mod">
          <ac:chgData name="Di M Casey (DTP)" userId="5f3789cd-ede7-4959-b30b-a0738f6ceb0b" providerId="ADAL" clId="{5A409EC9-A620-4D21-A5BB-9D29FDFB7632}" dt="2024-08-09T06:10:03.449" v="319" actId="1076"/>
          <ac:picMkLst>
            <pc:docMk/>
            <pc:sldMk cId="3693805588" sldId="261"/>
            <ac:picMk id="7" creationId="{256908B8-82B9-E06A-9887-2F44E6BC9A4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0:21.179" v="324" actId="1076"/>
        <pc:sldMkLst>
          <pc:docMk/>
          <pc:sldMk cId="975973694" sldId="262"/>
        </pc:sldMkLst>
        <pc:spChg chg="del">
          <ac:chgData name="Di M Casey (DTP)" userId="5f3789cd-ede7-4959-b30b-a0738f6ceb0b" providerId="ADAL" clId="{5A409EC9-A620-4D21-A5BB-9D29FDFB7632}" dt="2024-08-09T06:10:09.105" v="320" actId="478"/>
          <ac:spMkLst>
            <pc:docMk/>
            <pc:sldMk cId="975973694" sldId="262"/>
            <ac:spMk id="2" creationId="{D9F09694-791D-467A-1FDB-5D535F8210BD}"/>
          </ac:spMkLst>
        </pc:spChg>
        <pc:spChg chg="del">
          <ac:chgData name="Di M Casey (DTP)" userId="5f3789cd-ede7-4959-b30b-a0738f6ceb0b" providerId="ADAL" clId="{5A409EC9-A620-4D21-A5BB-9D29FDFB7632}" dt="2024-08-09T06:10:12.149" v="321" actId="478"/>
          <ac:spMkLst>
            <pc:docMk/>
            <pc:sldMk cId="975973694" sldId="262"/>
            <ac:spMk id="3" creationId="{B952B8FB-31EF-F15D-6378-5159824A133D}"/>
          </ac:spMkLst>
        </pc:spChg>
        <pc:picChg chg="add mod">
          <ac:chgData name="Di M Casey (DTP)" userId="5f3789cd-ede7-4959-b30b-a0738f6ceb0b" providerId="ADAL" clId="{5A409EC9-A620-4D21-A5BB-9D29FDFB7632}" dt="2024-08-09T06:10:21.179" v="324" actId="1076"/>
          <ac:picMkLst>
            <pc:docMk/>
            <pc:sldMk cId="975973694" sldId="262"/>
            <ac:picMk id="9" creationId="{11217496-96CF-4AD1-55DC-E8379C6ECAEA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09T06:11:15.689" v="328" actId="1076"/>
        <pc:sldMkLst>
          <pc:docMk/>
          <pc:sldMk cId="441709063" sldId="263"/>
        </pc:sldMkLst>
        <pc:spChg chg="del">
          <ac:chgData name="Di M Casey (DTP)" userId="5f3789cd-ede7-4959-b30b-a0738f6ceb0b" providerId="ADAL" clId="{5A409EC9-A620-4D21-A5BB-9D29FDFB7632}" dt="2024-08-09T06:10:25.539" v="325" actId="478"/>
          <ac:spMkLst>
            <pc:docMk/>
            <pc:sldMk cId="441709063" sldId="263"/>
            <ac:spMk id="2" creationId="{B223C335-9CA8-F985-5884-ABFD33424E2F}"/>
          </ac:spMkLst>
        </pc:spChg>
        <pc:spChg chg="del">
          <ac:chgData name="Di M Casey (DTP)" userId="5f3789cd-ede7-4959-b30b-a0738f6ceb0b" providerId="ADAL" clId="{5A409EC9-A620-4D21-A5BB-9D29FDFB7632}" dt="2024-08-09T05:32:14.840" v="36" actId="931"/>
          <ac:spMkLst>
            <pc:docMk/>
            <pc:sldMk cId="441709063" sldId="263"/>
            <ac:spMk id="3" creationId="{996D29B3-4BB3-50F1-3EA1-93054DACF4A3}"/>
          </ac:spMkLst>
        </pc:spChg>
        <pc:spChg chg="add del mod">
          <ac:chgData name="Di M Casey (DTP)" userId="5f3789cd-ede7-4959-b30b-a0738f6ceb0b" providerId="ADAL" clId="{5A409EC9-A620-4D21-A5BB-9D29FDFB7632}" dt="2024-08-09T05:32:29.010" v="44" actId="21"/>
          <ac:spMkLst>
            <pc:docMk/>
            <pc:sldMk cId="441709063" sldId="263"/>
            <ac:spMk id="11" creationId="{718EF479-0911-67F3-8E89-F56EF0ADB558}"/>
          </ac:spMkLst>
        </pc:spChg>
        <pc:picChg chg="add del mod">
          <ac:chgData name="Di M Casey (DTP)" userId="5f3789cd-ede7-4959-b30b-a0738f6ceb0b" providerId="ADAL" clId="{5A409EC9-A620-4D21-A5BB-9D29FDFB7632}" dt="2024-08-09T06:11:15.689" v="328" actId="1076"/>
          <ac:picMkLst>
            <pc:docMk/>
            <pc:sldMk cId="441709063" sldId="263"/>
            <ac:picMk id="5" creationId="{C9441882-16BE-82E3-9719-83B091359733}"/>
          </ac:picMkLst>
        </pc:picChg>
        <pc:picChg chg="add del mod">
          <ac:chgData name="Di M Casey (DTP)" userId="5f3789cd-ede7-4959-b30b-a0738f6ceb0b" providerId="ADAL" clId="{5A409EC9-A620-4D21-A5BB-9D29FDFB7632}" dt="2024-08-09T05:32:42.400" v="47" actId="21"/>
          <ac:picMkLst>
            <pc:docMk/>
            <pc:sldMk cId="441709063" sldId="263"/>
            <ac:picMk id="7" creationId="{58CDA6B3-5715-88EE-CDE1-C016CDF16860}"/>
          </ac:picMkLst>
        </pc:picChg>
        <pc:picChg chg="add del mod">
          <ac:chgData name="Di M Casey (DTP)" userId="5f3789cd-ede7-4959-b30b-a0738f6ceb0b" providerId="ADAL" clId="{5A409EC9-A620-4D21-A5BB-9D29FDFB7632}" dt="2024-08-09T05:32:34.294" v="45" actId="21"/>
          <ac:picMkLst>
            <pc:docMk/>
            <pc:sldMk cId="441709063" sldId="263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14.394" v="333" actId="1076"/>
        <pc:sldMkLst>
          <pc:docMk/>
          <pc:sldMk cId="800443531" sldId="264"/>
        </pc:sldMkLst>
        <pc:spChg chg="del">
          <ac:chgData name="Di M Casey (DTP)" userId="5f3789cd-ede7-4959-b30b-a0738f6ceb0b" providerId="ADAL" clId="{5A409EC9-A620-4D21-A5BB-9D29FDFB7632}" dt="2024-08-09T06:11:23.574" v="329" actId="478"/>
          <ac:spMkLst>
            <pc:docMk/>
            <pc:sldMk cId="800443531" sldId="264"/>
            <ac:spMk id="2" creationId="{40BF6C70-B4F9-4791-F9F8-08951D1721A2}"/>
          </ac:spMkLst>
        </pc:spChg>
        <pc:spChg chg="del">
          <ac:chgData name="Di M Casey (DTP)" userId="5f3789cd-ede7-4959-b30b-a0738f6ceb0b" providerId="ADAL" clId="{5A409EC9-A620-4D21-A5BB-9D29FDFB7632}" dt="2024-08-09T06:11:25.537" v="330" actId="478"/>
          <ac:spMkLst>
            <pc:docMk/>
            <pc:sldMk cId="800443531" sldId="264"/>
            <ac:spMk id="3" creationId="{892B8055-2F37-EF15-C7FA-ADD0527C2457}"/>
          </ac:spMkLst>
        </pc:spChg>
        <pc:picChg chg="add mod">
          <ac:chgData name="Di M Casey (DTP)" userId="5f3789cd-ede7-4959-b30b-a0738f6ceb0b" providerId="ADAL" clId="{5A409EC9-A620-4D21-A5BB-9D29FDFB7632}" dt="2024-08-11T22:42:14.394" v="333" actId="1076"/>
          <ac:picMkLst>
            <pc:docMk/>
            <pc:sldMk cId="800443531" sldId="264"/>
            <ac:picMk id="7" creationId="{58CDA6B3-5715-88EE-CDE1-C016CDF16860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26.145" v="336" actId="1076"/>
        <pc:sldMkLst>
          <pc:docMk/>
          <pc:sldMk cId="3714703963" sldId="265"/>
        </pc:sldMkLst>
        <pc:spChg chg="del">
          <ac:chgData name="Di M Casey (DTP)" userId="5f3789cd-ede7-4959-b30b-a0738f6ceb0b" providerId="ADAL" clId="{5A409EC9-A620-4D21-A5BB-9D29FDFB7632}" dt="2024-08-09T05:37:43.014" v="53" actId="478"/>
          <ac:spMkLst>
            <pc:docMk/>
            <pc:sldMk cId="3714703963" sldId="265"/>
            <ac:spMk id="2" creationId="{61CEDB42-2643-EC8E-F5B5-4933AA50F1D9}"/>
          </ac:spMkLst>
        </pc:spChg>
        <pc:spChg chg="del">
          <ac:chgData name="Di M Casey (DTP)" userId="5f3789cd-ede7-4959-b30b-a0738f6ceb0b" providerId="ADAL" clId="{5A409EC9-A620-4D21-A5BB-9D29FDFB7632}" dt="2024-08-09T05:37:45.767" v="54" actId="478"/>
          <ac:spMkLst>
            <pc:docMk/>
            <pc:sldMk cId="3714703963" sldId="265"/>
            <ac:spMk id="3" creationId="{B1E4F422-F38A-710C-DB76-BBC158DE2E80}"/>
          </ac:spMkLst>
        </pc:spChg>
        <pc:picChg chg="add mod">
          <ac:chgData name="Di M Casey (DTP)" userId="5f3789cd-ede7-4959-b30b-a0738f6ceb0b" providerId="ADAL" clId="{5A409EC9-A620-4D21-A5BB-9D29FDFB7632}" dt="2024-08-11T22:42:26.145" v="336" actId="1076"/>
          <ac:picMkLst>
            <pc:docMk/>
            <pc:sldMk cId="3714703963" sldId="265"/>
            <ac:picMk id="9" creationId="{A4707E6A-0A6D-F5F6-2BD7-6828C0DE6DA1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35.177" v="339" actId="1076"/>
        <pc:sldMkLst>
          <pc:docMk/>
          <pc:sldMk cId="1418804926" sldId="266"/>
        </pc:sldMkLst>
        <pc:spChg chg="del">
          <ac:chgData name="Di M Casey (DTP)" userId="5f3789cd-ede7-4959-b30b-a0738f6ceb0b" providerId="ADAL" clId="{5A409EC9-A620-4D21-A5BB-9D29FDFB7632}" dt="2024-08-09T05:36:51.988" v="51" actId="478"/>
          <ac:spMkLst>
            <pc:docMk/>
            <pc:sldMk cId="1418804926" sldId="266"/>
            <ac:spMk id="2" creationId="{954DAE95-9810-BBE0-F67A-62C7A5DA16E6}"/>
          </ac:spMkLst>
        </pc:spChg>
        <pc:spChg chg="del">
          <ac:chgData name="Di M Casey (DTP)" userId="5f3789cd-ede7-4959-b30b-a0738f6ceb0b" providerId="ADAL" clId="{5A409EC9-A620-4D21-A5BB-9D29FDFB7632}" dt="2024-08-09T05:36:55.134" v="52" actId="478"/>
          <ac:spMkLst>
            <pc:docMk/>
            <pc:sldMk cId="1418804926" sldId="266"/>
            <ac:spMk id="3" creationId="{CF9A011A-D317-BD85-1162-000EB3A132AE}"/>
          </ac:spMkLst>
        </pc:spChg>
        <pc:picChg chg="add mod">
          <ac:chgData name="Di M Casey (DTP)" userId="5f3789cd-ede7-4959-b30b-a0738f6ceb0b" providerId="ADAL" clId="{5A409EC9-A620-4D21-A5BB-9D29FDFB7632}" dt="2024-08-11T22:42:35.177" v="339" actId="1076"/>
          <ac:picMkLst>
            <pc:docMk/>
            <pc:sldMk cId="1418804926" sldId="266"/>
            <ac:picMk id="4" creationId="{AB4055F6-9C6C-0609-28B5-58E161C9D1C7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44.901" v="341" actId="14100"/>
        <pc:sldMkLst>
          <pc:docMk/>
          <pc:sldMk cId="2776346655" sldId="267"/>
        </pc:sldMkLst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2" creationId="{3549CAEC-49FE-B506-C5D9-76AAD5110A7F}"/>
          </ac:spMkLst>
        </pc:spChg>
        <pc:spChg chg="del">
          <ac:chgData name="Di M Casey (DTP)" userId="5f3789cd-ede7-4959-b30b-a0738f6ceb0b" providerId="ADAL" clId="{5A409EC9-A620-4D21-A5BB-9D29FDFB7632}" dt="2024-08-09T05:38:41.297" v="56" actId="478"/>
          <ac:spMkLst>
            <pc:docMk/>
            <pc:sldMk cId="2776346655" sldId="267"/>
            <ac:spMk id="3" creationId="{4FA1B378-780D-6F57-FC08-E992AF3E7937}"/>
          </ac:spMkLst>
        </pc:spChg>
        <pc:picChg chg="add mod">
          <ac:chgData name="Di M Casey (DTP)" userId="5f3789cd-ede7-4959-b30b-a0738f6ceb0b" providerId="ADAL" clId="{5A409EC9-A620-4D21-A5BB-9D29FDFB7632}" dt="2024-08-11T22:42:44.901" v="341" actId="14100"/>
          <ac:picMkLst>
            <pc:docMk/>
            <pc:sldMk cId="2776346655" sldId="267"/>
            <ac:picMk id="4" creationId="{E90EEC2B-913B-C7D8-7063-28601A654BDB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2:54.809" v="343" actId="14100"/>
        <pc:sldMkLst>
          <pc:docMk/>
          <pc:sldMk cId="3589060882" sldId="268"/>
        </pc:sldMkLst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2" creationId="{4E571DCF-0E58-424F-FBFF-6F9482393E33}"/>
          </ac:spMkLst>
        </pc:spChg>
        <pc:spChg chg="del">
          <ac:chgData name="Di M Casey (DTP)" userId="5f3789cd-ede7-4959-b30b-a0738f6ceb0b" providerId="ADAL" clId="{5A409EC9-A620-4D21-A5BB-9D29FDFB7632}" dt="2024-08-09T05:39:02.588" v="58" actId="478"/>
          <ac:spMkLst>
            <pc:docMk/>
            <pc:sldMk cId="3589060882" sldId="268"/>
            <ac:spMk id="3" creationId="{F78040B6-94A0-668E-0ABA-B3C6B9DB9C3C}"/>
          </ac:spMkLst>
        </pc:spChg>
        <pc:picChg chg="add mod">
          <ac:chgData name="Di M Casey (DTP)" userId="5f3789cd-ede7-4959-b30b-a0738f6ceb0b" providerId="ADAL" clId="{5A409EC9-A620-4D21-A5BB-9D29FDFB7632}" dt="2024-08-11T22:42:54.809" v="343" actId="14100"/>
          <ac:picMkLst>
            <pc:docMk/>
            <pc:sldMk cId="3589060882" sldId="268"/>
            <ac:picMk id="4" creationId="{E0A13AE4-D97E-E1C5-6FE7-2B7251994512}"/>
          </ac:picMkLst>
        </pc:picChg>
      </pc:sldChg>
      <pc:sldChg chg="addSp delSp modSp new mod">
        <pc:chgData name="Di M Casey (DTP)" userId="5f3789cd-ede7-4959-b30b-a0738f6ceb0b" providerId="ADAL" clId="{5A409EC9-A620-4D21-A5BB-9D29FDFB7632}" dt="2024-08-11T22:43:10.906" v="347" actId="1076"/>
        <pc:sldMkLst>
          <pc:docMk/>
          <pc:sldMk cId="2237407615" sldId="269"/>
        </pc:sldMkLst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2" creationId="{B06C362B-B2A7-2E9C-27DF-AD835461C673}"/>
          </ac:spMkLst>
        </pc:spChg>
        <pc:spChg chg="del">
          <ac:chgData name="Di M Casey (DTP)" userId="5f3789cd-ede7-4959-b30b-a0738f6ceb0b" providerId="ADAL" clId="{5A409EC9-A620-4D21-A5BB-9D29FDFB7632}" dt="2024-08-09T05:39:30.800" v="60" actId="478"/>
          <ac:spMkLst>
            <pc:docMk/>
            <pc:sldMk cId="2237407615" sldId="269"/>
            <ac:spMk id="3" creationId="{87DF1B97-97BB-08C3-FB24-FED0ED86C6B9}"/>
          </ac:spMkLst>
        </pc:spChg>
        <pc:picChg chg="add mod">
          <ac:chgData name="Di M Casey (DTP)" userId="5f3789cd-ede7-4959-b30b-a0738f6ceb0b" providerId="ADAL" clId="{5A409EC9-A620-4D21-A5BB-9D29FDFB7632}" dt="2024-08-11T22:43:10.906" v="347" actId="1076"/>
          <ac:picMkLst>
            <pc:docMk/>
            <pc:sldMk cId="2237407615" sldId="269"/>
            <ac:picMk id="4" creationId="{1C7A8456-D2C2-0704-5824-4CD88AF3F8A8}"/>
          </ac:picMkLst>
        </pc:picChg>
      </pc:sldChg>
      <pc:sldChg chg="addSp delSp modSp new mod ord">
        <pc:chgData name="Di M Casey (DTP)" userId="5f3789cd-ede7-4959-b30b-a0738f6ceb0b" providerId="ADAL" clId="{5A409EC9-A620-4D21-A5BB-9D29FDFB7632}" dt="2024-08-11T22:43:22.055" v="349" actId="14100"/>
        <pc:sldMkLst>
          <pc:docMk/>
          <pc:sldMk cId="1946413883" sldId="270"/>
        </pc:sldMkLst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2" creationId="{C6B90497-632F-AB18-AF78-E5BF3F2CB1FA}"/>
          </ac:spMkLst>
        </pc:spChg>
        <pc:spChg chg="del">
          <ac:chgData name="Di M Casey (DTP)" userId="5f3789cd-ede7-4959-b30b-a0738f6ceb0b" providerId="ADAL" clId="{5A409EC9-A620-4D21-A5BB-9D29FDFB7632}" dt="2024-08-09T05:39:41.057" v="62" actId="478"/>
          <ac:spMkLst>
            <pc:docMk/>
            <pc:sldMk cId="1946413883" sldId="270"/>
            <ac:spMk id="3" creationId="{3B0E5762-70FD-AEFB-4BF5-749EE0A34E54}"/>
          </ac:spMkLst>
        </pc:spChg>
        <pc:picChg chg="add mod">
          <ac:chgData name="Di M Casey (DTP)" userId="5f3789cd-ede7-4959-b30b-a0738f6ceb0b" providerId="ADAL" clId="{5A409EC9-A620-4D21-A5BB-9D29FDFB7632}" dt="2024-08-11T22:43:22.055" v="349" actId="14100"/>
          <ac:picMkLst>
            <pc:docMk/>
            <pc:sldMk cId="1946413883" sldId="270"/>
            <ac:picMk id="4" creationId="{E504533A-4FB2-7C5B-DAFB-2595D514CE68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31.658" v="351" actId="14100"/>
        <pc:sldMkLst>
          <pc:docMk/>
          <pc:sldMk cId="3965528246" sldId="271"/>
        </pc:sldMkLst>
        <pc:picChg chg="add mod">
          <ac:chgData name="Di M Casey (DTP)" userId="5f3789cd-ede7-4959-b30b-a0738f6ceb0b" providerId="ADAL" clId="{5A409EC9-A620-4D21-A5BB-9D29FDFB7632}" dt="2024-08-11T22:43:31.658" v="351" actId="14100"/>
          <ac:picMkLst>
            <pc:docMk/>
            <pc:sldMk cId="3965528246" sldId="271"/>
            <ac:picMk id="2" creationId="{84877C1D-4543-4B1C-EA64-DE6B19FA62F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43.901" v="354" actId="1076"/>
        <pc:sldMkLst>
          <pc:docMk/>
          <pc:sldMk cId="711503005" sldId="272"/>
        </pc:sldMkLst>
        <pc:picChg chg="add mod">
          <ac:chgData name="Di M Casey (DTP)" userId="5f3789cd-ede7-4959-b30b-a0738f6ceb0b" providerId="ADAL" clId="{5A409EC9-A620-4D21-A5BB-9D29FDFB7632}" dt="2024-08-11T22:43:43.901" v="354" actId="1076"/>
          <ac:picMkLst>
            <pc:docMk/>
            <pc:sldMk cId="711503005" sldId="272"/>
            <ac:picMk id="2" creationId="{C3267FE4-8E82-DA4A-0174-32D832059029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3:55.388" v="356" actId="14100"/>
        <pc:sldMkLst>
          <pc:docMk/>
          <pc:sldMk cId="3995342027" sldId="273"/>
        </pc:sldMkLst>
        <pc:picChg chg="add mod">
          <ac:chgData name="Di M Casey (DTP)" userId="5f3789cd-ede7-4959-b30b-a0738f6ceb0b" providerId="ADAL" clId="{5A409EC9-A620-4D21-A5BB-9D29FDFB7632}" dt="2024-08-11T22:43:55.388" v="356" actId="14100"/>
          <ac:picMkLst>
            <pc:docMk/>
            <pc:sldMk cId="3995342027" sldId="273"/>
            <ac:picMk id="2" creationId="{188C01B1-7B01-8077-C289-87236B6982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04.199" v="358" actId="14100"/>
        <pc:sldMkLst>
          <pc:docMk/>
          <pc:sldMk cId="2764009374" sldId="274"/>
        </pc:sldMkLst>
        <pc:picChg chg="add mod">
          <ac:chgData name="Di M Casey (DTP)" userId="5f3789cd-ede7-4959-b30b-a0738f6ceb0b" providerId="ADAL" clId="{5A409EC9-A620-4D21-A5BB-9D29FDFB7632}" dt="2024-08-11T22:44:04.199" v="358" actId="14100"/>
          <ac:picMkLst>
            <pc:docMk/>
            <pc:sldMk cId="2764009374" sldId="274"/>
            <ac:picMk id="2" creationId="{5E4F47A4-E820-26AB-AD7A-73060358F0B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4:22.768" v="361" actId="14100"/>
        <pc:sldMkLst>
          <pc:docMk/>
          <pc:sldMk cId="582970481" sldId="275"/>
        </pc:sldMkLst>
        <pc:picChg chg="add mod">
          <ac:chgData name="Di M Casey (DTP)" userId="5f3789cd-ede7-4959-b30b-a0738f6ceb0b" providerId="ADAL" clId="{5A409EC9-A620-4D21-A5BB-9D29FDFB7632}" dt="2024-08-11T22:44:22.768" v="361" actId="14100"/>
          <ac:picMkLst>
            <pc:docMk/>
            <pc:sldMk cId="582970481" sldId="275"/>
            <ac:picMk id="2" creationId="{7BB5093E-69A1-5827-A206-9E15294E6563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5:43:29.921" v="142" actId="1076"/>
        <pc:sldMkLst>
          <pc:docMk/>
          <pc:sldMk cId="892479273" sldId="276"/>
        </pc:sldMkLst>
        <pc:picChg chg="add mod">
          <ac:chgData name="Di M Casey (DTP)" userId="5f3789cd-ede7-4959-b30b-a0738f6ceb0b" providerId="ADAL" clId="{5A409EC9-A620-4D21-A5BB-9D29FDFB7632}" dt="2024-08-09T05:41:35.951" v="113" actId="962"/>
          <ac:picMkLst>
            <pc:docMk/>
            <pc:sldMk cId="892479273" sldId="276"/>
            <ac:picMk id="3" creationId="{E62568F5-1647-2278-E747-A1F81562002C}"/>
          </ac:picMkLst>
        </pc:picChg>
        <pc:picChg chg="add mod">
          <ac:chgData name="Di M Casey (DTP)" userId="5f3789cd-ede7-4959-b30b-a0738f6ceb0b" providerId="ADAL" clId="{5A409EC9-A620-4D21-A5BB-9D29FDFB7632}" dt="2024-08-09T05:43:29.921" v="142" actId="1076"/>
          <ac:picMkLst>
            <pc:docMk/>
            <pc:sldMk cId="892479273" sldId="276"/>
            <ac:picMk id="5" creationId="{9CF70AE7-80E6-FD6C-6685-64BDA1D921F6}"/>
          </ac:picMkLst>
        </pc:picChg>
        <pc:picChg chg="add del mod">
          <ac:chgData name="Di M Casey (DTP)" userId="5f3789cd-ede7-4959-b30b-a0738f6ceb0b" providerId="ADAL" clId="{5A409EC9-A620-4D21-A5BB-9D29FDFB7632}" dt="2024-08-09T05:43:20.612" v="140" actId="21"/>
          <ac:picMkLst>
            <pc:docMk/>
            <pc:sldMk cId="892479273" sldId="276"/>
            <ac:picMk id="7" creationId="{1F31D1F9-04F0-74F0-3C1F-50E652C825F2}"/>
          </ac:picMkLst>
        </pc:picChg>
        <pc:picChg chg="add del mod">
          <ac:chgData name="Di M Casey (DTP)" userId="5f3789cd-ede7-4959-b30b-a0738f6ceb0b" providerId="ADAL" clId="{5A409EC9-A620-4D21-A5BB-9D29FDFB7632}" dt="2024-08-09T05:43:16.616" v="139" actId="21"/>
          <ac:picMkLst>
            <pc:docMk/>
            <pc:sldMk cId="892479273" sldId="276"/>
            <ac:picMk id="9" creationId="{0CEF607D-62A3-BD54-54C7-15B905A7A754}"/>
          </ac:picMkLst>
        </pc:picChg>
        <pc:picChg chg="add del mod">
          <ac:chgData name="Di M Casey (DTP)" userId="5f3789cd-ede7-4959-b30b-a0738f6ceb0b" providerId="ADAL" clId="{5A409EC9-A620-4D21-A5BB-9D29FDFB7632}" dt="2024-08-09T05:43:05.661" v="137" actId="21"/>
          <ac:picMkLst>
            <pc:docMk/>
            <pc:sldMk cId="892479273" sldId="276"/>
            <ac:picMk id="11" creationId="{2A0B4315-3B0E-790F-8085-EB01C0EDC0A1}"/>
          </ac:picMkLst>
        </pc:picChg>
        <pc:picChg chg="add del mod">
          <ac:chgData name="Di M Casey (DTP)" userId="5f3789cd-ede7-4959-b30b-a0738f6ceb0b" providerId="ADAL" clId="{5A409EC9-A620-4D21-A5BB-9D29FDFB7632}" dt="2024-08-09T05:42:54.822" v="135" actId="21"/>
          <ac:picMkLst>
            <pc:docMk/>
            <pc:sldMk cId="892479273" sldId="276"/>
            <ac:picMk id="13" creationId="{7BDE7A86-6DDD-8769-52D4-F3290F363819}"/>
          </ac:picMkLst>
        </pc:picChg>
        <pc:picChg chg="add del mod">
          <ac:chgData name="Di M Casey (DTP)" userId="5f3789cd-ede7-4959-b30b-a0738f6ceb0b" providerId="ADAL" clId="{5A409EC9-A620-4D21-A5BB-9D29FDFB7632}" dt="2024-08-09T05:42:39.438" v="133" actId="21"/>
          <ac:picMkLst>
            <pc:docMk/>
            <pc:sldMk cId="892479273" sldId="276"/>
            <ac:picMk id="15" creationId="{FF89EB6F-545D-F650-CEAC-728D3DC5C665}"/>
          </ac:picMkLst>
        </pc:picChg>
        <pc:picChg chg="add del mod">
          <ac:chgData name="Di M Casey (DTP)" userId="5f3789cd-ede7-4959-b30b-a0738f6ceb0b" providerId="ADAL" clId="{5A409EC9-A620-4D21-A5BB-9D29FDFB7632}" dt="2024-08-09T05:42:35.311" v="132" actId="478"/>
          <ac:picMkLst>
            <pc:docMk/>
            <pc:sldMk cId="892479273" sldId="276"/>
            <ac:picMk id="17" creationId="{B4064B79-937E-DB19-8CB3-9FCFC7F9D6D7}"/>
          </ac:picMkLst>
        </pc:picChg>
        <pc:picChg chg="add del mod">
          <ac:chgData name="Di M Casey (DTP)" userId="5f3789cd-ede7-4959-b30b-a0738f6ceb0b" providerId="ADAL" clId="{5A409EC9-A620-4D21-A5BB-9D29FDFB7632}" dt="2024-08-09T05:42:27.107" v="130" actId="21"/>
          <ac:picMkLst>
            <pc:docMk/>
            <pc:sldMk cId="892479273" sldId="276"/>
            <ac:picMk id="19" creationId="{7D726F02-E41E-74B2-0651-BA7B7A939F0F}"/>
          </ac:picMkLst>
        </pc:picChg>
        <pc:picChg chg="add del mod">
          <ac:chgData name="Di M Casey (DTP)" userId="5f3789cd-ede7-4959-b30b-a0738f6ceb0b" providerId="ADAL" clId="{5A409EC9-A620-4D21-A5BB-9D29FDFB7632}" dt="2024-08-09T05:42:18.326" v="128" actId="21"/>
          <ac:picMkLst>
            <pc:docMk/>
            <pc:sldMk cId="892479273" sldId="276"/>
            <ac:picMk id="21" creationId="{519185A6-6BE0-6CE0-1AAF-0B06369D39F5}"/>
          </ac:picMkLst>
        </pc:picChg>
        <pc:picChg chg="add del mod">
          <ac:chgData name="Di M Casey (DTP)" userId="5f3789cd-ede7-4959-b30b-a0738f6ceb0b" providerId="ADAL" clId="{5A409EC9-A620-4D21-A5BB-9D29FDFB7632}" dt="2024-08-09T05:42:15.203" v="127" actId="478"/>
          <ac:picMkLst>
            <pc:docMk/>
            <pc:sldMk cId="892479273" sldId="276"/>
            <ac:picMk id="23" creationId="{5E5378BA-FA5D-4E08-238D-08F2A0C520D5}"/>
          </ac:picMkLst>
        </pc:picChg>
        <pc:picChg chg="add del mod">
          <ac:chgData name="Di M Casey (DTP)" userId="5f3789cd-ede7-4959-b30b-a0738f6ceb0b" providerId="ADAL" clId="{5A409EC9-A620-4D21-A5BB-9D29FDFB7632}" dt="2024-08-09T05:42:13.399" v="126" actId="478"/>
          <ac:picMkLst>
            <pc:docMk/>
            <pc:sldMk cId="892479273" sldId="276"/>
            <ac:picMk id="25" creationId="{3CEB932E-C5B8-6D4D-4BF8-5DDEDFCDEA02}"/>
          </ac:picMkLst>
        </pc:picChg>
        <pc:picChg chg="add del mod">
          <ac:chgData name="Di M Casey (DTP)" userId="5f3789cd-ede7-4959-b30b-a0738f6ceb0b" providerId="ADAL" clId="{5A409EC9-A620-4D21-A5BB-9D29FDFB7632}" dt="2024-08-09T05:42:11.203" v="125" actId="478"/>
          <ac:picMkLst>
            <pc:docMk/>
            <pc:sldMk cId="892479273" sldId="276"/>
            <ac:picMk id="27" creationId="{DEDA60D0-6BB5-3505-8BE9-49ACE3942774}"/>
          </ac:picMkLst>
        </pc:picChg>
        <pc:picChg chg="add del mod">
          <ac:chgData name="Di M Casey (DTP)" userId="5f3789cd-ede7-4959-b30b-a0738f6ceb0b" providerId="ADAL" clId="{5A409EC9-A620-4D21-A5BB-9D29FDFB7632}" dt="2024-08-09T05:41:53.754" v="121" actId="21"/>
          <ac:picMkLst>
            <pc:docMk/>
            <pc:sldMk cId="892479273" sldId="276"/>
            <ac:picMk id="29" creationId="{120447ED-07AF-F614-A5C4-87D93BB5BA89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6.933" v="165" actId="47"/>
        <pc:sldMkLst>
          <pc:docMk/>
          <pc:sldMk cId="989136649" sldId="277"/>
        </pc:sldMkLst>
        <pc:picChg chg="add mod">
          <ac:chgData name="Di M Casey (DTP)" userId="5f3789cd-ede7-4959-b30b-a0738f6ceb0b" providerId="ADAL" clId="{5A409EC9-A620-4D21-A5BB-9D29FDFB7632}" dt="2024-08-09T05:41:55.741" v="122"/>
          <ac:picMkLst>
            <pc:docMk/>
            <pc:sldMk cId="989136649" sldId="277"/>
            <ac:picMk id="29" creationId="{120447ED-07AF-F614-A5C4-87D93BB5BA8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2.443" v="365" actId="1076"/>
        <pc:sldMkLst>
          <pc:docMk/>
          <pc:sldMk cId="4122914341" sldId="278"/>
        </pc:sldMkLst>
        <pc:picChg chg="add mod">
          <ac:chgData name="Di M Casey (DTP)" userId="5f3789cd-ede7-4959-b30b-a0738f6ceb0b" providerId="ADAL" clId="{5A409EC9-A620-4D21-A5BB-9D29FDFB7632}" dt="2024-08-11T22:44:52.443" v="365" actId="1076"/>
          <ac:picMkLst>
            <pc:docMk/>
            <pc:sldMk cId="4122914341" sldId="278"/>
            <ac:picMk id="2" creationId="{4C2B1A42-FB60-7A2E-B405-143DE709C1FD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4:59.200" v="166" actId="47"/>
        <pc:sldMkLst>
          <pc:docMk/>
          <pc:sldMk cId="3621498272" sldId="279"/>
        </pc:sldMkLst>
        <pc:picChg chg="add mod">
          <ac:chgData name="Di M Casey (DTP)" userId="5f3789cd-ede7-4959-b30b-a0738f6ceb0b" providerId="ADAL" clId="{5A409EC9-A620-4D21-A5BB-9D29FDFB7632}" dt="2024-08-09T05:42:20.179" v="129"/>
          <ac:picMkLst>
            <pc:docMk/>
            <pc:sldMk cId="3621498272" sldId="279"/>
            <ac:picMk id="21" creationId="{519185A6-6BE0-6CE0-1AAF-0B06369D39F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05.044" v="367" actId="1076"/>
        <pc:sldMkLst>
          <pc:docMk/>
          <pc:sldMk cId="2485427077" sldId="280"/>
        </pc:sldMkLst>
        <pc:picChg chg="add mod">
          <ac:chgData name="Di M Casey (DTP)" userId="5f3789cd-ede7-4959-b30b-a0738f6ceb0b" providerId="ADAL" clId="{5A409EC9-A620-4D21-A5BB-9D29FDFB7632}" dt="2024-08-11T22:45:05.044" v="367" actId="1076"/>
          <ac:picMkLst>
            <pc:docMk/>
            <pc:sldMk cId="2485427077" sldId="280"/>
            <ac:picMk id="19" creationId="{7D726F02-E41E-74B2-0651-BA7B7A939F0F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2.308" v="167" actId="47"/>
        <pc:sldMkLst>
          <pc:docMk/>
          <pc:sldMk cId="1588370334" sldId="281"/>
        </pc:sldMkLst>
        <pc:picChg chg="add mod">
          <ac:chgData name="Di M Casey (DTP)" userId="5f3789cd-ede7-4959-b30b-a0738f6ceb0b" providerId="ADAL" clId="{5A409EC9-A620-4D21-A5BB-9D29FDFB7632}" dt="2024-08-09T05:42:43.159" v="134"/>
          <ac:picMkLst>
            <pc:docMk/>
            <pc:sldMk cId="1588370334" sldId="281"/>
            <ac:picMk id="15" creationId="{FF89EB6F-545D-F650-CEAC-728D3DC5C665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45.645" v="364" actId="1076"/>
        <pc:sldMkLst>
          <pc:docMk/>
          <pc:sldMk cId="2287231486" sldId="282"/>
        </pc:sldMkLst>
        <pc:picChg chg="add mod">
          <ac:chgData name="Di M Casey (DTP)" userId="5f3789cd-ede7-4959-b30b-a0738f6ceb0b" providerId="ADAL" clId="{5A409EC9-A620-4D21-A5BB-9D29FDFB7632}" dt="2024-08-11T22:44:45.645" v="364" actId="1076"/>
          <ac:picMkLst>
            <pc:docMk/>
            <pc:sldMk cId="2287231486" sldId="282"/>
            <ac:picMk id="13" creationId="{7BDE7A86-6DDD-8769-52D4-F3290F363819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59.226" v="366" actId="1076"/>
        <pc:sldMkLst>
          <pc:docMk/>
          <pc:sldMk cId="2888044972" sldId="283"/>
        </pc:sldMkLst>
        <pc:picChg chg="add mod">
          <ac:chgData name="Di M Casey (DTP)" userId="5f3789cd-ede7-4959-b30b-a0738f6ceb0b" providerId="ADAL" clId="{5A409EC9-A620-4D21-A5BB-9D29FDFB7632}" dt="2024-08-11T22:44:59.226" v="366" actId="1076"/>
          <ac:picMkLst>
            <pc:docMk/>
            <pc:sldMk cId="2888044972" sldId="283"/>
            <ac:picMk id="11" creationId="{2A0B4315-3B0E-790F-8085-EB01C0EDC0A1}"/>
          </ac:picMkLst>
        </pc:picChg>
      </pc:sldChg>
      <pc:sldChg chg="addSp modSp add del">
        <pc:chgData name="Di M Casey (DTP)" userId="5f3789cd-ede7-4959-b30b-a0738f6ceb0b" providerId="ADAL" clId="{5A409EC9-A620-4D21-A5BB-9D29FDFB7632}" dt="2024-08-09T05:45:08.974" v="170" actId="47"/>
        <pc:sldMkLst>
          <pc:docMk/>
          <pc:sldMk cId="2224785891" sldId="284"/>
        </pc:sldMkLst>
        <pc:picChg chg="add mod">
          <ac:chgData name="Di M Casey (DTP)" userId="5f3789cd-ede7-4959-b30b-a0738f6ceb0b" providerId="ADAL" clId="{5A409EC9-A620-4D21-A5BB-9D29FDFB7632}" dt="2024-08-09T05:43:24.912" v="141"/>
          <ac:picMkLst>
            <pc:docMk/>
            <pc:sldMk cId="2224785891" sldId="284"/>
            <ac:picMk id="7" creationId="{1F31D1F9-04F0-74F0-3C1F-50E652C825F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4:37.495" v="363" actId="14100"/>
        <pc:sldMkLst>
          <pc:docMk/>
          <pc:sldMk cId="2353967055" sldId="285"/>
        </pc:sldMkLst>
        <pc:picChg chg="add mod">
          <ac:chgData name="Di M Casey (DTP)" userId="5f3789cd-ede7-4959-b30b-a0738f6ceb0b" providerId="ADAL" clId="{5A409EC9-A620-4D21-A5BB-9D29FDFB7632}" dt="2024-08-11T22:44:37.495" v="363" actId="14100"/>
          <ac:picMkLst>
            <pc:docMk/>
            <pc:sldMk cId="2353967055" sldId="285"/>
            <ac:picMk id="3" creationId="{BE7E4C19-3B9E-F5A7-555C-560964DA43F4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46:24.763" v="173" actId="962"/>
        <pc:sldMkLst>
          <pc:docMk/>
          <pc:sldMk cId="1978623118" sldId="286"/>
        </pc:sldMkLst>
        <pc:picChg chg="add mod">
          <ac:chgData name="Di M Casey (DTP)" userId="5f3789cd-ede7-4959-b30b-a0738f6ceb0b" providerId="ADAL" clId="{5A409EC9-A620-4D21-A5BB-9D29FDFB7632}" dt="2024-08-09T05:46:24.763" v="173" actId="962"/>
          <ac:picMkLst>
            <pc:docMk/>
            <pc:sldMk cId="1978623118" sldId="286"/>
            <ac:picMk id="4" creationId="{DCFD3807-3771-0EFE-526D-27BF19DF994A}"/>
          </ac:picMkLst>
        </pc:picChg>
      </pc:sldChg>
      <pc:sldChg chg="add ord">
        <pc:chgData name="Di M Casey (DTP)" userId="5f3789cd-ede7-4959-b30b-a0738f6ceb0b" providerId="ADAL" clId="{5A409EC9-A620-4D21-A5BB-9D29FDFB7632}" dt="2024-08-09T05:46:37.612" v="175"/>
        <pc:sldMkLst>
          <pc:docMk/>
          <pc:sldMk cId="3769895263" sldId="287"/>
        </pc:sldMkLst>
      </pc:sldChg>
      <pc:sldChg chg="addSp delSp modSp add mod modAnim">
        <pc:chgData name="Di M Casey (DTP)" userId="5f3789cd-ede7-4959-b30b-a0738f6ceb0b" providerId="ADAL" clId="{5A409EC9-A620-4D21-A5BB-9D29FDFB7632}" dt="2024-08-09T05:50:13.830" v="184" actId="1076"/>
        <pc:sldMkLst>
          <pc:docMk/>
          <pc:sldMk cId="3382638923" sldId="288"/>
        </pc:sldMkLst>
        <pc:spChg chg="add del mod">
          <ac:chgData name="Di M Casey (DTP)" userId="5f3789cd-ede7-4959-b30b-a0738f6ceb0b" providerId="ADAL" clId="{5A409EC9-A620-4D21-A5BB-9D29FDFB7632}" dt="2024-08-09T05:50:11.746" v="183" actId="478"/>
          <ac:spMkLst>
            <pc:docMk/>
            <pc:sldMk cId="3382638923" sldId="288"/>
            <ac:spMk id="3" creationId="{9FDE5ADC-AC03-B074-3BD7-F03AED6A14A0}"/>
          </ac:spMkLst>
        </pc:spChg>
        <pc:picChg chg="add mod">
          <ac:chgData name="Di M Casey (DTP)" userId="5f3789cd-ede7-4959-b30b-a0738f6ceb0b" providerId="ADAL" clId="{5A409EC9-A620-4D21-A5BB-9D29FDFB7632}" dt="2024-08-09T05:50:13.830" v="184" actId="1076"/>
          <ac:picMkLst>
            <pc:docMk/>
            <pc:sldMk cId="3382638923" sldId="288"/>
            <ac:picMk id="4" creationId="{048A35B5-63B8-6C15-A64A-6B36791D7E2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5:52:16.896" v="193" actId="1076"/>
        <pc:sldMkLst>
          <pc:docMk/>
          <pc:sldMk cId="1245131625" sldId="289"/>
        </pc:sldMkLst>
        <pc:spChg chg="add mod">
          <ac:chgData name="Di M Casey (DTP)" userId="5f3789cd-ede7-4959-b30b-a0738f6ceb0b" providerId="ADAL" clId="{5A409EC9-A620-4D21-A5BB-9D29FDFB7632}" dt="2024-08-09T05:52:12.351" v="192" actId="1076"/>
          <ac:spMkLst>
            <pc:docMk/>
            <pc:sldMk cId="1245131625" sldId="289"/>
            <ac:spMk id="3" creationId="{BA3D26E4-BF33-B33D-86D1-CCC70746BA04}"/>
          </ac:spMkLst>
        </pc:spChg>
        <pc:picChg chg="add mod">
          <ac:chgData name="Di M Casey (DTP)" userId="5f3789cd-ede7-4959-b30b-a0738f6ceb0b" providerId="ADAL" clId="{5A409EC9-A620-4D21-A5BB-9D29FDFB7632}" dt="2024-08-09T05:52:16.896" v="193" actId="1076"/>
          <ac:picMkLst>
            <pc:docMk/>
            <pc:sldMk cId="1245131625" sldId="289"/>
            <ac:picMk id="5" creationId="{21561438-B6C7-EF0C-A22C-FADEA7EDDB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28.442" v="219" actId="1076"/>
        <pc:sldMkLst>
          <pc:docMk/>
          <pc:sldMk cId="2304961284" sldId="290"/>
        </pc:sldMkLst>
        <pc:picChg chg="add mod">
          <ac:chgData name="Di M Casey (DTP)" userId="5f3789cd-ede7-4959-b30b-a0738f6ceb0b" providerId="ADAL" clId="{5A409EC9-A620-4D21-A5BB-9D29FDFB7632}" dt="2024-08-09T06:00:28.442" v="219" actId="1076"/>
          <ac:picMkLst>
            <pc:docMk/>
            <pc:sldMk cId="2304961284" sldId="290"/>
            <ac:picMk id="2" creationId="{EEE63572-D5D8-3288-ADDB-49B711FC736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0:46.583" v="222" actId="1076"/>
        <pc:sldMkLst>
          <pc:docMk/>
          <pc:sldMk cId="933061988" sldId="291"/>
        </pc:sldMkLst>
        <pc:picChg chg="add mod">
          <ac:chgData name="Di M Casey (DTP)" userId="5f3789cd-ede7-4959-b30b-a0738f6ceb0b" providerId="ADAL" clId="{5A409EC9-A620-4D21-A5BB-9D29FDFB7632}" dt="2024-08-09T06:00:46.583" v="222" actId="1076"/>
          <ac:picMkLst>
            <pc:docMk/>
            <pc:sldMk cId="933061988" sldId="291"/>
            <ac:picMk id="2" creationId="{383C8421-F40F-C95C-5B2F-4812FD4263E1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1:03.094" v="225" actId="1076"/>
        <pc:sldMkLst>
          <pc:docMk/>
          <pc:sldMk cId="2352753488" sldId="292"/>
        </pc:sldMkLst>
        <pc:picChg chg="add mod">
          <ac:chgData name="Di M Casey (DTP)" userId="5f3789cd-ede7-4959-b30b-a0738f6ceb0b" providerId="ADAL" clId="{5A409EC9-A620-4D21-A5BB-9D29FDFB7632}" dt="2024-08-09T06:01:03.094" v="225" actId="1076"/>
          <ac:picMkLst>
            <pc:docMk/>
            <pc:sldMk cId="2352753488" sldId="292"/>
            <ac:picMk id="2" creationId="{CFD4A0E8-9545-8E6A-6667-95D529EC77E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3:10.133" v="249" actId="14100"/>
        <pc:sldMkLst>
          <pc:docMk/>
          <pc:sldMk cId="3730281154" sldId="293"/>
        </pc:sldMkLst>
        <pc:picChg chg="add mod">
          <ac:chgData name="Di M Casey (DTP)" userId="5f3789cd-ede7-4959-b30b-a0738f6ceb0b" providerId="ADAL" clId="{5A409EC9-A620-4D21-A5BB-9D29FDFB7632}" dt="2024-08-09T06:03:10.133" v="249" actId="14100"/>
          <ac:picMkLst>
            <pc:docMk/>
            <pc:sldMk cId="3730281154" sldId="293"/>
            <ac:picMk id="3" creationId="{5149B1DF-2E19-4C36-0027-65CC61329D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3:01.368" v="247" actId="1076"/>
        <pc:sldMkLst>
          <pc:docMk/>
          <pc:sldMk cId="1006723371" sldId="294"/>
        </pc:sldMkLst>
        <pc:picChg chg="add del mod">
          <ac:chgData name="Di M Casey (DTP)" userId="5f3789cd-ede7-4959-b30b-a0738f6ceb0b" providerId="ADAL" clId="{5A409EC9-A620-4D21-A5BB-9D29FDFB7632}" dt="2024-08-09T06:03:01.368" v="247" actId="1076"/>
          <ac:picMkLst>
            <pc:docMk/>
            <pc:sldMk cId="1006723371" sldId="294"/>
            <ac:picMk id="3" creationId="{9757A2C5-C964-4575-781E-B9B5C12841E2}"/>
          </ac:picMkLst>
        </pc:picChg>
        <pc:picChg chg="add del mod">
          <ac:chgData name="Di M Casey (DTP)" userId="5f3789cd-ede7-4959-b30b-a0738f6ceb0b" providerId="ADAL" clId="{5A409EC9-A620-4D21-A5BB-9D29FDFB7632}" dt="2024-08-09T06:02:17.017" v="238" actId="21"/>
          <ac:picMkLst>
            <pc:docMk/>
            <pc:sldMk cId="1006723371" sldId="294"/>
            <ac:picMk id="5" creationId="{E978B841-5E2C-3846-4031-8F87FDDC60A7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09T06:02:47.726" v="246" actId="1076"/>
        <pc:sldMkLst>
          <pc:docMk/>
          <pc:sldMk cId="1816691115" sldId="295"/>
        </pc:sldMkLst>
        <pc:picChg chg="add mod">
          <ac:chgData name="Di M Casey (DTP)" userId="5f3789cd-ede7-4959-b30b-a0738f6ceb0b" providerId="ADAL" clId="{5A409EC9-A620-4D21-A5BB-9D29FDFB7632}" dt="2024-08-09T06:02:47.726" v="246" actId="1076"/>
          <ac:picMkLst>
            <pc:docMk/>
            <pc:sldMk cId="1816691115" sldId="295"/>
            <ac:picMk id="5" creationId="{E978B841-5E2C-3846-4031-8F87FDDC60A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26.422" v="369" actId="14100"/>
        <pc:sldMkLst>
          <pc:docMk/>
          <pc:sldMk cId="1486509734" sldId="296"/>
        </pc:sldMkLst>
        <pc:picChg chg="add mod">
          <ac:chgData name="Di M Casey (DTP)" userId="5f3789cd-ede7-4959-b30b-a0738f6ceb0b" providerId="ADAL" clId="{5A409EC9-A620-4D21-A5BB-9D29FDFB7632}" dt="2024-08-11T22:45:26.422" v="369" actId="14100"/>
          <ac:picMkLst>
            <pc:docMk/>
            <pc:sldMk cId="1486509734" sldId="296"/>
            <ac:picMk id="3" creationId="{4AA33E02-D037-26BB-7CE1-72BDADB89717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4:47.438" v="256" actId="962"/>
        <pc:sldMkLst>
          <pc:docMk/>
          <pc:sldMk cId="1674318242" sldId="297"/>
        </pc:sldMkLst>
        <pc:picChg chg="add mod">
          <ac:chgData name="Di M Casey (DTP)" userId="5f3789cd-ede7-4959-b30b-a0738f6ceb0b" providerId="ADAL" clId="{5A409EC9-A620-4D21-A5BB-9D29FDFB7632}" dt="2024-08-09T06:04:47.438" v="256" actId="962"/>
          <ac:picMkLst>
            <pc:docMk/>
            <pc:sldMk cId="1674318242" sldId="297"/>
            <ac:picMk id="3" creationId="{4BD103F3-FB80-9D88-3720-FA48FDFB1EA1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09T06:05:49.814" v="273"/>
        <pc:sldMkLst>
          <pc:docMk/>
          <pc:sldMk cId="1036947209" sldId="298"/>
        </pc:sldMkLst>
        <pc:picChg chg="add mod">
          <ac:chgData name="Di M Casey (DTP)" userId="5f3789cd-ede7-4959-b30b-a0738f6ceb0b" providerId="ADAL" clId="{5A409EC9-A620-4D21-A5BB-9D29FDFB7632}" dt="2024-08-09T06:05:24.075" v="265" actId="962"/>
          <ac:picMkLst>
            <pc:docMk/>
            <pc:sldMk cId="1036947209" sldId="298"/>
            <ac:picMk id="3" creationId="{CE859521-E4BF-0D48-73E1-81F580F457E6}"/>
          </ac:picMkLst>
        </pc:picChg>
        <pc:picChg chg="add del mod">
          <ac:chgData name="Di M Casey (DTP)" userId="5f3789cd-ede7-4959-b30b-a0738f6ceb0b" providerId="ADAL" clId="{5A409EC9-A620-4D21-A5BB-9D29FDFB7632}" dt="2024-08-09T06:05:42.993" v="270" actId="21"/>
          <ac:picMkLst>
            <pc:docMk/>
            <pc:sldMk cId="1036947209" sldId="298"/>
            <ac:picMk id="5" creationId="{73B4017D-DE62-5C7E-097F-EF241249F7F3}"/>
          </ac:picMkLst>
        </pc:picChg>
        <pc:picChg chg="add del mod">
          <ac:chgData name="Di M Casey (DTP)" userId="5f3789cd-ede7-4959-b30b-a0738f6ceb0b" providerId="ADAL" clId="{5A409EC9-A620-4D21-A5BB-9D29FDFB7632}" dt="2024-08-09T06:05:38.210" v="268" actId="21"/>
          <ac:picMkLst>
            <pc:docMk/>
            <pc:sldMk cId="1036947209" sldId="298"/>
            <ac:picMk id="7" creationId="{76B0330F-2625-C44D-BDFB-ADF0CAAF5E35}"/>
          </ac:picMkLst>
        </pc:picChg>
        <pc:picChg chg="add del mod">
          <ac:chgData name="Di M Casey (DTP)" userId="5f3789cd-ede7-4959-b30b-a0738f6ceb0b" providerId="ADAL" clId="{5A409EC9-A620-4D21-A5BB-9D29FDFB7632}" dt="2024-08-09T06:05:27.258" v="266" actId="21"/>
          <ac:picMkLst>
            <pc:docMk/>
            <pc:sldMk cId="1036947209" sldId="298"/>
            <ac:picMk id="9" creationId="{E99FD3AB-21ED-8C8C-D7FE-43E4FBFB1D4D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31.794" v="370" actId="1076"/>
        <pc:sldMkLst>
          <pc:docMk/>
          <pc:sldMk cId="4177997490" sldId="299"/>
        </pc:sldMkLst>
        <pc:picChg chg="add mod">
          <ac:chgData name="Di M Casey (DTP)" userId="5f3789cd-ede7-4959-b30b-a0738f6ceb0b" providerId="ADAL" clId="{5A409EC9-A620-4D21-A5BB-9D29FDFB7632}" dt="2024-08-11T22:45:31.794" v="370" actId="1076"/>
          <ac:picMkLst>
            <pc:docMk/>
            <pc:sldMk cId="4177997490" sldId="299"/>
            <ac:picMk id="7" creationId="{76B0330F-2625-C44D-BDFB-ADF0CAAF5E35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5:48.491" v="374" actId="1076"/>
        <pc:sldMkLst>
          <pc:docMk/>
          <pc:sldMk cId="1028325388" sldId="300"/>
        </pc:sldMkLst>
        <pc:picChg chg="add mod">
          <ac:chgData name="Di M Casey (DTP)" userId="5f3789cd-ede7-4959-b30b-a0738f6ceb0b" providerId="ADAL" clId="{5A409EC9-A620-4D21-A5BB-9D29FDFB7632}" dt="2024-08-11T22:45:48.491" v="374" actId="1076"/>
          <ac:picMkLst>
            <pc:docMk/>
            <pc:sldMk cId="1028325388" sldId="300"/>
            <ac:picMk id="5" creationId="{73B4017D-DE62-5C7E-097F-EF241249F7F3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11T22:46:00.501" v="375" actId="1076"/>
        <pc:sldMkLst>
          <pc:docMk/>
          <pc:sldMk cId="2777271550" sldId="301"/>
        </pc:sldMkLst>
        <pc:picChg chg="add mod">
          <ac:chgData name="Di M Casey (DTP)" userId="5f3789cd-ede7-4959-b30b-a0738f6ceb0b" providerId="ADAL" clId="{5A409EC9-A620-4D21-A5BB-9D29FDFB7632}" dt="2024-08-11T22:46:00.501" v="375" actId="1076"/>
          <ac:picMkLst>
            <pc:docMk/>
            <pc:sldMk cId="2777271550" sldId="301"/>
            <ac:picMk id="9" creationId="{E99FD3AB-21ED-8C8C-D7FE-43E4FBFB1D4D}"/>
          </ac:picMkLst>
        </pc:picChg>
      </pc:sldChg>
      <pc:sldChg chg="addSp delSp modSp add mod">
        <pc:chgData name="Di M Casey (DTP)" userId="5f3789cd-ede7-4959-b30b-a0738f6ceb0b" providerId="ADAL" clId="{5A409EC9-A620-4D21-A5BB-9D29FDFB7632}" dt="2024-08-09T06:07:04.576" v="284" actId="21"/>
        <pc:sldMkLst>
          <pc:docMk/>
          <pc:sldMk cId="2377845405" sldId="302"/>
        </pc:sldMkLst>
        <pc:picChg chg="add mod">
          <ac:chgData name="Di M Casey (DTP)" userId="5f3789cd-ede7-4959-b30b-a0738f6ceb0b" providerId="ADAL" clId="{5A409EC9-A620-4D21-A5BB-9D29FDFB7632}" dt="2024-08-09T06:06:42.932" v="280" actId="962"/>
          <ac:picMkLst>
            <pc:docMk/>
            <pc:sldMk cId="2377845405" sldId="302"/>
            <ac:picMk id="3" creationId="{466C31C9-6890-6D9B-01DD-E85D52972468}"/>
          </ac:picMkLst>
        </pc:picChg>
        <pc:picChg chg="add del mod">
          <ac:chgData name="Di M Casey (DTP)" userId="5f3789cd-ede7-4959-b30b-a0738f6ceb0b" providerId="ADAL" clId="{5A409EC9-A620-4D21-A5BB-9D29FDFB7632}" dt="2024-08-09T06:07:04.576" v="284" actId="21"/>
          <ac:picMkLst>
            <pc:docMk/>
            <pc:sldMk cId="2377845405" sldId="302"/>
            <ac:picMk id="5" creationId="{108FC2E0-08DA-5909-BF5A-66AFCBB56EE0}"/>
          </ac:picMkLst>
        </pc:picChg>
        <pc:picChg chg="add del mod">
          <ac:chgData name="Di M Casey (DTP)" userId="5f3789cd-ede7-4959-b30b-a0738f6ceb0b" providerId="ADAL" clId="{5A409EC9-A620-4D21-A5BB-9D29FDFB7632}" dt="2024-08-09T06:06:58.421" v="282" actId="21"/>
          <ac:picMkLst>
            <pc:docMk/>
            <pc:sldMk cId="2377845405" sldId="302"/>
            <ac:picMk id="7" creationId="{1CA24F4C-1213-5F87-7B1A-8432E258DFA2}"/>
          </ac:picMkLst>
        </pc:picChg>
      </pc:sldChg>
      <pc:sldChg chg="addSp delSp modSp add mod ord">
        <pc:chgData name="Di M Casey (DTP)" userId="5f3789cd-ede7-4959-b30b-a0738f6ceb0b" providerId="ADAL" clId="{5A409EC9-A620-4D21-A5BB-9D29FDFB7632}" dt="2024-08-11T22:46:13.697" v="377" actId="1076"/>
        <pc:sldMkLst>
          <pc:docMk/>
          <pc:sldMk cId="1824391634" sldId="303"/>
        </pc:sldMkLst>
        <pc:graphicFrameChg chg="add del modGraphic">
          <ac:chgData name="Di M Casey (DTP)" userId="5f3789cd-ede7-4959-b30b-a0738f6ceb0b" providerId="ADAL" clId="{5A409EC9-A620-4D21-A5BB-9D29FDFB7632}" dt="2024-08-09T06:07:25.834" v="291" actId="27309"/>
          <ac:graphicFrameMkLst>
            <pc:docMk/>
            <pc:sldMk cId="1824391634" sldId="303"/>
            <ac:graphicFrameMk id="4" creationId="{D365BE6D-4741-0AAD-BEA2-C0CC27B0B2EA}"/>
          </ac:graphicFrameMkLst>
        </pc:graphicFrameChg>
        <pc:picChg chg="add mod">
          <ac:chgData name="Di M Casey (DTP)" userId="5f3789cd-ede7-4959-b30b-a0738f6ceb0b" providerId="ADAL" clId="{5A409EC9-A620-4D21-A5BB-9D29FDFB7632}" dt="2024-08-11T22:46:13.697" v="377" actId="1076"/>
          <ac:picMkLst>
            <pc:docMk/>
            <pc:sldMk cId="1824391634" sldId="303"/>
            <ac:picMk id="2" creationId="{8BC133C3-6A8D-886F-857D-8B5728111572}"/>
          </ac:picMkLst>
        </pc:picChg>
      </pc:sldChg>
      <pc:sldChg chg="addSp modSp add mod ord">
        <pc:chgData name="Di M Casey (DTP)" userId="5f3789cd-ede7-4959-b30b-a0738f6ceb0b" providerId="ADAL" clId="{5A409EC9-A620-4D21-A5BB-9D29FDFB7632}" dt="2024-08-11T22:46:07.254" v="376" actId="1076"/>
        <pc:sldMkLst>
          <pc:docMk/>
          <pc:sldMk cId="4209692199" sldId="304"/>
        </pc:sldMkLst>
        <pc:picChg chg="add mod">
          <ac:chgData name="Di M Casey (DTP)" userId="5f3789cd-ede7-4959-b30b-a0738f6ceb0b" providerId="ADAL" clId="{5A409EC9-A620-4D21-A5BB-9D29FDFB7632}" dt="2024-08-11T22:46:07.254" v="376" actId="1076"/>
          <ac:picMkLst>
            <pc:docMk/>
            <pc:sldMk cId="4209692199" sldId="304"/>
            <ac:picMk id="7" creationId="{1CA24F4C-1213-5F87-7B1A-8432E258DFA2}"/>
          </ac:picMkLst>
        </pc:picChg>
      </pc:sldChg>
      <pc:sldChg chg="addSp modSp add mod">
        <pc:chgData name="Di M Casey (DTP)" userId="5f3789cd-ede7-4959-b30b-a0738f6ceb0b" providerId="ADAL" clId="{5A409EC9-A620-4D21-A5BB-9D29FDFB7632}" dt="2024-08-09T06:07:43.020" v="295" actId="14100"/>
        <pc:sldMkLst>
          <pc:docMk/>
          <pc:sldMk cId="2910446000" sldId="305"/>
        </pc:sldMkLst>
        <pc:picChg chg="add mod">
          <ac:chgData name="Di M Casey (DTP)" userId="5f3789cd-ede7-4959-b30b-a0738f6ceb0b" providerId="ADAL" clId="{5A409EC9-A620-4D21-A5BB-9D29FDFB7632}" dt="2024-08-09T06:07:43.020" v="295" actId="14100"/>
          <ac:picMkLst>
            <pc:docMk/>
            <pc:sldMk cId="2910446000" sldId="305"/>
            <ac:picMk id="5" creationId="{108FC2E0-08DA-5909-BF5A-66AFCBB56EE0}"/>
          </ac:picMkLst>
        </pc:picChg>
      </pc:sldChg>
      <pc:sldChg chg="add del">
        <pc:chgData name="Di M Casey (DTP)" userId="5f3789cd-ede7-4959-b30b-a0738f6ceb0b" providerId="ADAL" clId="{5A409EC9-A620-4D21-A5BB-9D29FDFB7632}" dt="2024-08-11T22:52:48.833" v="531" actId="47"/>
        <pc:sldMkLst>
          <pc:docMk/>
          <pc:sldMk cId="2756480335" sldId="306"/>
        </pc:sldMkLst>
      </pc:sldChg>
      <pc:sldChg chg="add del">
        <pc:chgData name="Di M Casey (DTP)" userId="5f3789cd-ede7-4959-b30b-a0738f6ceb0b" providerId="ADAL" clId="{5A409EC9-A620-4D21-A5BB-9D29FDFB7632}" dt="2024-08-11T22:52:52.937" v="532" actId="47"/>
        <pc:sldMkLst>
          <pc:docMk/>
          <pc:sldMk cId="2437975465" sldId="307"/>
        </pc:sldMkLst>
      </pc:sldChg>
      <pc:sldChg chg="addSp delSp modSp add mod setBg modClrScheme chgLayout">
        <pc:chgData name="Di M Casey (DTP)" userId="5f3789cd-ede7-4959-b30b-a0738f6ceb0b" providerId="ADAL" clId="{5A409EC9-A620-4D21-A5BB-9D29FDFB7632}" dt="2024-08-11T22:52:43.049" v="530" actId="478"/>
        <pc:sldMkLst>
          <pc:docMk/>
          <pc:sldMk cId="584827675" sldId="308"/>
        </pc:sldMkLst>
        <pc:spChg chg="mod ord">
          <ac:chgData name="Di M Casey (DTP)" userId="5f3789cd-ede7-4959-b30b-a0738f6ceb0b" providerId="ADAL" clId="{5A409EC9-A620-4D21-A5BB-9D29FDFB7632}" dt="2024-08-11T22:52:35.351" v="527" actId="20577"/>
          <ac:spMkLst>
            <pc:docMk/>
            <pc:sldMk cId="584827675" sldId="308"/>
            <ac:spMk id="2" creationId="{AF1E2F47-2291-5A4C-88E0-82C7C27B5E2C}"/>
          </ac:spMkLst>
        </pc:spChg>
        <pc:spChg chg="add del mod ord">
          <ac:chgData name="Di M Casey (DTP)" userId="5f3789cd-ede7-4959-b30b-a0738f6ceb0b" providerId="ADAL" clId="{5A409EC9-A620-4D21-A5BB-9D29FDFB7632}" dt="2024-08-11T22:52:21.175" v="484" actId="255"/>
          <ac:spMkLst>
            <pc:docMk/>
            <pc:sldMk cId="584827675" sldId="308"/>
            <ac:spMk id="3" creationId="{91FEC66E-24BE-A442-AC61-992421E859CF}"/>
          </ac:spMkLst>
        </pc:spChg>
        <pc:spChg chg="add del mod">
          <ac:chgData name="Di M Casey (DTP)" userId="5f3789cd-ede7-4959-b30b-a0738f6ceb0b" providerId="ADAL" clId="{5A409EC9-A620-4D21-A5BB-9D29FDFB7632}" dt="2024-08-11T22:52:43.049" v="530" actId="478"/>
          <ac:spMkLst>
            <pc:docMk/>
            <pc:sldMk cId="584827675" sldId="308"/>
            <ac:spMk id="4" creationId="{6266784C-52D7-3D4C-F1F6-C09C285E3E5C}"/>
          </ac:spMkLst>
        </pc:spChg>
        <pc:spChg chg="add del mod">
          <ac:chgData name="Di M Casey (DTP)" userId="5f3789cd-ede7-4959-b30b-a0738f6ceb0b" providerId="ADAL" clId="{5A409EC9-A620-4D21-A5BB-9D29FDFB7632}" dt="2024-08-11T22:51:52.606" v="451" actId="478"/>
          <ac:spMkLst>
            <pc:docMk/>
            <pc:sldMk cId="584827675" sldId="308"/>
            <ac:spMk id="6" creationId="{A60B5087-1744-DA9E-D67A-26DAD6979788}"/>
          </ac:spMkLst>
        </pc:spChg>
        <pc:spChg chg="mod ord">
          <ac:chgData name="Di M Casey (DTP)" userId="5f3789cd-ede7-4959-b30b-a0738f6ceb0b" providerId="ADAL" clId="{5A409EC9-A620-4D21-A5BB-9D29FDFB7632}" dt="2024-08-11T22:51:03.763" v="387" actId="700"/>
          <ac:spMkLst>
            <pc:docMk/>
            <pc:sldMk cId="584827675" sldId="308"/>
            <ac:spMk id="15" creationId="{34BADD0E-1E69-FD94-4141-32DF767877EF}"/>
          </ac:spMkLst>
        </pc:spChg>
        <pc:picChg chg="add del">
          <ac:chgData name="Di M Casey (DTP)" userId="5f3789cd-ede7-4959-b30b-a0738f6ceb0b" providerId="ADAL" clId="{5A409EC9-A620-4D21-A5BB-9D29FDFB7632}" dt="2024-08-11T22:52:38.934" v="528" actId="478"/>
          <ac:picMkLst>
            <pc:docMk/>
            <pc:sldMk cId="584827675" sldId="308"/>
            <ac:picMk id="10" creationId="{2FBAE9B9-2F1B-8FF0-CB43-A704492CD56B}"/>
          </ac:picMkLst>
        </pc:picChg>
      </pc:sldChg>
      <pc:sldChg chg="delSp modSp new mod ord">
        <pc:chgData name="Di M Casey (DTP)" userId="5f3789cd-ede7-4959-b30b-a0738f6ceb0b" providerId="ADAL" clId="{5A409EC9-A620-4D21-A5BB-9D29FDFB7632}" dt="2024-08-11T22:56:45.405" v="629" actId="1076"/>
        <pc:sldMkLst>
          <pc:docMk/>
          <pc:sldMk cId="1867659786" sldId="309"/>
        </pc:sldMkLst>
        <pc:spChg chg="del">
          <ac:chgData name="Di M Casey (DTP)" userId="5f3789cd-ede7-4959-b30b-a0738f6ceb0b" providerId="ADAL" clId="{5A409EC9-A620-4D21-A5BB-9D29FDFB7632}" dt="2024-08-11T22:54:33.021" v="548" actId="478"/>
          <ac:spMkLst>
            <pc:docMk/>
            <pc:sldMk cId="1867659786" sldId="309"/>
            <ac:spMk id="2" creationId="{0327D58D-64E2-165D-9D83-96FDEEAD7DF0}"/>
          </ac:spMkLst>
        </pc:spChg>
        <pc:spChg chg="mod">
          <ac:chgData name="Di M Casey (DTP)" userId="5f3789cd-ede7-4959-b30b-a0738f6ceb0b" providerId="ADAL" clId="{5A409EC9-A620-4D21-A5BB-9D29FDFB7632}" dt="2024-08-11T22:56:45.405" v="629" actId="1076"/>
          <ac:spMkLst>
            <pc:docMk/>
            <pc:sldMk cId="1867659786" sldId="309"/>
            <ac:spMk id="3" creationId="{F6DC1E94-3683-73F2-4AD7-24B354305502}"/>
          </ac:spMkLst>
        </pc:spChg>
      </pc:sldChg>
      <pc:sldChg chg="new del">
        <pc:chgData name="Di M Casey (DTP)" userId="5f3789cd-ede7-4959-b30b-a0738f6ceb0b" providerId="ADAL" clId="{5A409EC9-A620-4D21-A5BB-9D29FDFB7632}" dt="2024-08-11T22:54:06.272" v="534" actId="47"/>
        <pc:sldMkLst>
          <pc:docMk/>
          <pc:sldMk cId="3859250184" sldId="309"/>
        </pc:sldMkLst>
      </pc:sldChg>
      <pc:sldChg chg="add del">
        <pc:chgData name="Di M Casey (DTP)" userId="5f3789cd-ede7-4959-b30b-a0738f6ceb0b" providerId="ADAL" clId="{5A409EC9-A620-4D21-A5BB-9D29FDFB7632}" dt="2024-08-11T22:50:46.860" v="385" actId="47"/>
        <pc:sldMkLst>
          <pc:docMk/>
          <pc:sldMk cId="4177542027" sldId="309"/>
        </pc:sldMkLst>
      </pc:sldChg>
      <pc:sldChg chg="modSp add mod ord">
        <pc:chgData name="Di M Casey (DTP)" userId="5f3789cd-ede7-4959-b30b-a0738f6ceb0b" providerId="ADAL" clId="{5A409EC9-A620-4D21-A5BB-9D29FDFB7632}" dt="2024-08-11T22:57:54.714" v="672" actId="20577"/>
        <pc:sldMkLst>
          <pc:docMk/>
          <pc:sldMk cId="2719312843" sldId="310"/>
        </pc:sldMkLst>
        <pc:spChg chg="mod">
          <ac:chgData name="Di M Casey (DTP)" userId="5f3789cd-ede7-4959-b30b-a0738f6ceb0b" providerId="ADAL" clId="{5A409EC9-A620-4D21-A5BB-9D29FDFB7632}" dt="2024-08-11T22:57:54.714" v="672" actId="20577"/>
          <ac:spMkLst>
            <pc:docMk/>
            <pc:sldMk cId="2719312843" sldId="310"/>
            <ac:spMk id="3" creationId="{F6DC1E94-3683-73F2-4AD7-24B354305502}"/>
          </ac:spMkLst>
        </pc:spChg>
      </pc:sldChg>
      <pc:sldChg chg="add del">
        <pc:chgData name="Di M Casey (DTP)" userId="5f3789cd-ede7-4959-b30b-a0738f6ceb0b" providerId="ADAL" clId="{5A409EC9-A620-4D21-A5BB-9D29FDFB7632}" dt="2024-08-11T23:18:57.009" v="678"/>
        <pc:sldMkLst>
          <pc:docMk/>
          <pc:sldMk cId="1182888915" sldId="311"/>
        </pc:sldMkLst>
      </pc:sldChg>
      <pc:sldChg chg="modSp add mod ord">
        <pc:chgData name="Di M Casey (DTP)" userId="5f3789cd-ede7-4959-b30b-a0738f6ceb0b" providerId="ADAL" clId="{5A409EC9-A620-4D21-A5BB-9D29FDFB7632}" dt="2024-08-11T23:20:01.935" v="792" actId="20577"/>
        <pc:sldMkLst>
          <pc:docMk/>
          <pc:sldMk cId="2377105400" sldId="311"/>
        </pc:sldMkLst>
        <pc:spChg chg="mod">
          <ac:chgData name="Di M Casey (DTP)" userId="5f3789cd-ede7-4959-b30b-a0738f6ceb0b" providerId="ADAL" clId="{5A409EC9-A620-4D21-A5BB-9D29FDFB7632}" dt="2024-08-11T23:20:01.935" v="792" actId="20577"/>
          <ac:spMkLst>
            <pc:docMk/>
            <pc:sldMk cId="2377105400" sldId="311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1:33.289" v="844" actId="20577"/>
        <pc:sldMkLst>
          <pc:docMk/>
          <pc:sldMk cId="97311575" sldId="312"/>
        </pc:sldMkLst>
        <pc:spChg chg="mod">
          <ac:chgData name="Di M Casey (DTP)" userId="5f3789cd-ede7-4959-b30b-a0738f6ceb0b" providerId="ADAL" clId="{5A409EC9-A620-4D21-A5BB-9D29FDFB7632}" dt="2024-08-11T23:21:33.289" v="844" actId="20577"/>
          <ac:spMkLst>
            <pc:docMk/>
            <pc:sldMk cId="97311575" sldId="312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23.654" v="924" actId="20577"/>
        <pc:sldMkLst>
          <pc:docMk/>
          <pc:sldMk cId="2768508508" sldId="313"/>
        </pc:sldMkLst>
        <pc:spChg chg="mod">
          <ac:chgData name="Di M Casey (DTP)" userId="5f3789cd-ede7-4959-b30b-a0738f6ceb0b" providerId="ADAL" clId="{5A409EC9-A620-4D21-A5BB-9D29FDFB7632}" dt="2024-08-11T23:22:23.654" v="924" actId="20577"/>
          <ac:spMkLst>
            <pc:docMk/>
            <pc:sldMk cId="2768508508" sldId="313"/>
            <ac:spMk id="3" creationId="{F6DC1E94-3683-73F2-4AD7-24B354305502}"/>
          </ac:spMkLst>
        </pc:spChg>
      </pc:sldChg>
      <pc:sldChg chg="modSp add mod">
        <pc:chgData name="Di M Casey (DTP)" userId="5f3789cd-ede7-4959-b30b-a0738f6ceb0b" providerId="ADAL" clId="{5A409EC9-A620-4D21-A5BB-9D29FDFB7632}" dt="2024-08-11T23:22:48.328" v="957" actId="20577"/>
        <pc:sldMkLst>
          <pc:docMk/>
          <pc:sldMk cId="2545988464" sldId="314"/>
        </pc:sldMkLst>
        <pc:spChg chg="mod">
          <ac:chgData name="Di M Casey (DTP)" userId="5f3789cd-ede7-4959-b30b-a0738f6ceb0b" providerId="ADAL" clId="{5A409EC9-A620-4D21-A5BB-9D29FDFB7632}" dt="2024-08-11T23:22:48.328" v="957" actId="20577"/>
          <ac:spMkLst>
            <pc:docMk/>
            <pc:sldMk cId="2545988464" sldId="314"/>
            <ac:spMk id="3" creationId="{F6DC1E94-3683-73F2-4AD7-24B354305502}"/>
          </ac:spMkLst>
        </pc:spChg>
      </pc:sldChg>
      <pc:sldMasterChg chg="modSldLayout">
        <pc:chgData name="Di M Casey (DTP)" userId="5f3789cd-ede7-4959-b30b-a0738f6ceb0b" providerId="ADAL" clId="{5A409EC9-A620-4D21-A5BB-9D29FDFB7632}" dt="2024-08-11T23:16:54.208" v="675"/>
        <pc:sldMasterMkLst>
          <pc:docMk/>
          <pc:sldMasterMk cId="1699728538" sldId="2147483672"/>
        </pc:sldMasterMkLst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467771369" sldId="2147483681"/>
          </pc:sldLayoutMkLst>
        </pc:sldLayoutChg>
        <pc:sldLayoutChg chg="setBg">
          <pc:chgData name="Di M Casey (DTP)" userId="5f3789cd-ede7-4959-b30b-a0738f6ceb0b" providerId="ADAL" clId="{5A409EC9-A620-4D21-A5BB-9D29FDFB7632}" dt="2024-08-11T23:16:54.208" v="675"/>
          <pc:sldLayoutMkLst>
            <pc:docMk/>
            <pc:sldMasterMk cId="1699728538" sldId="2147483672"/>
            <pc:sldLayoutMk cId="1921348602" sldId="2147483682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sv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1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emf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670B-0DBF-3249-86CC-32D349679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1EB697-0040-1C40-9B92-FC4BAFE61E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1" i="0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73FF393-651A-0F95-68E7-A6D9A9A25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FE7F340-1F2C-A284-2B6B-67AB09E86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44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E90B02E-F4CB-27DB-709B-1ED753588C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6669397-D803-8A83-BCA0-DE6E3017D4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B1254FC-6B89-A003-FEE6-B00A447ECC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BF5C5951-B453-C28E-E805-D8AAB4A132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80315" t="-656" r="1"/>
          <a:stretch/>
        </p:blipFill>
        <p:spPr>
          <a:xfrm>
            <a:off x="0" y="1822191"/>
            <a:ext cx="2465416" cy="321361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1C3EF82-28FA-F6C7-528C-6EFF82D6C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 anchor="ctr"/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48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258D3-5C69-D746-8CD2-CCB36CA60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2C025E-F8A9-66BF-B038-8BEE516AD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522508-AF6B-F676-AF13-FF4FEE907C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1868" y="1352812"/>
            <a:ext cx="1070038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9FC6D53-DEDC-4269-E7F9-2DBE6A4A13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1EA40B0-9C25-2B50-BC9F-119913EF65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367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4410E03F-4975-E5D5-EBEA-888BDE9B81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28AAA83-98A5-F3A8-648F-4537C5CFA1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F061-27F2-313F-1FEA-FE19E7263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352812"/>
            <a:ext cx="10570842" cy="437581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Round Same-side Corner of Rectangle 6">
            <a:extLst>
              <a:ext uri="{FF2B5EF4-FFF2-40B4-BE49-F238E27FC236}">
                <a16:creationId xmlns:a16="http://schemas.microsoft.com/office/drawing/2014/main" id="{D237F49E-B5FB-8227-0641-101CD538FB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5B7F4C-E171-0483-A663-9C045E54A9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CEE88BE-0EA5-EEEE-AB20-79F3A5C4A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26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3A82013-364D-F62F-59DC-B4248EE4A2C4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77F74E1-D50E-3724-18C9-4CB312FEA620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8CCF4C5-B36D-58E8-91AC-54B2649E575A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18DE09-DC9C-7C54-1CB2-EF5B5A96E5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694ACD1-D893-85FE-5B07-B55BE0656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5096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hild wearing a hard hat&#10;&#10;Description automatically generated">
            <a:extLst>
              <a:ext uri="{FF2B5EF4-FFF2-40B4-BE49-F238E27FC236}">
                <a16:creationId xmlns:a16="http://schemas.microsoft.com/office/drawing/2014/main" id="{6A447CE8-1FD2-7660-4AA6-01D9CBF751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1"/>
          <a:stretch/>
        </p:blipFill>
        <p:spPr>
          <a:xfrm>
            <a:off x="0" y="-45435"/>
            <a:ext cx="6490654" cy="69034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275130-2371-54BA-875C-D5B2D62121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2709" y="1"/>
            <a:ext cx="5759290" cy="6858000"/>
          </a:xfrm>
          <a:prstGeom prst="rect">
            <a:avLst/>
          </a:prstGeom>
          <a:solidFill>
            <a:srgbClr val="C5C8C7"/>
          </a:solidFill>
          <a:effectLst/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96963AD7-ACDA-32A0-6985-114C0FE274EB}"/>
              </a:ext>
            </a:extLst>
          </p:cNvPr>
          <p:cNvSpPr/>
          <p:nvPr/>
        </p:nvSpPr>
        <p:spPr>
          <a:xfrm rot="5400000">
            <a:off x="4490659" y="-4074774"/>
            <a:ext cx="648000" cy="962931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B2F12B-1AB1-2EDA-2264-F806A6AC88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0021D5B-19A4-AE67-1AF1-167483D76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303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8">
            <a:extLst>
              <a:ext uri="{FF2B5EF4-FFF2-40B4-BE49-F238E27FC236}">
                <a16:creationId xmlns:a16="http://schemas.microsoft.com/office/drawing/2014/main" id="{A7DD0B16-26DD-DEB4-F2BA-B350EC921A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F334129-BF4D-5FE9-4020-FE03275F2FBB}"/>
              </a:ext>
            </a:extLst>
          </p:cNvPr>
          <p:cNvSpPr/>
          <p:nvPr/>
        </p:nvSpPr>
        <p:spPr>
          <a:xfrm>
            <a:off x="-2" y="5464885"/>
            <a:ext cx="12192002" cy="1393115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ound Same-side Corner of Rectangle 6">
            <a:extLst>
              <a:ext uri="{FF2B5EF4-FFF2-40B4-BE49-F238E27FC236}">
                <a16:creationId xmlns:a16="http://schemas.microsoft.com/office/drawing/2014/main" id="{5A20D683-88DA-5064-65C0-455595432EA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A22A67-5102-E16C-0918-EB2C4F1A59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084D848-FE76-A53F-EDDF-5D71A5A6B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AC26004C-3538-5678-8C9F-EF33991DB44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824DE-E63C-73E6-827B-65017526A8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1962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9C8D6B-0257-537D-5911-6E987905FB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05F607-1C36-E6AA-C3F2-A317461C6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4876384-DDAD-67E1-25B6-09058DF69F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5901B9C2-E420-557B-057C-3FAE22E43DA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71404" y="1552165"/>
            <a:ext cx="4876144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D5A61B84-3CD6-3954-F847-E557EC194B2A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446685" y="1541475"/>
            <a:ext cx="5182886" cy="4176462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C901FC-241D-82DB-4328-3011F41ED44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45239BF-289D-B1AD-A6F8-A7573BD38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0610041-6B16-D78D-9373-09220B7E3A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D286842-2645-77E1-0A62-CCEFCFBB732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E52D2454-7D57-9188-4DD2-D715B5AD413B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377AC0-4CE5-20D9-7C9A-E6A893A44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5C41211-A202-D43E-4A77-BC835ACEF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469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893DC889-F0B1-2BE6-D6EC-45B9F4D3F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519169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01EFACE-3212-7275-B962-85B5ECF0B4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519169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BB7B0F0B-F888-A776-1968-87CAFC735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800CFF91-B54F-BDE5-747A-4D099F700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2CB64D78-E34D-BF8B-DD47-3F83D953359E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1071404" y="2062595"/>
            <a:ext cx="4876144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714DAAF9-1FF9-AAD3-E406-2E6EEBDC9D7C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446685" y="2051905"/>
            <a:ext cx="5182886" cy="3824154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8BF96501-88A8-1C67-4E3C-58F3583F957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8ECBD2-DC0E-08A0-07B6-38141E828A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2CABBF8-418F-3E49-2A14-C3E967BEE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0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AED4D4C3-7D85-D2FA-4B11-D9BC49C17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46684" y="1776673"/>
            <a:ext cx="5215569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31FE333-A5BD-8388-BA4D-9B047B9724A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1081408" y="1776673"/>
            <a:ext cx="4876144" cy="425305"/>
          </a:xfrm>
        </p:spPr>
        <p:txBody>
          <a:bodyPr wrap="none" anchor="b" anchorCtr="0"/>
          <a:lstStyle>
            <a:lvl1pPr marL="0" indent="0">
              <a:buNone/>
              <a:defRPr sz="1400" b="1">
                <a:solidFill>
                  <a:schemeClr val="accent2"/>
                </a:solidFill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EA8D2F1F-E6E9-49DB-C1B9-4642D38799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446684" y="2201978"/>
            <a:ext cx="5215569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6AC58053-0A24-1520-EFAC-4E599B1476D6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81408" y="2201978"/>
            <a:ext cx="4876144" cy="3495501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400" b="0" i="0" kern="1200" dirty="0">
                <a:solidFill>
                  <a:schemeClr val="tx1"/>
                </a:solidFill>
                <a:latin typeface="Urbanist" panose="020B0A04040200000203" pitchFamily="34" charset="0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4370BFB-4A1E-5029-3080-EBA20F3186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Round Same-side Corner of Rectangle 6">
            <a:extLst>
              <a:ext uri="{FF2B5EF4-FFF2-40B4-BE49-F238E27FC236}">
                <a16:creationId xmlns:a16="http://schemas.microsoft.com/office/drawing/2014/main" id="{BC37B3D8-20E7-CB3F-4F21-3BB916F64F47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966BEC9-C204-F9ED-0725-8C8D0D05DB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905C3D96-2E97-27EA-6A21-389B9C627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404" y="1835036"/>
            <a:ext cx="10580846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8A11B6EB-91AB-062C-8DC3-BDB31130FB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Round Same-side Corner of Rectangle 6">
            <a:extLst>
              <a:ext uri="{FF2B5EF4-FFF2-40B4-BE49-F238E27FC236}">
                <a16:creationId xmlns:a16="http://schemas.microsoft.com/office/drawing/2014/main" id="{EBB598DA-DB76-2F75-0FBC-16331AA05534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37DF40-15A8-35A3-BE68-DC29BB8AF5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1D31BB-1C10-37B2-E0AC-3ACF20B11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5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55E073C-6D5A-499C-E366-339344284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D5EC04-7A77-A6A8-E9DF-B0EEFF98C0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605FCA23-8EB5-56B2-F7E9-6B02D6C673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EDDACD7-F9C4-B85A-CC23-8FF6AC5B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695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1692844"/>
            <a:ext cx="5354028" cy="4041023"/>
          </a:xfr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lang="en-US" sz="2400" b="1" i="0" kern="1200" dirty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ound Same-side Corner of Rectangle 6">
            <a:extLst>
              <a:ext uri="{FF2B5EF4-FFF2-40B4-BE49-F238E27FC236}">
                <a16:creationId xmlns:a16="http://schemas.microsoft.com/office/drawing/2014/main" id="{D9FF12DA-52C6-A668-6AA0-09F844C488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A311A78-8805-366E-55D2-0BC06DCD17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1663A51-6938-94D8-0309-494921E9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6497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ADDEA5BC-8D31-3DF0-4CAC-03074A980B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0262" y="6182030"/>
            <a:ext cx="934806" cy="238284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A51DC25-9BD2-1A4D-3AC2-B775999B7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7281F7-64F7-21A2-FBA0-4225B6165842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031A867-F1B9-E624-3CE7-30FC36772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C226D04-97E4-D275-7733-9AA399D84FF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8A709B6-3B4C-DCE9-B93C-5D4B95C7C8D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DACC2A-EEAF-057D-6B4C-680DDE0F6C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E028CE2-8126-4FC9-4D06-DBB34E38A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336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FB70D0-7C3B-0567-74A1-841742B2F8F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81406" y="2184680"/>
            <a:ext cx="5354030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    </a:t>
            </a:r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C3FD0EB6-FC9C-CDC2-7CBA-A6E977F1162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FD9629-82B1-42E9-39BE-34CFE60BAC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68F48B9-0C01-D600-D5E0-6C888C402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46C303-26EB-BAE6-DD7E-AC86AD951159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5506DF3-2A49-2192-E21F-58791B922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7C85CB73-B971-C97C-65BE-C8336D840E93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Graphic 21">
            <a:extLst>
              <a:ext uri="{FF2B5EF4-FFF2-40B4-BE49-F238E27FC236}">
                <a16:creationId xmlns:a16="http://schemas.microsoft.com/office/drawing/2014/main" id="{9FE9839E-780C-F3A1-26A5-52CC5FF685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5" y="6195131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36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0DD41CF-6671-B7DB-E5D7-08331974C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0"/>
            <a:ext cx="5354028" cy="4041023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5E2974-6591-51D7-C069-58CE18427476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0EB39B1-2D5D-7372-951E-FEB1B29DE9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5527C47-86D1-8FBB-C46E-34F41B5FE495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B1005E7B-0E89-E1A2-6952-CBE9BFBC887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B72760-2C45-5406-1FA0-C68020BB10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CFE7B34-76C4-5223-D8EF-91AD55C54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3BDE9C49-7D98-B9E0-C4EB-90AAAAC237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22146" y="6170936"/>
            <a:ext cx="937101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8771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12AB84-6556-EC49-48B5-3C27E40CAD6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409F26-57A0-CB3C-E4FE-4AF481A196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466ED-2883-7A3B-F239-92F5C4E5A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AE09383-036C-018C-4BE9-4C83DC0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1408" y="2184681"/>
            <a:ext cx="5354028" cy="3392554"/>
          </a:xfrm>
        </p:spPr>
        <p:txBody>
          <a:bodyPr/>
          <a:lstStyle>
            <a:lvl1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2pPr>
            <a:lvl3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3pPr>
            <a:lvl4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4pPr>
            <a:lvl5pPr marL="0" indent="0" algn="l" defTabSz="914400" rtl="0" eaLnBrk="1" latinLnBrk="0" hangingPunct="1">
              <a:lnSpc>
                <a:spcPts val="26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800" b="1" i="0" kern="1200" dirty="0">
                <a:solidFill>
                  <a:srgbClr val="1E0564"/>
                </a:solidFill>
                <a:latin typeface="Century Gothic"/>
                <a:ea typeface="Urbanist" panose="020B0A04040200000203" pitchFamily="34" charset="0"/>
                <a:cs typeface="Urbanist" panose="020B0A04040200000203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CFC5265-7E81-A915-8CD7-FBA9E181FFA0}"/>
              </a:ext>
            </a:extLst>
          </p:cNvPr>
          <p:cNvGrpSpPr/>
          <p:nvPr/>
        </p:nvGrpSpPr>
        <p:grpSpPr>
          <a:xfrm>
            <a:off x="487554" y="6118543"/>
            <a:ext cx="779223" cy="343657"/>
            <a:chOff x="6151206" y="3545115"/>
            <a:chExt cx="1085271" cy="47863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22078B6-808E-E666-DF77-888F2517E3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7303BB1-5B8A-CF57-8B72-58BFD23F7CFB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6E71796-B944-D79A-E7D9-873C59A778AF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2C8CD-FCF0-777C-9EC0-FD95F3C7E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0953FFC-BFA3-DA75-87BB-5BE535FC9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3B3FDC3-E239-2DA4-3466-2817FD3832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0261" y="6170936"/>
            <a:ext cx="937102" cy="23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067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128F48FB-92C6-21F6-BAD3-65A27DF556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CA81661F-C181-3E22-E6A6-09F596631D85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F77E47-DE73-06F3-B943-444CE779DD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FEAD8450-DBA1-B443-D3DB-89B4C42D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8786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50B10141-1A8D-2678-C74E-97CBD08CF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B5459AA5-9202-70DC-A0DD-0A360A368C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81408" y="1302893"/>
            <a:ext cx="10580846" cy="393700"/>
          </a:xfrm>
        </p:spPr>
        <p:txBody>
          <a:bodyPr/>
          <a:lstStyle>
            <a:lvl1pPr marL="0" indent="0">
              <a:buNone/>
              <a:defRPr sz="18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945C8C05-76D9-9652-F932-A9C6BC072042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81DD3-9265-1733-FFA8-CBB07D8669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464FA8E1-50F0-3824-32C5-2301F83DF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0997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E488B8-6D81-1A80-0E7C-651E0CD774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BC049B2B-9C58-5186-4813-3193E3DA27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01746D-D2D6-563E-0091-0AE58C24D18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D61D111-030B-3E81-CC54-EB7AA9DAD1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3652289C-6B3B-1364-E705-033E5B35A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2E2198E-B707-C281-5D35-1D7493D1D408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66CF96DA-5FBF-C724-2DDF-FAC3D3BFD6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5C5CBC6-1EE5-0FCD-D10B-042DF20134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422A8897-ADC5-8526-EAAD-7A34F38FB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22357BF-3589-CF5F-CECE-23A32C1380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067" y="1440123"/>
            <a:ext cx="7772400" cy="4436458"/>
          </a:xfrm>
          <a:prstGeom prst="rect">
            <a:avLst/>
          </a:prstGeom>
          <a:effectLst>
            <a:outerShdw blurRad="222002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93E964-B62E-EED3-06FD-786BE9DBCF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08137" y="1660590"/>
            <a:ext cx="5861860" cy="37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365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8EFC719-4FCE-4FE3-C70A-E18AACEC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2C51B13-1B6B-6A48-797C-D2D3D44C2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B8EEAF5-CFBC-F542-9035-0D8250EB65A9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EE49244-6AA3-8476-3D62-4F7DF959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F71C09DC-3EEA-AFC6-CC2F-CA48C1E2D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CE63A1-D1E0-2091-3D7A-92A961FC286A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F4A50407-1132-5B74-406F-C8300A6F8D2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CDFE72F-CBBB-A8B4-815C-4D7F589DCD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CCE5ED06-6472-9BC3-BF66-D1FC95529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332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63AF40-8096-1676-E429-782B9AA3D01F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"/>
            <a:ext cx="12191998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25282CF-0951-4198-6723-5A1422546E0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EF2A3-AB95-FA25-C871-DAF0DB953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F6B474E-21C6-06D6-48C7-EA31179D53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A750D71-CE3B-38EC-45DB-4843C0FE9B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ound Same-side Corner of Rectangle 6">
            <a:extLst>
              <a:ext uri="{FF2B5EF4-FFF2-40B4-BE49-F238E27FC236}">
                <a16:creationId xmlns:a16="http://schemas.microsoft.com/office/drawing/2014/main" id="{4836FB8B-5474-65E0-D219-CBDDF965F831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24E3E2-4DB4-9827-72E9-03B23F061F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90E3CD9-2C0F-1CA5-D8A6-53278DA51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861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4FAA7-2685-6740-8BF8-5EC553DC7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D953DCB-63E8-BFB4-CD91-64BB9C17A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 i="0"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3993A0-355A-DA77-C1DD-E186468188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EB4AC50E-6D2D-3050-49ED-9540FDD911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161B8EC-8ADC-81FC-EE90-0761B97C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897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C9B62261-AB6A-895C-DFCC-7BAE9432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69633" y="0"/>
            <a:ext cx="71223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cture containing crosswalk, outdoor, way, scene&#10;&#10;Description automatically generated">
            <a:extLst>
              <a:ext uri="{FF2B5EF4-FFF2-40B4-BE49-F238E27FC236}">
                <a16:creationId xmlns:a16="http://schemas.microsoft.com/office/drawing/2014/main" id="{5AA2A334-9CAA-81F1-82D5-B47DB33C8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C44FE42-EC73-4E14-FF28-745EE6ADC474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91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034088-645B-7916-B303-377DE421E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509D81CC-5A84-E0F0-6BAC-9F8983346A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FAD9754-F9B9-0852-1F53-66EE5EC607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ound Same-side Corner of Rectangle 6">
            <a:extLst>
              <a:ext uri="{FF2B5EF4-FFF2-40B4-BE49-F238E27FC236}">
                <a16:creationId xmlns:a16="http://schemas.microsoft.com/office/drawing/2014/main" id="{9E555C0C-CB44-444F-831F-8716C6C57133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22A6C6-9864-E649-79AD-99191EB443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6303E3C-21F5-9E7E-0E81-D19C7B4D0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077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C126D0-59CB-899F-C4D5-6EF101DF12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19FCFDB-1D66-92B3-DA1D-613F21F70CCF}"/>
              </a:ext>
            </a:extLst>
          </p:cNvPr>
          <p:cNvSpPr/>
          <p:nvPr/>
        </p:nvSpPr>
        <p:spPr>
          <a:xfrm>
            <a:off x="-1" y="4327451"/>
            <a:ext cx="12192000" cy="2530549"/>
          </a:xfrm>
          <a:prstGeom prst="rect">
            <a:avLst/>
          </a:prstGeom>
          <a:gradFill>
            <a:gsLst>
              <a:gs pos="39000">
                <a:schemeClr val="accent1">
                  <a:lumMod val="5000"/>
                  <a:lumOff val="95000"/>
                  <a:alpha val="0"/>
                </a:schemeClr>
              </a:gs>
              <a:gs pos="9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F5A61-1171-3738-3C47-7F0EAEBAD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7DF0CE4-A6C8-D16B-C79D-EE41D235C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6DAFE057-A56F-DF9E-23CB-D7D4D1713F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322A589D-9309-EB7E-BFAA-A69834A17EE8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93D491-7AAD-4971-F615-CD2EEBD033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BEC7402-7D05-830D-8A25-D1C19134F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10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81C6B-2E42-EFC2-C5E4-BDBB193912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C22E11A-CF13-10E8-7724-3B751B86E7F2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7F2077-AD5E-443C-FD42-875211141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794647-A04E-31D6-5AF1-D0ED59627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4FCE645-A3D3-DE07-8C72-6F67AF6BB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FCA5A61D-494E-EF4F-6E0C-09BE20C57F4D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F6E175-3F67-9E18-BD35-A6586A21F05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9A76763-6800-F540-9DEC-27A71CB1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10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ree women gathered around laptop">
            <a:extLst>
              <a:ext uri="{FF2B5EF4-FFF2-40B4-BE49-F238E27FC236}">
                <a16:creationId xmlns:a16="http://schemas.microsoft.com/office/drawing/2014/main" id="{B20AB7F1-053B-33BB-378F-6343D02BA2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6009"/>
            <a:ext cx="12191999" cy="686400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EDBBFBA-6844-EE9B-C617-F6B3B0C79FC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169FF09-1DF0-30E6-CF63-DE3FEF5C0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36D0269-ED39-DD26-CAE3-E790C18355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C06A83D-D4DB-ECB7-38EE-3916D0AF1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ound Same-side Corner of Rectangle 6">
            <a:extLst>
              <a:ext uri="{FF2B5EF4-FFF2-40B4-BE49-F238E27FC236}">
                <a16:creationId xmlns:a16="http://schemas.microsoft.com/office/drawing/2014/main" id="{5A531B40-9430-033A-E12A-7A97C84F505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0DE8A6-6D87-59CF-9B6B-BDBE93E424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1D5B51D1-3315-C6FB-C570-8B137F43D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783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C26646-B38B-06E5-390D-FB25CD4FBD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AB4E3C-06B4-85CD-3D22-394621F282D0}"/>
              </a:ext>
            </a:extLst>
          </p:cNvPr>
          <p:cNvSpPr/>
          <p:nvPr/>
        </p:nvSpPr>
        <p:spPr>
          <a:xfrm>
            <a:off x="0" y="4327451"/>
            <a:ext cx="12192000" cy="2530549"/>
          </a:xfrm>
          <a:prstGeom prst="rect">
            <a:avLst/>
          </a:prstGeom>
          <a:gradFill>
            <a:gsLst>
              <a:gs pos="47000">
                <a:schemeClr val="accent1">
                  <a:lumMod val="5000"/>
                  <a:lumOff val="95000"/>
                  <a:alpha val="0"/>
                </a:schemeClr>
              </a:gs>
              <a:gs pos="100000">
                <a:srgbClr val="000000">
                  <a:alpha val="71337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7F6A17C-48C4-EC63-C5F7-29B05A230A24}"/>
              </a:ext>
            </a:extLst>
          </p:cNvPr>
          <p:cNvSpPr/>
          <p:nvPr/>
        </p:nvSpPr>
        <p:spPr>
          <a:xfrm>
            <a:off x="-2" y="4327451"/>
            <a:ext cx="12192002" cy="2530549"/>
          </a:xfrm>
          <a:prstGeom prst="rect">
            <a:avLst/>
          </a:prstGeom>
          <a:gradFill>
            <a:gsLst>
              <a:gs pos="0">
                <a:srgbClr val="000531">
                  <a:alpha val="0"/>
                </a:srgbClr>
              </a:gs>
              <a:gs pos="93000">
                <a:srgbClr val="000000">
                  <a:alpha val="48928"/>
                </a:srgbClr>
              </a:gs>
            </a:gsLst>
            <a:lin ang="5400000" scaled="1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EF9695C-EC43-9FB6-C07F-E5902B8C4B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DF2841-2355-A8DD-AC08-6069AB424F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38F5435-EB00-B35D-5E06-FEC4CFD43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6" y="6126923"/>
            <a:ext cx="1841500" cy="342900"/>
          </a:xfrm>
          <a:prstGeom prst="rect">
            <a:avLst/>
          </a:prstGeom>
        </p:spPr>
      </p:pic>
      <p:sp>
        <p:nvSpPr>
          <p:cNvPr id="11" name="Round Same-side Corner of Rectangle 6">
            <a:extLst>
              <a:ext uri="{FF2B5EF4-FFF2-40B4-BE49-F238E27FC236}">
                <a16:creationId xmlns:a16="http://schemas.microsoft.com/office/drawing/2014/main" id="{6E34DE2F-7DA2-3633-C10D-69FA4DB01D9C}"/>
              </a:ext>
            </a:extLst>
          </p:cNvPr>
          <p:cNvSpPr/>
          <p:nvPr/>
        </p:nvSpPr>
        <p:spPr>
          <a:xfrm rot="5400000">
            <a:off x="3023350" y="-2607465"/>
            <a:ext cx="608356" cy="665505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A2774-1254-3B6D-712B-8F211C27FD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488487"/>
            <a:ext cx="396145" cy="396778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8ECEAD3-4AD1-D767-5324-0A331E634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408" y="455528"/>
            <a:ext cx="6392818" cy="568712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+mj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4577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4168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FF3D29F-8D9D-A486-A50C-FA59A351E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125F205-4DD1-42BE-5B8E-9D8F85D15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9561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EABDE7-D37F-A6B0-3A97-4F758FE952D2}"/>
              </a:ext>
            </a:extLst>
          </p:cNvPr>
          <p:cNvSpPr/>
          <p:nvPr/>
        </p:nvSpPr>
        <p:spPr>
          <a:xfrm>
            <a:off x="50800" y="5341257"/>
            <a:ext cx="2881086" cy="1516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695248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9EEF10-1508-E240-5CCF-4A64CDE6EA2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1036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48940D8D-ACD7-4B41-99B8-AB404477E6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31B443EF-5426-2B47-9D7E-228FFD02D47F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12956" y="1828800"/>
            <a:ext cx="5400000" cy="40600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158979-A396-2793-2C21-7E014A8EA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1868" y="512957"/>
            <a:ext cx="10677696" cy="568712"/>
          </a:xfrm>
        </p:spPr>
        <p:txBody>
          <a:bodyPr/>
          <a:lstStyle>
            <a:lvl1pPr>
              <a:defRPr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5145D2D-A249-F80C-F035-5D377B6E52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048" t="-29628" r="-21481" b="2"/>
          <a:stretch/>
        </p:blipFill>
        <p:spPr>
          <a:xfrm>
            <a:off x="494262" y="533571"/>
            <a:ext cx="396145" cy="396778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5D94F81-1EE7-D4E5-B201-AF5EAA28CA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8CC9BC9-4CF8-574F-E5AB-38BBF4100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131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4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03318C7-B92E-D84C-BBB3-CC0E041A692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17DD044-982A-CF43-8267-A2874D51C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956" y="1731822"/>
            <a:ext cx="5400000" cy="425305"/>
          </a:xfrm>
        </p:spPr>
        <p:txBody>
          <a:bodyPr wrap="none" anchor="b" anchorCtr="0"/>
          <a:lstStyle>
            <a:lvl1pPr marL="0" indent="0">
              <a:buNone/>
              <a:defRPr sz="2200" b="1">
                <a:latin typeface="+mj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46A9AE2F-DF9E-6949-A57B-B3D982D021D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526473" y="2313709"/>
            <a:ext cx="5400000" cy="374419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EA0871-176A-9C6B-22D2-B7249127C4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E9F260F-BC92-310E-DBF7-A29C371286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A839BC-7A06-6D35-1A8F-FE3E68E8D8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880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702B5A-CBB3-544E-9558-85578C188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2255" y="1828800"/>
            <a:ext cx="5389417" cy="42291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>
                <a:latin typeface="+mn-lt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B9FA4F-F96A-975E-1FF4-18BD73AB15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02B6EF4-8CFD-8306-21C9-CF3B0F63A3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DE433E-EAFB-7C2E-4991-275456D49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6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6FE3548-740E-9A40-A591-D65554119D7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262254" y="4139291"/>
            <a:ext cx="5400000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6D69AB6-6F36-B74E-AD7E-E0F1573B52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956" y="1831972"/>
            <a:ext cx="5416789" cy="192052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C7A6E82-323F-E04C-8353-21FD01C86D3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62254" y="1828801"/>
            <a:ext cx="5400000" cy="19237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E86CD3A-9CCF-7842-A626-5CA61DE60EE1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12956" y="4139291"/>
            <a:ext cx="5416789" cy="191860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0D8E-D91F-673A-8AE3-9CC3116723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60D6C-0B4C-EFE3-9194-81BD223DE3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3611DF-9ED3-D3E0-E089-F2ABED7553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227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7F0EA-BBDE-384D-8F7D-BF65537D3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4A537E3-5D37-FA4F-96FA-AA8ABBEB1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763" y="1094943"/>
            <a:ext cx="11139487" cy="442912"/>
          </a:xfrm>
        </p:spPr>
        <p:txBody>
          <a:bodyPr/>
          <a:lstStyle>
            <a:lvl1pPr marL="0" indent="0">
              <a:buNone/>
              <a:defRPr sz="1800" b="1">
                <a:latin typeface="+mn-lt"/>
                <a:ea typeface="Urbanist SemiBold" panose="020B0A04040200000203" pitchFamily="34" charset="0"/>
                <a:cs typeface="Urbanist SemiBold" panose="020B0A04040200000203" pitchFamily="34" charset="0"/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CB0CBE-38BC-73D0-BD30-A1929D4D3A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5"/>
          <a:stretch/>
        </p:blipFill>
        <p:spPr>
          <a:xfrm>
            <a:off x="-8468" y="571498"/>
            <a:ext cx="357187" cy="438731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10BB04-9F7E-8BC8-5891-0D3D33520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140F9-DD4C-DE18-9159-5305E94F52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38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45CA-A09B-FC4D-AF59-7701A3A6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28800"/>
            <a:ext cx="10515600" cy="176385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04E3B3-DB2B-A048-9541-65000B422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19645"/>
            <a:ext cx="105156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77871F-9B85-3568-C56B-8193ACC93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793" y="6126923"/>
            <a:ext cx="1841500" cy="342900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D1D3F25-4685-18D1-BB0A-5FAA573124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E0F6F2-F4FE-B0DD-272C-E60CE2BC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bg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771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3.sv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A23DEB-B60B-204D-94E4-F53666BBE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2956" y="512957"/>
            <a:ext cx="11139294" cy="568712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55CF-4B10-6D45-BF4E-C32886074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2956" y="1352811"/>
            <a:ext cx="11139294" cy="46996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A0949-3E60-524A-93CC-9629B6351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5054" y="6345043"/>
            <a:ext cx="4114800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 Light" panose="020B0A04040200000203" pitchFamily="34" charset="0"/>
                <a:cs typeface="Urbanist Light" panose="020B0A0404020000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3D3C2-1B06-9249-80A7-E9CB299F6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68890" y="6345043"/>
            <a:ext cx="760681" cy="14465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0" i="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E77FDB8-E1F1-A6DD-DD44-D3EE80399121}"/>
              </a:ext>
            </a:extLst>
          </p:cNvPr>
          <p:cNvGrpSpPr/>
          <p:nvPr/>
        </p:nvGrpSpPr>
        <p:grpSpPr>
          <a:xfrm>
            <a:off x="487556" y="6118543"/>
            <a:ext cx="1857511" cy="343657"/>
            <a:chOff x="6151206" y="3545115"/>
            <a:chExt cx="2587067" cy="4786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B52A2A1-7F3A-3273-584B-3141B3E91D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51206" y="3545115"/>
              <a:ext cx="843046" cy="478632"/>
            </a:xfrm>
            <a:prstGeom prst="rect">
              <a:avLst/>
            </a:prstGeom>
          </p:spPr>
        </p:pic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C0D44015-359D-8C23-6A81-F66B92D90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tretch>
              <a:fillRect/>
            </a:stretch>
          </p:blipFill>
          <p:spPr>
            <a:xfrm>
              <a:off x="7436312" y="3622000"/>
              <a:ext cx="1301961" cy="332688"/>
            </a:xfrm>
            <a:prstGeom prst="rect">
              <a:avLst/>
            </a:prstGeom>
          </p:spPr>
        </p:pic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4D10A4D-A870-3EFC-7DFD-3A0E6E5BC9D2}"/>
                </a:ext>
              </a:extLst>
            </p:cNvPr>
            <p:cNvCxnSpPr/>
            <p:nvPr/>
          </p:nvCxnSpPr>
          <p:spPr>
            <a:xfrm>
              <a:off x="7236477" y="3545115"/>
              <a:ext cx="0" cy="478632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99728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spc="-20" baseline="0">
          <a:solidFill>
            <a:schemeClr val="tx1"/>
          </a:solidFill>
          <a:latin typeface="+mj-lt"/>
          <a:ea typeface="Urbanist" panose="020B0A04040200000203" pitchFamily="34" charset="0"/>
          <a:cs typeface="Urbanist" panose="020B0A0404020000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+mn-lt"/>
          <a:ea typeface="Urbanist" panose="020B0A04040200000203" pitchFamily="34" charset="0"/>
          <a:cs typeface="Urbanist" panose="020B0A0404020000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40">
          <p15:clr>
            <a:srgbClr val="F26B43"/>
          </p15:clr>
        </p15:guide>
        <p15:guide id="2" pos="323">
          <p15:clr>
            <a:srgbClr val="F26B43"/>
          </p15:clr>
        </p15:guide>
        <p15:guide id="3" orient="horz" pos="3983">
          <p15:clr>
            <a:srgbClr val="F26B43"/>
          </p15:clr>
        </p15:guide>
        <p15:guide id="4" orient="horz" pos="323">
          <p15:clr>
            <a:srgbClr val="F26B43"/>
          </p15:clr>
        </p15:guide>
        <p15:guide id="5" orient="horz" pos="1152">
          <p15:clr>
            <a:srgbClr val="F26B43"/>
          </p15:clr>
        </p15:guide>
        <p15:guide id="6" orient="horz" pos="381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E2F47-2291-5A4C-88E0-82C7C27B5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4224" y="1828800"/>
            <a:ext cx="8023225" cy="1763857"/>
          </a:xfrm>
        </p:spPr>
        <p:txBody>
          <a:bodyPr/>
          <a:lstStyle/>
          <a:p>
            <a:pPr algn="l"/>
            <a:r>
              <a:rPr lang="en-US" sz="4400">
                <a:solidFill>
                  <a:schemeClr val="bg1"/>
                </a:solidFill>
                <a:ea typeface="Urbanist" panose="020B0A04040200000203" pitchFamily="34" charset="77"/>
                <a:cs typeface="Urbanist" panose="020B0A04040200000203" pitchFamily="34" charset="77"/>
              </a:rPr>
              <a:t>Step into Safely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FEC66E-24BE-A442-AC61-992421E8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24224" y="3592657"/>
            <a:ext cx="5057776" cy="997196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l"/>
            <a:r>
              <a:rPr lang="en-US" sz="3600">
                <a:solidFill>
                  <a:schemeClr val="accent2"/>
                </a:solidFill>
                <a:latin typeface="+mj-lt"/>
                <a:ea typeface="Urbanist SemiBold" panose="020B0A04040200000203" pitchFamily="34" charset="77"/>
                <a:cs typeface="Urbanist SemiBold" panose="020B0A04040200000203" pitchFamily="34" charset="77"/>
              </a:rPr>
              <a:t>Image Resources Session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4BADD0E-1E69-FD94-4141-32DF767877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0" i="0" kern="1200">
                <a:solidFill>
                  <a:schemeClr val="tx1"/>
                </a:solidFill>
                <a:latin typeface="+mn-lt"/>
                <a:ea typeface="Urbanist" panose="020B0A04040200000203" pitchFamily="34" charset="0"/>
                <a:cs typeface="Urbanist" panose="020B0A04040200000203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70AF9D-7F44-2949-896A-D159D43A3A55}" type="slidenum">
              <a:rPr lang="en-US" smtClean="0"/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E0564"/>
              </a:solidFill>
              <a:effectLst/>
              <a:uLnTx/>
              <a:uFillTx/>
              <a:latin typeface="Urbanist Medium" panose="020B0A04040200000203" pitchFamily="34" charset="77"/>
              <a:ea typeface="Urbanist Medium" panose="020B0A04040200000203" pitchFamily="34" charset="77"/>
              <a:cs typeface="Urbanist Medium" panose="020B0A04040200000203" pitchFamily="34" charset="77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D6E762D8-DB0F-DAE6-BE1C-332B1DDEE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09942" y="472538"/>
            <a:ext cx="2291526" cy="58411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9989568C-5DCF-43ED-7E3A-D1989C61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83605"/>
          <a:stretch/>
        </p:blipFill>
        <p:spPr>
          <a:xfrm>
            <a:off x="0" y="1045103"/>
            <a:ext cx="3103372" cy="482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27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DC1E94-3683-73F2-4AD7-24B354305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152" y="2860288"/>
            <a:ext cx="10677696" cy="568712"/>
          </a:xfrm>
        </p:spPr>
        <p:txBody>
          <a:bodyPr/>
          <a:lstStyle/>
          <a:p>
            <a:pPr algn="ctr"/>
            <a:r>
              <a:rPr lang="en-AU" sz="4800"/>
              <a:t>Session 1</a:t>
            </a:r>
            <a:br>
              <a:rPr lang="en-AU" sz="4800"/>
            </a:br>
            <a:r>
              <a:rPr lang="en-AU" sz="4800" b="0"/>
              <a:t>Defining Safe and Not Safe</a:t>
            </a:r>
          </a:p>
        </p:txBody>
      </p:sp>
    </p:spTree>
    <p:extLst>
      <p:ext uri="{BB962C8B-B14F-4D97-AF65-F5344CB8AC3E}">
        <p14:creationId xmlns:p14="http://schemas.microsoft.com/office/powerpoint/2010/main" val="1867659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uba divers underwater with a shark&#10;&#10;Description automatically generated">
            <a:extLst>
              <a:ext uri="{FF2B5EF4-FFF2-40B4-BE49-F238E27FC236}">
                <a16:creationId xmlns:a16="http://schemas.microsoft.com/office/drawing/2014/main" id="{11217496-96CF-4AD1-55DC-E8379C6EC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31" y="0"/>
            <a:ext cx="10364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973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children sitting on a couch&#10;&#10;Description automatically generated">
            <a:extLst>
              <a:ext uri="{FF2B5EF4-FFF2-40B4-BE49-F238E27FC236}">
                <a16:creationId xmlns:a16="http://schemas.microsoft.com/office/drawing/2014/main" id="{F81BFDB6-1B97-C569-0814-8DCA4BAEF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2" y="0"/>
            <a:ext cx="9944536" cy="680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group of people sitting on a blue floor&#10;&#10;Description automatically generated">
            <a:extLst>
              <a:ext uri="{FF2B5EF4-FFF2-40B4-BE49-F238E27FC236}">
                <a16:creationId xmlns:a16="http://schemas.microsoft.com/office/drawing/2014/main" id="{F01D9B80-DAF0-B568-0260-1BDBA00A21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52" y="0"/>
            <a:ext cx="10186496" cy="685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756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itting on a counter&#10;&#10;Description automatically generated">
            <a:extLst>
              <a:ext uri="{FF2B5EF4-FFF2-40B4-BE49-F238E27FC236}">
                <a16:creationId xmlns:a16="http://schemas.microsoft.com/office/drawing/2014/main" id="{0EFA709C-B7EA-A228-0FF1-20F48DAD9A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3" y="0"/>
            <a:ext cx="10131134" cy="6857999"/>
          </a:xfrm>
        </p:spPr>
      </p:pic>
    </p:spTree>
    <p:extLst>
      <p:ext uri="{BB962C8B-B14F-4D97-AF65-F5344CB8AC3E}">
        <p14:creationId xmlns:p14="http://schemas.microsoft.com/office/powerpoint/2010/main" val="2443958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kayak on a river&#10;&#10;Description automatically generated">
            <a:extLst>
              <a:ext uri="{FF2B5EF4-FFF2-40B4-BE49-F238E27FC236}">
                <a16:creationId xmlns:a16="http://schemas.microsoft.com/office/drawing/2014/main" id="{256908B8-82B9-E06A-9887-2F44E6BC9A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75" y="34066"/>
            <a:ext cx="10306050" cy="678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05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hild sleeping in a bed&#10;&#10;Description automatically generated">
            <a:extLst>
              <a:ext uri="{FF2B5EF4-FFF2-40B4-BE49-F238E27FC236}">
                <a16:creationId xmlns:a16="http://schemas.microsoft.com/office/drawing/2014/main" id="{FC977D6E-A5C0-9885-8DC9-306BE2116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68" y="78469"/>
            <a:ext cx="9763463" cy="67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24514"/>
      </p:ext>
    </p:extLst>
  </p:cSld>
  <p:clrMapOvr>
    <a:masterClrMapping/>
  </p:clrMapOvr>
</p:sld>
</file>

<file path=ppt/theme/theme1.xml><?xml version="1.0" encoding="utf-8"?>
<a:theme xmlns:a="http://schemas.openxmlformats.org/drawingml/2006/main" name="Theme1">
  <a:themeElements>
    <a:clrScheme name="Custom 3">
      <a:dk1>
        <a:srgbClr val="1E0564"/>
      </a:dk1>
      <a:lt1>
        <a:srgbClr val="FFFFFF"/>
      </a:lt1>
      <a:dk2>
        <a:srgbClr val="088269"/>
      </a:dk2>
      <a:lt2>
        <a:srgbClr val="D1DAE5"/>
      </a:lt2>
      <a:accent1>
        <a:srgbClr val="36B243"/>
      </a:accent1>
      <a:accent2>
        <a:srgbClr val="FF6363"/>
      </a:accent2>
      <a:accent3>
        <a:srgbClr val="6688FF"/>
      </a:accent3>
      <a:accent4>
        <a:srgbClr val="088269"/>
      </a:accent4>
      <a:accent5>
        <a:srgbClr val="FD98FF"/>
      </a:accent5>
      <a:accent6>
        <a:srgbClr val="FF8956"/>
      </a:accent6>
      <a:hlink>
        <a:srgbClr val="6688FF"/>
      </a:hlink>
      <a:folHlink>
        <a:srgbClr val="1E0564"/>
      </a:folHlink>
    </a:clrScheme>
    <a:fontScheme name="RSEV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bg1">
              <a:lumMod val="85000"/>
            </a:schemeClr>
          </a:solidFill>
        </a:ln>
        <a:effectLst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heme1" id="{E84EB508-11BA-4688-B7E1-E49BA91C1401}" vid="{A39A6B8E-F165-431C-94EF-7B53927F762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5b56ee-5a2b-4c4b-a9f0-4bbc4b97adbf">
      <Terms xmlns="http://schemas.microsoft.com/office/infopath/2007/PartnerControls"/>
    </lcf76f155ced4ddcb4097134ff3c332f>
    <TaxCatchAll xmlns="62e7284f-f349-40d1-b105-c210cfed5bb4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728F6C13F6874480006B6318E02C09" ma:contentTypeVersion="15" ma:contentTypeDescription="Create a new document." ma:contentTypeScope="" ma:versionID="114f542f5285c9e292680e80cd923a1c">
  <xsd:schema xmlns:xsd="http://www.w3.org/2001/XMLSchema" xmlns:xs="http://www.w3.org/2001/XMLSchema" xmlns:p="http://schemas.microsoft.com/office/2006/metadata/properties" xmlns:ns2="825b56ee-5a2b-4c4b-a9f0-4bbc4b97adbf" xmlns:ns3="62e7284f-f349-40d1-b105-c210cfed5bb4" targetNamespace="http://schemas.microsoft.com/office/2006/metadata/properties" ma:root="true" ma:fieldsID="62b956b15050e620b898926e1da332b9" ns2:_="" ns3:_="">
    <xsd:import namespace="825b56ee-5a2b-4c4b-a9f0-4bbc4b97adbf"/>
    <xsd:import namespace="62e7284f-f349-40d1-b105-c210cfed5b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b56ee-5a2b-4c4b-a9f0-4bbc4b97ad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f5fb5ae1-1d3b-44a0-b377-6ca4e535df1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e7284f-f349-40d1-b105-c210cfed5bb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e0e59753-19f6-4a10-a7e3-ff4cefb4e90d}" ma:internalName="TaxCatchAll" ma:showField="CatchAllData" ma:web="62e7284f-f349-40d1-b105-c210cfed5b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BB5A7ACE-794E-48AB-8286-7603A20AC879}">
  <ds:schemaRefs>
    <ds:schemaRef ds:uri="72954b72-a257-434c-979b-eb92632faa90"/>
    <ds:schemaRef ds:uri="7af124fe-44b6-4222-a8e3-559124930b7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7BD76FF-3994-41CA-A896-DBDFA23259F2}"/>
</file>

<file path=customXml/itemProps3.xml><?xml version="1.0" encoding="utf-8"?>
<ds:datastoreItem xmlns:ds="http://schemas.openxmlformats.org/officeDocument/2006/customXml" ds:itemID="{BDC00678-FA09-4104-8B35-81990C0EE32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52CCDC5-05EB-44DF-8ABB-6841A148006D}"/>
</file>

<file path=docMetadata/LabelInfo.xml><?xml version="1.0" encoding="utf-8"?>
<clbl:labelList xmlns:clbl="http://schemas.microsoft.com/office/2020/mipLabelMetadata">
  <clbl:label id="{906fd932-e23a-4c56-b72d-cd1ac85ce494}" enabled="1" method="Privileged" siteId="{5094c7a7-0748-466e-941e-72882c3097b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Application>Microsoft Office PowerPoint</Application>
  <PresentationFormat>Widescreen</PresentationFormat>
  <Slides>8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Theme1</vt:lpstr>
      <vt:lpstr>Step into Safely</vt:lpstr>
      <vt:lpstr>Session 1 Defining Safe and Not Safe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2024-08-09T05:25:35Z</dcterms:created>
  <dcterms:modified xsi:type="dcterms:W3CDTF">2025-02-06T22:48:26Z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0x01010049728F6C13F6874480006B6318E02C09</vt:lpwstr>
  </property>
  <property fmtid="{D5CDD505-2E9C-101B-9397-08002B2CF9AE}" pid="3" name="MediaServiceImageTags">
    <vt:lpwstr/>
  </property>
  <property fmtid="{D5CDD505-2E9C-101B-9397-08002B2CF9AE}" pid="4" name="_dlc_DocIdItemGuid">
    <vt:lpwstr>401f4a2d-6e43-4adf-b3fa-71ddfda776c3</vt:lpwstr>
  </property>
</Properties>
</file>