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3"/>
  </p:notesMasterIdLst>
  <p:sldIdLst>
    <p:sldId id="308" r:id="rId5"/>
    <p:sldId id="309" r:id="rId6"/>
    <p:sldId id="312" r:id="rId7"/>
    <p:sldId id="311" r:id="rId8"/>
    <p:sldId id="292" r:id="rId9"/>
    <p:sldId id="293" r:id="rId10"/>
    <p:sldId id="263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312"/>
            <p14:sldId id="311"/>
            <p14:sldId id="292"/>
            <p14:sldId id="293"/>
            <p14:sldId id="263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77F212-68F5-48E7-B892-B59084F9C496}" v="1" dt="2025-05-29T23:58:05.3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modSld sldOrd">
      <pc:chgData name="Di M Casey (DTP)" userId="5f3789cd-ede7-4959-b30b-a0738f6ceb0b" providerId="ADAL" clId="{D1AE3448-5E65-4CF0-9472-7B5FB35BFEE1}" dt="2025-02-04T02:33:51.135" v="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</pc:docChg>
  </pc:docChgLst>
  <pc:docChgLst>
    <pc:chgData name="Di M Casey (DTP)" userId="5f3789cd-ede7-4959-b30b-a0738f6ceb0b" providerId="ADAL" clId="{7AE6FF0E-F8D0-42FD-B46D-B31DC09257EF}"/>
    <pc:docChg chg="modSld">
      <pc:chgData name="Di M Casey (DTP)" userId="5f3789cd-ede7-4959-b30b-a0738f6ceb0b" providerId="ADAL" clId="{7AE6FF0E-F8D0-42FD-B46D-B31DC09257EF}" dt="2025-02-04T04:31:49.987" v="78" actId="20577"/>
      <pc:docMkLst>
        <pc:docMk/>
      </pc:docMkLst>
      <pc:sldChg chg="modSp mod">
        <pc:chgData name="Di M Casey (DTP)" userId="5f3789cd-ede7-4959-b30b-a0738f6ceb0b" providerId="ADAL" clId="{7AE6FF0E-F8D0-42FD-B46D-B31DC09257EF}" dt="2025-02-04T04:26:01.049" v="35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7AE6FF0E-F8D0-42FD-B46D-B31DC09257EF}" dt="2025-02-04T04:26:01.049" v="35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7AE6FF0E-F8D0-42FD-B46D-B31DC09257EF}" dt="2025-02-04T04:31:49.987" v="78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7AE6FF0E-F8D0-42FD-B46D-B31DC09257EF}" dt="2025-02-04T04:31:49.987" v="78" actId="20577"/>
          <ac:spMkLst>
            <pc:docMk/>
            <pc:sldMk cId="1867659786" sldId="309"/>
            <ac:spMk id="3" creationId="{F6DC1E94-3683-73F2-4AD7-24B354305502}"/>
          </ac:spMkLst>
        </pc:spChg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467F391C-15F8-461F-93DE-6E52AD71561D}"/>
    <pc:docChg chg="delSld modSld sldOrd delSection modSection">
      <pc:chgData name="Di M Casey (DTP)" userId="5f3789cd-ede7-4959-b30b-a0738f6ceb0b" providerId="ADAL" clId="{467F391C-15F8-461F-93DE-6E52AD71561D}" dt="2025-02-06T23:24:42.262" v="341" actId="20577"/>
      <pc:docMkLst>
        <pc:docMk/>
      </pc:docMkLst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1153743584" sldId="257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2443958537" sldId="260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3693805588" sldId="261"/>
        </pc:sldMkLst>
      </pc:sldChg>
      <pc:sldChg chg="ord modNotesTx">
        <pc:chgData name="Di M Casey (DTP)" userId="5f3789cd-ede7-4959-b30b-a0738f6ceb0b" providerId="ADAL" clId="{467F391C-15F8-461F-93DE-6E52AD71561D}" dt="2025-02-06T23:21:24.305" v="31" actId="20577"/>
        <pc:sldMkLst>
          <pc:docMk/>
          <pc:sldMk cId="975973694" sldId="262"/>
        </pc:sldMkLst>
      </pc:sldChg>
      <pc:sldChg chg="ord modNotesTx">
        <pc:chgData name="Di M Casey (DTP)" userId="5f3789cd-ede7-4959-b30b-a0738f6ceb0b" providerId="ADAL" clId="{467F391C-15F8-461F-93DE-6E52AD71561D}" dt="2025-02-06T23:24:00.774" v="282" actId="20577"/>
        <pc:sldMkLst>
          <pc:docMk/>
          <pc:sldMk cId="441709063" sldId="263"/>
        </pc:sldMkLst>
      </pc:sldChg>
      <pc:sldChg chg="ord modNotesTx">
        <pc:chgData name="Di M Casey (DTP)" userId="5f3789cd-ede7-4959-b30b-a0738f6ceb0b" providerId="ADAL" clId="{467F391C-15F8-461F-93DE-6E52AD71561D}" dt="2025-02-06T23:24:42.262" v="341" actId="20577"/>
        <pc:sldMkLst>
          <pc:docMk/>
          <pc:sldMk cId="800443531" sldId="264"/>
        </pc:sldMkLst>
      </pc:sldChg>
      <pc:sldChg chg="ord modNotesTx">
        <pc:chgData name="Di M Casey (DTP)" userId="5f3789cd-ede7-4959-b30b-a0738f6ceb0b" providerId="ADAL" clId="{467F391C-15F8-461F-93DE-6E52AD71561D}" dt="2025-02-06T23:21:54.616" v="111" actId="2057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418804926" sldId="26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76346655" sldId="26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589060882" sldId="26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237407615" sldId="26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946413883" sldId="27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965528246" sldId="27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711503005" sldId="27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995342027" sldId="27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64009374" sldId="27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582970481" sldId="27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245131625" sldId="28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486509734" sldId="29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36947209" sldId="29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177997490" sldId="29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28325388" sldId="30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77271550" sldId="30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77845405" sldId="30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824391634" sldId="30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209692199" sldId="30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910446000" sldId="305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19312843" sldId="31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68508508" sldId="31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545988464" sldId="314"/>
        </pc:sldMkLst>
      </pc:sldChg>
    </pc:docChg>
  </pc:docChgLst>
  <pc:docChgLst>
    <pc:chgData name="Di M Casey (DTP)" userId="5f3789cd-ede7-4959-b30b-a0738f6ceb0b" providerId="ADAL" clId="{4077F212-68F5-48E7-B892-B59084F9C496}"/>
    <pc:docChg chg="undo custSel addSld delSld modSld sldOrd modSection">
      <pc:chgData name="Di M Casey (DTP)" userId="5f3789cd-ede7-4959-b30b-a0738f6ceb0b" providerId="ADAL" clId="{4077F212-68F5-48E7-B892-B59084F9C496}" dt="2025-05-30T02:25:08.522" v="104" actId="47"/>
      <pc:docMkLst>
        <pc:docMk/>
      </pc:docMkLst>
      <pc:sldChg chg="addSp delSp modSp del mod ord">
        <pc:chgData name="Di M Casey (DTP)" userId="5f3789cd-ede7-4959-b30b-a0738f6ceb0b" providerId="ADAL" clId="{4077F212-68F5-48E7-B892-B59084F9C496}" dt="2025-05-30T02:24:45.772" v="97" actId="47"/>
        <pc:sldMkLst>
          <pc:docMk/>
          <pc:sldMk cId="1153743584" sldId="257"/>
        </pc:sldMkLst>
        <pc:picChg chg="add mod">
          <ac:chgData name="Di M Casey (DTP)" userId="5f3789cd-ede7-4959-b30b-a0738f6ceb0b" providerId="ADAL" clId="{4077F212-68F5-48E7-B892-B59084F9C496}" dt="2025-05-29T23:28:31.642" v="66" actId="14100"/>
          <ac:picMkLst>
            <pc:docMk/>
            <pc:sldMk cId="1153743584" sldId="257"/>
            <ac:picMk id="3" creationId="{DC3D930C-6AD6-83C7-E45E-87C7B0A54E9F}"/>
          </ac:picMkLst>
        </pc:picChg>
        <pc:picChg chg="del">
          <ac:chgData name="Di M Casey (DTP)" userId="5f3789cd-ede7-4959-b30b-a0738f6ceb0b" providerId="ADAL" clId="{4077F212-68F5-48E7-B892-B59084F9C496}" dt="2025-05-29T23:28:25.348" v="63" actId="478"/>
          <ac:picMkLst>
            <pc:docMk/>
            <pc:sldMk cId="1153743584" sldId="257"/>
            <ac:picMk id="7" creationId="{F81BFDB6-1B97-C569-0814-8DCA4BAEF19D}"/>
          </ac:picMkLst>
        </pc:picChg>
      </pc:sldChg>
      <pc:sldChg chg="del">
        <pc:chgData name="Di M Casey (DTP)" userId="5f3789cd-ede7-4959-b30b-a0738f6ceb0b" providerId="ADAL" clId="{4077F212-68F5-48E7-B892-B59084F9C496}" dt="2025-05-29T23:28:42.168" v="71" actId="47"/>
        <pc:sldMkLst>
          <pc:docMk/>
          <pc:sldMk cId="4092724514" sldId="258"/>
        </pc:sldMkLst>
      </pc:sldChg>
      <pc:sldChg chg="del">
        <pc:chgData name="Di M Casey (DTP)" userId="5f3789cd-ede7-4959-b30b-a0738f6ceb0b" providerId="ADAL" clId="{4077F212-68F5-48E7-B892-B59084F9C496}" dt="2025-05-29T23:28:40.463" v="68" actId="47"/>
        <pc:sldMkLst>
          <pc:docMk/>
          <pc:sldMk cId="3429756529" sldId="259"/>
        </pc:sldMkLst>
      </pc:sldChg>
      <pc:sldChg chg="del">
        <pc:chgData name="Di M Casey (DTP)" userId="5f3789cd-ede7-4959-b30b-a0738f6ceb0b" providerId="ADAL" clId="{4077F212-68F5-48E7-B892-B59084F9C496}" dt="2025-05-29T23:28:41.330" v="69" actId="47"/>
        <pc:sldMkLst>
          <pc:docMk/>
          <pc:sldMk cId="2443958537" sldId="260"/>
        </pc:sldMkLst>
      </pc:sldChg>
      <pc:sldChg chg="del">
        <pc:chgData name="Di M Casey (DTP)" userId="5f3789cd-ede7-4959-b30b-a0738f6ceb0b" providerId="ADAL" clId="{4077F212-68F5-48E7-B892-B59084F9C496}" dt="2025-05-29T23:28:41.775" v="70" actId="47"/>
        <pc:sldMkLst>
          <pc:docMk/>
          <pc:sldMk cId="3693805588" sldId="261"/>
        </pc:sldMkLst>
      </pc:sldChg>
      <pc:sldChg chg="addSp delSp modSp del mod ord modNotesTx">
        <pc:chgData name="Di M Casey (DTP)" userId="5f3789cd-ede7-4959-b30b-a0738f6ceb0b" providerId="ADAL" clId="{4077F212-68F5-48E7-B892-B59084F9C496}" dt="2025-05-30T02:24:59.546" v="103" actId="47"/>
        <pc:sldMkLst>
          <pc:docMk/>
          <pc:sldMk cId="975973694" sldId="262"/>
        </pc:sldMkLst>
        <pc:picChg chg="add mod">
          <ac:chgData name="Di M Casey (DTP)" userId="5f3789cd-ede7-4959-b30b-a0738f6ceb0b" providerId="ADAL" clId="{4077F212-68F5-48E7-B892-B59084F9C496}" dt="2025-05-29T23:27:33.579" v="58" actId="14100"/>
          <ac:picMkLst>
            <pc:docMk/>
            <pc:sldMk cId="975973694" sldId="262"/>
            <ac:picMk id="3" creationId="{3BF3F7C6-C5C1-4633-2D27-2F40E7C634BF}"/>
          </ac:picMkLst>
        </pc:picChg>
        <pc:picChg chg="del">
          <ac:chgData name="Di M Casey (DTP)" userId="5f3789cd-ede7-4959-b30b-a0738f6ceb0b" providerId="ADAL" clId="{4077F212-68F5-48E7-B892-B59084F9C496}" dt="2025-05-29T23:27:26.739" v="55" actId="478"/>
          <ac:picMkLst>
            <pc:docMk/>
            <pc:sldMk cId="975973694" sldId="262"/>
            <ac:picMk id="9" creationId="{11217496-96CF-4AD1-55DC-E8379C6ECAEA}"/>
          </ac:picMkLst>
        </pc:picChg>
      </pc:sldChg>
      <pc:sldChg chg="del">
        <pc:chgData name="Di M Casey (DTP)" userId="5f3789cd-ede7-4959-b30b-a0738f6ceb0b" providerId="ADAL" clId="{4077F212-68F5-48E7-B892-B59084F9C496}" dt="2025-05-29T23:28:39.491" v="67" actId="47"/>
        <pc:sldMkLst>
          <pc:docMk/>
          <pc:sldMk cId="441709063" sldId="263"/>
        </pc:sldMkLst>
      </pc:sldChg>
      <pc:sldChg chg="add">
        <pc:chgData name="Di M Casey (DTP)" userId="5f3789cd-ede7-4959-b30b-a0738f6ceb0b" providerId="ADAL" clId="{4077F212-68F5-48E7-B892-B59084F9C496}" dt="2025-05-29T23:58:05.321" v="95"/>
        <pc:sldMkLst>
          <pc:docMk/>
          <pc:sldMk cId="4074626535" sldId="263"/>
        </pc:sldMkLst>
      </pc:sldChg>
      <pc:sldChg chg="del">
        <pc:chgData name="Di M Casey (DTP)" userId="5f3789cd-ede7-4959-b30b-a0738f6ceb0b" providerId="ADAL" clId="{4077F212-68F5-48E7-B892-B59084F9C496}" dt="2025-05-29T23:28:42.910" v="72" actId="47"/>
        <pc:sldMkLst>
          <pc:docMk/>
          <pc:sldMk cId="800443531" sldId="264"/>
        </pc:sldMkLst>
      </pc:sldChg>
      <pc:sldChg chg="addSp delSp modSp del mod modNotesTx">
        <pc:chgData name="Di M Casey (DTP)" userId="5f3789cd-ede7-4959-b30b-a0738f6ceb0b" providerId="ADAL" clId="{4077F212-68F5-48E7-B892-B59084F9C496}" dt="2025-05-30T02:24:49.016" v="98" actId="47"/>
        <pc:sldMkLst>
          <pc:docMk/>
          <pc:sldMk cId="3714703963" sldId="265"/>
        </pc:sldMkLst>
        <pc:picChg chg="add mod">
          <ac:chgData name="Di M Casey (DTP)" userId="5f3789cd-ede7-4959-b30b-a0738f6ceb0b" providerId="ADAL" clId="{4077F212-68F5-48E7-B892-B59084F9C496}" dt="2025-05-29T23:28:06.646" v="62" actId="14100"/>
          <ac:picMkLst>
            <pc:docMk/>
            <pc:sldMk cId="3714703963" sldId="265"/>
            <ac:picMk id="3" creationId="{B047A7B6-0D86-23CD-CC0A-33CEEF3DB662}"/>
          </ac:picMkLst>
        </pc:picChg>
        <pc:picChg chg="del">
          <ac:chgData name="Di M Casey (DTP)" userId="5f3789cd-ede7-4959-b30b-a0738f6ceb0b" providerId="ADAL" clId="{4077F212-68F5-48E7-B892-B59084F9C496}" dt="2025-05-29T23:27:48.164" v="59" actId="478"/>
          <ac:picMkLst>
            <pc:docMk/>
            <pc:sldMk cId="3714703963" sldId="265"/>
            <ac:picMk id="9" creationId="{A4707E6A-0A6D-F5F6-2BD7-6828C0DE6DA1}"/>
          </ac:picMkLst>
        </pc:picChg>
      </pc:sldChg>
      <pc:sldChg chg="add del">
        <pc:chgData name="Di M Casey (DTP)" userId="5f3789cd-ede7-4959-b30b-a0738f6ceb0b" providerId="ADAL" clId="{4077F212-68F5-48E7-B892-B59084F9C496}" dt="2025-05-29T23:58:14.648" v="96" actId="47"/>
        <pc:sldMkLst>
          <pc:docMk/>
          <pc:sldMk cId="2726573094" sldId="268"/>
        </pc:sldMkLst>
      </pc:sldChg>
      <pc:sldChg chg="add">
        <pc:chgData name="Di M Casey (DTP)" userId="5f3789cd-ede7-4959-b30b-a0738f6ceb0b" providerId="ADAL" clId="{4077F212-68F5-48E7-B892-B59084F9C496}" dt="2025-05-29T23:58:05.321" v="95"/>
        <pc:sldMkLst>
          <pc:docMk/>
          <pc:sldMk cId="1826740058" sldId="272"/>
        </pc:sldMkLst>
      </pc:sldChg>
      <pc:sldChg chg="add">
        <pc:chgData name="Di M Casey (DTP)" userId="5f3789cd-ede7-4959-b30b-a0738f6ceb0b" providerId="ADAL" clId="{4077F212-68F5-48E7-B892-B59084F9C496}" dt="2025-05-29T23:58:05.321" v="95"/>
        <pc:sldMkLst>
          <pc:docMk/>
          <pc:sldMk cId="2032743235" sldId="292"/>
        </pc:sldMkLst>
      </pc:sldChg>
      <pc:sldChg chg="add">
        <pc:chgData name="Di M Casey (DTP)" userId="5f3789cd-ede7-4959-b30b-a0738f6ceb0b" providerId="ADAL" clId="{4077F212-68F5-48E7-B892-B59084F9C496}" dt="2025-05-29T23:58:05.321" v="95"/>
        <pc:sldMkLst>
          <pc:docMk/>
          <pc:sldMk cId="2373335359" sldId="293"/>
        </pc:sldMkLst>
      </pc:sldChg>
      <pc:sldChg chg="modSp mod">
        <pc:chgData name="Di M Casey (DTP)" userId="5f3789cd-ede7-4959-b30b-a0738f6ceb0b" providerId="ADAL" clId="{4077F212-68F5-48E7-B892-B59084F9C496}" dt="2025-05-29T23:26:43.711" v="52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4077F212-68F5-48E7-B892-B59084F9C496}" dt="2025-05-29T23:26:43.711" v="52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addSp delSp modSp add del mod">
        <pc:chgData name="Di M Casey (DTP)" userId="5f3789cd-ede7-4959-b30b-a0738f6ceb0b" providerId="ADAL" clId="{4077F212-68F5-48E7-B892-B59084F9C496}" dt="2025-05-30T02:25:08.522" v="104" actId="47"/>
        <pc:sldMkLst>
          <pc:docMk/>
          <pc:sldMk cId="1010238123" sldId="310"/>
        </pc:sldMkLst>
        <pc:picChg chg="del">
          <ac:chgData name="Di M Casey (DTP)" userId="5f3789cd-ede7-4959-b30b-a0738f6ceb0b" providerId="ADAL" clId="{4077F212-68F5-48E7-B892-B59084F9C496}" dt="2025-05-29T23:29:21.718" v="76" actId="478"/>
          <ac:picMkLst>
            <pc:docMk/>
            <pc:sldMk cId="1010238123" sldId="310"/>
            <ac:picMk id="3" creationId="{DC3D930C-6AD6-83C7-E45E-87C7B0A54E9F}"/>
          </ac:picMkLst>
        </pc:picChg>
        <pc:picChg chg="add mod">
          <ac:chgData name="Di M Casey (DTP)" userId="5f3789cd-ede7-4959-b30b-a0738f6ceb0b" providerId="ADAL" clId="{4077F212-68F5-48E7-B892-B59084F9C496}" dt="2025-05-29T23:30:13.151" v="88" actId="14100"/>
          <ac:picMkLst>
            <pc:docMk/>
            <pc:sldMk cId="1010238123" sldId="310"/>
            <ac:picMk id="4" creationId="{6FCED62B-4495-7058-93EF-275C2FB5349D}"/>
          </ac:picMkLst>
        </pc:picChg>
      </pc:sldChg>
      <pc:sldChg chg="addSp modSp add mod">
        <pc:chgData name="Di M Casey (DTP)" userId="5f3789cd-ede7-4959-b30b-a0738f6ceb0b" providerId="ADAL" clId="{4077F212-68F5-48E7-B892-B59084F9C496}" dt="2025-05-29T23:30:38.296" v="92" actId="14100"/>
        <pc:sldMkLst>
          <pc:docMk/>
          <pc:sldMk cId="2833503293" sldId="311"/>
        </pc:sldMkLst>
        <pc:picChg chg="add mod">
          <ac:chgData name="Di M Casey (DTP)" userId="5f3789cd-ede7-4959-b30b-a0738f6ceb0b" providerId="ADAL" clId="{4077F212-68F5-48E7-B892-B59084F9C496}" dt="2025-05-29T23:30:38.296" v="92" actId="14100"/>
          <ac:picMkLst>
            <pc:docMk/>
            <pc:sldMk cId="2833503293" sldId="311"/>
            <ac:picMk id="3" creationId="{C0D6FFF8-5EFE-1B36-8134-34D546CB74C5}"/>
          </ac:picMkLst>
        </pc:picChg>
      </pc:sldChg>
      <pc:sldChg chg="addSp delSp modSp add del mod ord">
        <pc:chgData name="Di M Casey (DTP)" userId="5f3789cd-ede7-4959-b30b-a0738f6ceb0b" providerId="ADAL" clId="{4077F212-68F5-48E7-B892-B59084F9C496}" dt="2025-05-30T02:24:57.387" v="102" actId="47"/>
        <pc:sldMkLst>
          <pc:docMk/>
          <pc:sldMk cId="1487970062" sldId="312"/>
        </pc:sldMkLst>
        <pc:graphicFrameChg chg="add del modGraphic">
          <ac:chgData name="Di M Casey (DTP)" userId="5f3789cd-ede7-4959-b30b-a0738f6ceb0b" providerId="ADAL" clId="{4077F212-68F5-48E7-B892-B59084F9C496}" dt="2025-05-29T23:29:31.380" v="80" actId="478"/>
          <ac:graphicFrameMkLst>
            <pc:docMk/>
            <pc:sldMk cId="1487970062" sldId="312"/>
            <ac:graphicFrameMk id="3" creationId="{A239EA05-E94C-E3FC-8BFD-B25DA72DE985}"/>
          </ac:graphicFrameMkLst>
        </pc:graphicFrameChg>
        <pc:picChg chg="add mod">
          <ac:chgData name="Di M Casey (DTP)" userId="5f3789cd-ede7-4959-b30b-a0738f6ceb0b" providerId="ADAL" clId="{4077F212-68F5-48E7-B892-B59084F9C496}" dt="2025-05-29T23:29:38.395" v="83" actId="14100"/>
          <ac:picMkLst>
            <pc:docMk/>
            <pc:sldMk cId="1487970062" sldId="312"/>
            <ac:picMk id="5" creationId="{172DFD2F-82F0-09C1-AC7A-BFAE2829991D}"/>
          </ac:picMkLst>
        </pc:picChg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96F4-6A95-4576-8D16-603D4017691E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9A055-CB8F-4B8F-85D4-3BB69A28CF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981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Safety Level 1-2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498598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 dirty="0"/>
              <a:t>Session 6</a:t>
            </a:r>
            <a:br>
              <a:rPr lang="en-AU" sz="4800" dirty="0"/>
            </a:br>
            <a:r>
              <a:rPr lang="en-AU" sz="4800" b="0" dirty="0"/>
              <a:t>Understanding Common Pedestrian Traffic Signs</a:t>
            </a:r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2DFD2F-82F0-09C1-AC7A-BFAE28299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376" y="27858"/>
            <a:ext cx="5167423" cy="682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7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D6FFF8-5EFE-1B36-8134-34D546CB7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954" y="0"/>
            <a:ext cx="6806194" cy="6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03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18085" y="276727"/>
            <a:ext cx="7162563" cy="630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43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raffic signs australia">
            <a:extLst>
              <a:ext uri="{FF2B5EF4-FFF2-40B4-BE49-F238E27FC236}">
                <a16:creationId xmlns:a16="http://schemas.microsoft.com/office/drawing/2014/main" id="{1DB5E0E0-7C38-49BB-B605-7BD3923D5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23410" y="457200"/>
            <a:ext cx="6545180" cy="616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lated image">
            <a:extLst>
              <a:ext uri="{FF2B5EF4-FFF2-40B4-BE49-F238E27FC236}">
                <a16:creationId xmlns:a16="http://schemas.microsoft.com/office/drawing/2014/main" id="{D2FE1652-0B56-4A58-8379-F34844584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033" y="210954"/>
            <a:ext cx="8394904" cy="643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26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0EE90F-D510-4FB1-8A39-F4734E06391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0963" y="262553"/>
            <a:ext cx="3897213" cy="633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7400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5A7ACE-794E-48AB-8286-7603A20AC879}">
  <ds:schemaRefs>
    <ds:schemaRef ds:uri="http://schemas.microsoft.com/office/2006/documentManagement/types"/>
    <ds:schemaRef ds:uri="7af124fe-44b6-4222-a8e3-559124930b79"/>
    <ds:schemaRef ds:uri="http://purl.org/dc/elements/1.1/"/>
    <ds:schemaRef ds:uri="http://schemas.microsoft.com/office/2006/metadata/properties"/>
    <ds:schemaRef ds:uri="72954b72-a257-434c-979b-eb92632faa90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E1741C-852D-4270-BE35-7063F33398F7}"/>
</file>

<file path=customXml/itemProps4.xml><?xml version="1.0" encoding="utf-8"?>
<ds:datastoreItem xmlns:ds="http://schemas.openxmlformats.org/officeDocument/2006/customXml" ds:itemID="{34F0626B-55E1-45DF-A61F-EAFB70E098E6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4002</TotalTime>
  <Words>16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Urbanist</vt:lpstr>
      <vt:lpstr>Urbanist Medium</vt:lpstr>
      <vt:lpstr>Theme1</vt:lpstr>
      <vt:lpstr>Step Into Safety Level 1-2</vt:lpstr>
      <vt:lpstr>Session 6 Understanding Common Pedestrian Traffic Signs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Di M Casey (DTP)</cp:lastModifiedBy>
  <cp:revision>3</cp:revision>
  <dcterms:created xsi:type="dcterms:W3CDTF">2024-08-09T05:25:35Z</dcterms:created>
  <dcterms:modified xsi:type="dcterms:W3CDTF">2025-05-30T02:25:08Z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89668cc9-ffc7-46a5-ae03-7723316fbbd5</vt:lpwstr>
  </property>
</Properties>
</file>