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app.xml" ContentType="application/vnd.openxmlformats-officedocument.extended-properties+xml"/>
  <Override PartName="/docMetadata/LabelInfo.xml" ContentType="application/vnd.ms-office.classificationlabel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317" r:id="rId6"/>
    <p:sldId id="318" r:id="rId7"/>
    <p:sldId id="319" r:id="rId8"/>
    <p:sldId id="320" r:id="rId9"/>
    <p:sldId id="322" r:id="rId10"/>
    <p:sldId id="321" r:id="rId11"/>
    <p:sldId id="258" r:id="rId12"/>
    <p:sldId id="265" r:id="rId13"/>
    <p:sldId id="289" r:id="rId14"/>
    <p:sldId id="290" r:id="rId15"/>
    <p:sldId id="286" r:id="rId16"/>
    <p:sldId id="292" r:id="rId17"/>
    <p:sldId id="293" r:id="rId18"/>
    <p:sldId id="260" r:id="rId19"/>
    <p:sldId id="261" r:id="rId20"/>
    <p:sldId id="300" r:id="rId21"/>
    <p:sldId id="262" r:id="rId22"/>
    <p:sldId id="291" r:id="rId23"/>
    <p:sldId id="263" r:id="rId24"/>
    <p:sldId id="267" r:id="rId25"/>
    <p:sldId id="307" r:id="rId26"/>
    <p:sldId id="268" r:id="rId27"/>
    <p:sldId id="308" r:id="rId28"/>
    <p:sldId id="309" r:id="rId29"/>
    <p:sldId id="305" r:id="rId30"/>
    <p:sldId id="310" r:id="rId31"/>
    <p:sldId id="269" r:id="rId32"/>
    <p:sldId id="311" r:id="rId33"/>
    <p:sldId id="287" r:id="rId34"/>
    <p:sldId id="270" r:id="rId35"/>
    <p:sldId id="257" r:id="rId36"/>
    <p:sldId id="272" r:id="rId37"/>
    <p:sldId id="312" r:id="rId38"/>
    <p:sldId id="273" r:id="rId39"/>
    <p:sldId id="288" r:id="rId40"/>
    <p:sldId id="274" r:id="rId41"/>
    <p:sldId id="275" r:id="rId42"/>
    <p:sldId id="295" r:id="rId43"/>
    <p:sldId id="296" r:id="rId44"/>
    <p:sldId id="298" r:id="rId45"/>
    <p:sldId id="299" r:id="rId46"/>
    <p:sldId id="276" r:id="rId47"/>
    <p:sldId id="302" r:id="rId48"/>
    <p:sldId id="277" r:id="rId49"/>
    <p:sldId id="303" r:id="rId50"/>
    <p:sldId id="304" r:id="rId51"/>
    <p:sldId id="278" r:id="rId52"/>
    <p:sldId id="279" r:id="rId53"/>
    <p:sldId id="301" r:id="rId54"/>
    <p:sldId id="280" r:id="rId55"/>
    <p:sldId id="281" r:id="rId56"/>
    <p:sldId id="314" r:id="rId57"/>
    <p:sldId id="315" r:id="rId58"/>
    <p:sldId id="282" r:id="rId59"/>
    <p:sldId id="306" r:id="rId60"/>
    <p:sldId id="283" r:id="rId61"/>
    <p:sldId id="316" r:id="rId62"/>
    <p:sldId id="284" r:id="rId63"/>
    <p:sldId id="285" r:id="rId64"/>
    <p:sldId id="313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F961E2-2E61-4C55-9E12-F4D4E0B435B5}" v="6" dt="2025-02-06T23:48:48.2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 M Casey (DTP)" userId="5f3789cd-ede7-4959-b30b-a0738f6ceb0b" providerId="ADAL" clId="{62F961E2-2E61-4C55-9E12-F4D4E0B435B5}"/>
    <pc:docChg chg="custSel addSld modSld sldOrd">
      <pc:chgData name="Di M Casey (DTP)" userId="5f3789cd-ede7-4959-b30b-a0738f6ceb0b" providerId="ADAL" clId="{62F961E2-2E61-4C55-9E12-F4D4E0B435B5}" dt="2025-02-06T23:48:59.941" v="37" actId="14100"/>
      <pc:docMkLst>
        <pc:docMk/>
      </pc:docMkLst>
      <pc:sldChg chg="addSp delSp modSp new mod">
        <pc:chgData name="Di M Casey (DTP)" userId="5f3789cd-ede7-4959-b30b-a0738f6ceb0b" providerId="ADAL" clId="{62F961E2-2E61-4C55-9E12-F4D4E0B435B5}" dt="2025-02-06T23:46:45.491" v="5" actId="14100"/>
        <pc:sldMkLst>
          <pc:docMk/>
          <pc:sldMk cId="1750810712" sldId="317"/>
        </pc:sldMkLst>
        <pc:spChg chg="del">
          <ac:chgData name="Di M Casey (DTP)" userId="5f3789cd-ede7-4959-b30b-a0738f6ceb0b" providerId="ADAL" clId="{62F961E2-2E61-4C55-9E12-F4D4E0B435B5}" dt="2025-02-06T23:46:35.759" v="1" actId="478"/>
          <ac:spMkLst>
            <pc:docMk/>
            <pc:sldMk cId="1750810712" sldId="317"/>
            <ac:spMk id="2" creationId="{81780D36-2821-4D57-F1F4-25D5E5DE7495}"/>
          </ac:spMkLst>
        </pc:spChg>
        <pc:spChg chg="del">
          <ac:chgData name="Di M Casey (DTP)" userId="5f3789cd-ede7-4959-b30b-a0738f6ceb0b" providerId="ADAL" clId="{62F961E2-2E61-4C55-9E12-F4D4E0B435B5}" dt="2025-02-06T23:46:37.467" v="2" actId="478"/>
          <ac:spMkLst>
            <pc:docMk/>
            <pc:sldMk cId="1750810712" sldId="317"/>
            <ac:spMk id="3" creationId="{764DC8D3-295B-7BB6-5360-B4F1953C16A2}"/>
          </ac:spMkLst>
        </pc:spChg>
        <pc:picChg chg="add mod">
          <ac:chgData name="Di M Casey (DTP)" userId="5f3789cd-ede7-4959-b30b-a0738f6ceb0b" providerId="ADAL" clId="{62F961E2-2E61-4C55-9E12-F4D4E0B435B5}" dt="2025-02-06T23:46:45.491" v="5" actId="14100"/>
          <ac:picMkLst>
            <pc:docMk/>
            <pc:sldMk cId="1750810712" sldId="317"/>
            <ac:picMk id="4" creationId="{4608E630-648B-5504-7974-4E5B198DD480}"/>
          </ac:picMkLst>
        </pc:picChg>
      </pc:sldChg>
      <pc:sldChg chg="addSp delSp modSp new mod">
        <pc:chgData name="Di M Casey (DTP)" userId="5f3789cd-ede7-4959-b30b-a0738f6ceb0b" providerId="ADAL" clId="{62F961E2-2E61-4C55-9E12-F4D4E0B435B5}" dt="2025-02-06T23:47:12.230" v="13" actId="14100"/>
        <pc:sldMkLst>
          <pc:docMk/>
          <pc:sldMk cId="2572719593" sldId="318"/>
        </pc:sldMkLst>
        <pc:spChg chg="del">
          <ac:chgData name="Di M Casey (DTP)" userId="5f3789cd-ede7-4959-b30b-a0738f6ceb0b" providerId="ADAL" clId="{62F961E2-2E61-4C55-9E12-F4D4E0B435B5}" dt="2025-02-06T23:46:49.728" v="7" actId="478"/>
          <ac:spMkLst>
            <pc:docMk/>
            <pc:sldMk cId="2572719593" sldId="318"/>
            <ac:spMk id="2" creationId="{1E6E79FC-3A30-9605-EA40-2B6978ACE330}"/>
          </ac:spMkLst>
        </pc:spChg>
        <pc:spChg chg="del">
          <ac:chgData name="Di M Casey (DTP)" userId="5f3789cd-ede7-4959-b30b-a0738f6ceb0b" providerId="ADAL" clId="{62F961E2-2E61-4C55-9E12-F4D4E0B435B5}" dt="2025-02-06T23:46:52.787" v="8" actId="478"/>
          <ac:spMkLst>
            <pc:docMk/>
            <pc:sldMk cId="2572719593" sldId="318"/>
            <ac:spMk id="3" creationId="{185FEAEB-3E85-8E69-1AC3-3841C8221FCD}"/>
          </ac:spMkLst>
        </pc:spChg>
        <pc:picChg chg="add mod">
          <ac:chgData name="Di M Casey (DTP)" userId="5f3789cd-ede7-4959-b30b-a0738f6ceb0b" providerId="ADAL" clId="{62F961E2-2E61-4C55-9E12-F4D4E0B435B5}" dt="2025-02-06T23:47:12.230" v="13" actId="14100"/>
          <ac:picMkLst>
            <pc:docMk/>
            <pc:sldMk cId="2572719593" sldId="318"/>
            <ac:picMk id="4" creationId="{7AE58A9E-8CCA-0214-CB95-F39A80A50D0D}"/>
          </ac:picMkLst>
        </pc:picChg>
      </pc:sldChg>
      <pc:sldChg chg="addSp delSp modSp new mod">
        <pc:chgData name="Di M Casey (DTP)" userId="5f3789cd-ede7-4959-b30b-a0738f6ceb0b" providerId="ADAL" clId="{62F961E2-2E61-4C55-9E12-F4D4E0B435B5}" dt="2025-02-06T23:47:37.707" v="19" actId="14100"/>
        <pc:sldMkLst>
          <pc:docMk/>
          <pc:sldMk cId="1606485290" sldId="319"/>
        </pc:sldMkLst>
        <pc:spChg chg="del">
          <ac:chgData name="Di M Casey (DTP)" userId="5f3789cd-ede7-4959-b30b-a0738f6ceb0b" providerId="ADAL" clId="{62F961E2-2E61-4C55-9E12-F4D4E0B435B5}" dt="2025-02-06T23:47:18.036" v="15" actId="478"/>
          <ac:spMkLst>
            <pc:docMk/>
            <pc:sldMk cId="1606485290" sldId="319"/>
            <ac:spMk id="2" creationId="{F0E3FE57-3550-317C-8EAC-7F82761FF711}"/>
          </ac:spMkLst>
        </pc:spChg>
        <pc:spChg chg="del">
          <ac:chgData name="Di M Casey (DTP)" userId="5f3789cd-ede7-4959-b30b-a0738f6ceb0b" providerId="ADAL" clId="{62F961E2-2E61-4C55-9E12-F4D4E0B435B5}" dt="2025-02-06T23:47:20.164" v="16" actId="478"/>
          <ac:spMkLst>
            <pc:docMk/>
            <pc:sldMk cId="1606485290" sldId="319"/>
            <ac:spMk id="3" creationId="{1693D7F7-B0A2-0AC4-4C14-23D4341B4C8B}"/>
          </ac:spMkLst>
        </pc:spChg>
        <pc:picChg chg="add mod">
          <ac:chgData name="Di M Casey (DTP)" userId="5f3789cd-ede7-4959-b30b-a0738f6ceb0b" providerId="ADAL" clId="{62F961E2-2E61-4C55-9E12-F4D4E0B435B5}" dt="2025-02-06T23:47:37.707" v="19" actId="14100"/>
          <ac:picMkLst>
            <pc:docMk/>
            <pc:sldMk cId="1606485290" sldId="319"/>
            <ac:picMk id="4" creationId="{9B9F7C07-BE70-2986-028E-278213F07B8D}"/>
          </ac:picMkLst>
        </pc:picChg>
      </pc:sldChg>
      <pc:sldChg chg="addSp delSp modSp new mod">
        <pc:chgData name="Di M Casey (DTP)" userId="5f3789cd-ede7-4959-b30b-a0738f6ceb0b" providerId="ADAL" clId="{62F961E2-2E61-4C55-9E12-F4D4E0B435B5}" dt="2025-02-06T23:48:16.015" v="25" actId="14100"/>
        <pc:sldMkLst>
          <pc:docMk/>
          <pc:sldMk cId="574378843" sldId="320"/>
        </pc:sldMkLst>
        <pc:spChg chg="del">
          <ac:chgData name="Di M Casey (DTP)" userId="5f3789cd-ede7-4959-b30b-a0738f6ceb0b" providerId="ADAL" clId="{62F961E2-2E61-4C55-9E12-F4D4E0B435B5}" dt="2025-02-06T23:48:04.174" v="21" actId="478"/>
          <ac:spMkLst>
            <pc:docMk/>
            <pc:sldMk cId="574378843" sldId="320"/>
            <ac:spMk id="2" creationId="{52B8CA77-01D6-8789-3856-8A005E39A85E}"/>
          </ac:spMkLst>
        </pc:spChg>
        <pc:spChg chg="del">
          <ac:chgData name="Di M Casey (DTP)" userId="5f3789cd-ede7-4959-b30b-a0738f6ceb0b" providerId="ADAL" clId="{62F961E2-2E61-4C55-9E12-F4D4E0B435B5}" dt="2025-02-06T23:48:07.860" v="22" actId="478"/>
          <ac:spMkLst>
            <pc:docMk/>
            <pc:sldMk cId="574378843" sldId="320"/>
            <ac:spMk id="3" creationId="{594B36DB-D1C4-BAF2-D635-51EAAE048B3F}"/>
          </ac:spMkLst>
        </pc:spChg>
        <pc:picChg chg="add mod">
          <ac:chgData name="Di M Casey (DTP)" userId="5f3789cd-ede7-4959-b30b-a0738f6ceb0b" providerId="ADAL" clId="{62F961E2-2E61-4C55-9E12-F4D4E0B435B5}" dt="2025-02-06T23:48:16.015" v="25" actId="14100"/>
          <ac:picMkLst>
            <pc:docMk/>
            <pc:sldMk cId="574378843" sldId="320"/>
            <ac:picMk id="4" creationId="{91D0B402-9D1E-EB1F-A709-23DE0B9D2080}"/>
          </ac:picMkLst>
        </pc:picChg>
      </pc:sldChg>
      <pc:sldChg chg="addSp delSp modSp new mod">
        <pc:chgData name="Di M Casey (DTP)" userId="5f3789cd-ede7-4959-b30b-a0738f6ceb0b" providerId="ADAL" clId="{62F961E2-2E61-4C55-9E12-F4D4E0B435B5}" dt="2025-02-06T23:48:53.323" v="35" actId="14100"/>
        <pc:sldMkLst>
          <pc:docMk/>
          <pc:sldMk cId="4157974033" sldId="321"/>
        </pc:sldMkLst>
        <pc:spChg chg="del">
          <ac:chgData name="Di M Casey (DTP)" userId="5f3789cd-ede7-4959-b30b-a0738f6ceb0b" providerId="ADAL" clId="{62F961E2-2E61-4C55-9E12-F4D4E0B435B5}" dt="2025-02-06T23:48:21.776" v="27" actId="478"/>
          <ac:spMkLst>
            <pc:docMk/>
            <pc:sldMk cId="4157974033" sldId="321"/>
            <ac:spMk id="2" creationId="{0F58A5C0-EC9A-893E-2580-3CF4F4E04BB2}"/>
          </ac:spMkLst>
        </pc:spChg>
        <pc:spChg chg="del">
          <ac:chgData name="Di M Casey (DTP)" userId="5f3789cd-ede7-4959-b30b-a0738f6ceb0b" providerId="ADAL" clId="{62F961E2-2E61-4C55-9E12-F4D4E0B435B5}" dt="2025-02-06T23:48:24.894" v="28" actId="478"/>
          <ac:spMkLst>
            <pc:docMk/>
            <pc:sldMk cId="4157974033" sldId="321"/>
            <ac:spMk id="3" creationId="{F9F2B0B1-70A6-9C46-7645-A0989A9A0470}"/>
          </ac:spMkLst>
        </pc:spChg>
        <pc:picChg chg="add mod">
          <ac:chgData name="Di M Casey (DTP)" userId="5f3789cd-ede7-4959-b30b-a0738f6ceb0b" providerId="ADAL" clId="{62F961E2-2E61-4C55-9E12-F4D4E0B435B5}" dt="2025-02-06T23:48:53.323" v="35" actId="14100"/>
          <ac:picMkLst>
            <pc:docMk/>
            <pc:sldMk cId="4157974033" sldId="321"/>
            <ac:picMk id="4" creationId="{E4521767-BFB0-A992-383D-6D5BD272E764}"/>
          </ac:picMkLst>
        </pc:picChg>
      </pc:sldChg>
      <pc:sldChg chg="addSp modSp add mod ord">
        <pc:chgData name="Di M Casey (DTP)" userId="5f3789cd-ede7-4959-b30b-a0738f6ceb0b" providerId="ADAL" clId="{62F961E2-2E61-4C55-9E12-F4D4E0B435B5}" dt="2025-02-06T23:48:59.941" v="37" actId="14100"/>
        <pc:sldMkLst>
          <pc:docMk/>
          <pc:sldMk cId="1918478768" sldId="322"/>
        </pc:sldMkLst>
        <pc:picChg chg="add mod">
          <ac:chgData name="Di M Casey (DTP)" userId="5f3789cd-ede7-4959-b30b-a0738f6ceb0b" providerId="ADAL" clId="{62F961E2-2E61-4C55-9E12-F4D4E0B435B5}" dt="2025-02-06T23:48:59.941" v="37" actId="14100"/>
          <ac:picMkLst>
            <pc:docMk/>
            <pc:sldMk cId="1918478768" sldId="322"/>
            <ac:picMk id="2" creationId="{2F25D057-E9EF-C22C-C10E-7CF6A49FF7A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7E4F-4E9E-4FC7-86FB-0E5B779068C0}" type="datetimeFigureOut">
              <a:rPr lang="en-AU" smtClean="0"/>
              <a:t>7/02/2025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F068-E556-4FC2-89BA-10CFDE7CBE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49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7E4F-4E9E-4FC7-86FB-0E5B779068C0}" type="datetimeFigureOut">
              <a:rPr lang="en-AU" smtClean="0"/>
              <a:t>7/02/2025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F068-E556-4FC2-89BA-10CFDE7CBE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268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7E4F-4E9E-4FC7-86FB-0E5B779068C0}" type="datetimeFigureOut">
              <a:rPr lang="en-AU" smtClean="0"/>
              <a:t>7/02/2025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F068-E556-4FC2-89BA-10CFDE7CBE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9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7E4F-4E9E-4FC7-86FB-0E5B779068C0}" type="datetimeFigureOut">
              <a:rPr lang="en-AU" smtClean="0"/>
              <a:t>7/02/2025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F068-E556-4FC2-89BA-10CFDE7CBE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149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7E4F-4E9E-4FC7-86FB-0E5B779068C0}" type="datetimeFigureOut">
              <a:rPr lang="en-AU" smtClean="0"/>
              <a:t>7/02/2025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F068-E556-4FC2-89BA-10CFDE7CBE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8304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7E4F-4E9E-4FC7-86FB-0E5B779068C0}" type="datetimeFigureOut">
              <a:rPr lang="en-AU" smtClean="0"/>
              <a:t>7/02/2025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F068-E556-4FC2-89BA-10CFDE7CBE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454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7E4F-4E9E-4FC7-86FB-0E5B779068C0}" type="datetimeFigureOut">
              <a:rPr lang="en-AU" smtClean="0"/>
              <a:t>7/02/2025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F068-E556-4FC2-89BA-10CFDE7CBE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181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7E4F-4E9E-4FC7-86FB-0E5B779068C0}" type="datetimeFigureOut">
              <a:rPr lang="en-AU" smtClean="0"/>
              <a:t>7/02/2025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F068-E556-4FC2-89BA-10CFDE7CBE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047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7E4F-4E9E-4FC7-86FB-0E5B779068C0}" type="datetimeFigureOut">
              <a:rPr lang="en-AU" smtClean="0"/>
              <a:t>7/02/2025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F068-E556-4FC2-89BA-10CFDE7CBE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00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7E4F-4E9E-4FC7-86FB-0E5B779068C0}" type="datetimeFigureOut">
              <a:rPr lang="en-AU" smtClean="0"/>
              <a:t>7/02/2025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F068-E556-4FC2-89BA-10CFDE7CBE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301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7E4F-4E9E-4FC7-86FB-0E5B779068C0}" type="datetimeFigureOut">
              <a:rPr lang="en-AU" smtClean="0"/>
              <a:t>7/02/2025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F068-E556-4FC2-89BA-10CFDE7CBE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223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07E4F-4E9E-4FC7-86FB-0E5B779068C0}" type="datetimeFigureOut">
              <a:rPr lang="en-AU" smtClean="0"/>
              <a:t>7/02/2025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AF068-E556-4FC2-89BA-10CFDE7CBE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440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raffic signs australia">
            <a:extLst>
              <a:ext uri="{FF2B5EF4-FFF2-40B4-BE49-F238E27FC236}">
                <a16:creationId xmlns:a16="http://schemas.microsoft.com/office/drawing/2014/main" id="{55D744B3-31EB-4696-A9D0-57F56A43C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30124" y="492996"/>
            <a:ext cx="7023539" cy="58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696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0ACDDE-8EE2-4664-B042-174EECFFF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19" t="15456" r="30192" b="2936"/>
          <a:stretch/>
        </p:blipFill>
        <p:spPr>
          <a:xfrm>
            <a:off x="1573822" y="540727"/>
            <a:ext cx="5861967" cy="577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27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raffic signs australia">
            <a:extLst>
              <a:ext uri="{FF2B5EF4-FFF2-40B4-BE49-F238E27FC236}">
                <a16:creationId xmlns:a16="http://schemas.microsoft.com/office/drawing/2014/main" id="{1DB5E0E0-7C38-49BB-B605-7BD3923D58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49905" y="517358"/>
            <a:ext cx="4644190" cy="582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558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raffic signs australia">
            <a:extLst>
              <a:ext uri="{FF2B5EF4-FFF2-40B4-BE49-F238E27FC236}">
                <a16:creationId xmlns:a16="http://schemas.microsoft.com/office/drawing/2014/main" id="{55D744B3-31EB-4696-A9D0-57F56A43C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9598" y="0"/>
            <a:ext cx="7504803" cy="618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806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raffic signs australia">
            <a:extLst>
              <a:ext uri="{FF2B5EF4-FFF2-40B4-BE49-F238E27FC236}">
                <a16:creationId xmlns:a16="http://schemas.microsoft.com/office/drawing/2014/main" id="{1DB5E0E0-7C38-49BB-B605-7BD3923D58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4084" y="276726"/>
            <a:ext cx="7162563" cy="630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743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raffic signs australia">
            <a:extLst>
              <a:ext uri="{FF2B5EF4-FFF2-40B4-BE49-F238E27FC236}">
                <a16:creationId xmlns:a16="http://schemas.microsoft.com/office/drawing/2014/main" id="{1DB5E0E0-7C38-49BB-B605-7BD3923D58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9410" y="457200"/>
            <a:ext cx="6545180" cy="616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335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traffic signs australia">
            <a:extLst>
              <a:ext uri="{FF2B5EF4-FFF2-40B4-BE49-F238E27FC236}">
                <a16:creationId xmlns:a16="http://schemas.microsoft.com/office/drawing/2014/main" id="{87EC8D03-89D2-4A99-BAEE-4773D1853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26" y="733926"/>
            <a:ext cx="5390148" cy="539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460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traffic signs australia">
            <a:extLst>
              <a:ext uri="{FF2B5EF4-FFF2-40B4-BE49-F238E27FC236}">
                <a16:creationId xmlns:a16="http://schemas.microsoft.com/office/drawing/2014/main" id="{2304F308-6042-4BC8-ACE0-937B90300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3000" y="0"/>
            <a:ext cx="6689558" cy="668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246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traffic signs australia">
            <a:extLst>
              <a:ext uri="{FF2B5EF4-FFF2-40B4-BE49-F238E27FC236}">
                <a16:creationId xmlns:a16="http://schemas.microsoft.com/office/drawing/2014/main" id="{2304F308-6042-4BC8-ACE0-937B90300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91326" y="204537"/>
            <a:ext cx="3224464" cy="644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177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traffic signs australia">
            <a:extLst>
              <a:ext uri="{FF2B5EF4-FFF2-40B4-BE49-F238E27FC236}">
                <a16:creationId xmlns:a16="http://schemas.microsoft.com/office/drawing/2014/main" id="{232EE4D9-AA30-4648-9249-0BCB142D8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306" y="655721"/>
            <a:ext cx="5546558" cy="554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968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EDFC50-C1EF-4C96-A03D-43D56C312E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7687" y="729760"/>
            <a:ext cx="6029011" cy="52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02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RE EXTINGUISHER">
            <a:extLst>
              <a:ext uri="{FF2B5EF4-FFF2-40B4-BE49-F238E27FC236}">
                <a16:creationId xmlns:a16="http://schemas.microsoft.com/office/drawing/2014/main" id="{4608E630-648B-5504-7974-4E5B198DD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6610"/>
            <a:ext cx="5067299" cy="675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10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lated image">
            <a:extLst>
              <a:ext uri="{FF2B5EF4-FFF2-40B4-BE49-F238E27FC236}">
                <a16:creationId xmlns:a16="http://schemas.microsoft.com/office/drawing/2014/main" id="{D2FE1652-0B56-4A58-8379-F34844584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33" y="210953"/>
            <a:ext cx="8394904" cy="643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626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lated image">
            <a:extLst>
              <a:ext uri="{FF2B5EF4-FFF2-40B4-BE49-F238E27FC236}">
                <a16:creationId xmlns:a16="http://schemas.microsoft.com/office/drawing/2014/main" id="{4645D368-7270-4644-B050-7B15193C23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0" b="9824"/>
          <a:stretch/>
        </p:blipFill>
        <p:spPr bwMode="auto">
          <a:xfrm>
            <a:off x="1021440" y="174458"/>
            <a:ext cx="7101119" cy="650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07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A9CA2-7BBD-415F-BAE4-022C756BE6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89" t="15456" r="33461" b="5802"/>
          <a:stretch/>
        </p:blipFill>
        <p:spPr>
          <a:xfrm>
            <a:off x="1564508" y="483577"/>
            <a:ext cx="6014983" cy="589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07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Image result for no pedestrians traffic signs australia">
            <a:extLst>
              <a:ext uri="{FF2B5EF4-FFF2-40B4-BE49-F238E27FC236}">
                <a16:creationId xmlns:a16="http://schemas.microsoft.com/office/drawing/2014/main" id="{EB9A4987-D169-44C7-BEF5-5224F4131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46" y="609600"/>
            <a:ext cx="6891107" cy="537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573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866E75-D740-4D68-B309-97C4A2BDD4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 t="20736" r="32884" b="13043"/>
          <a:stretch/>
        </p:blipFill>
        <p:spPr>
          <a:xfrm>
            <a:off x="1652953" y="400050"/>
            <a:ext cx="6044101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90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D61062-2C4E-49BC-B6F5-5C54B88D59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27" t="21490" r="30096" b="10327"/>
          <a:stretch/>
        </p:blipFill>
        <p:spPr>
          <a:xfrm>
            <a:off x="1679330" y="237392"/>
            <a:ext cx="6326727" cy="63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06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856E42-AED6-45C7-8EA9-E5B89EA72A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96" t="25865" r="47308" b="13796"/>
          <a:stretch/>
        </p:blipFill>
        <p:spPr>
          <a:xfrm>
            <a:off x="2233246" y="492369"/>
            <a:ext cx="4800600" cy="613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68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03B957-CB49-49F7-B306-B819742C04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16" t="22697" r="31352" b="10931"/>
          <a:stretch/>
        </p:blipFill>
        <p:spPr>
          <a:xfrm>
            <a:off x="1529861" y="465990"/>
            <a:ext cx="6245935" cy="606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26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traffic signs australia">
            <a:extLst>
              <a:ext uri="{FF2B5EF4-FFF2-40B4-BE49-F238E27FC236}">
                <a16:creationId xmlns:a16="http://schemas.microsoft.com/office/drawing/2014/main" id="{36263187-636A-421C-AC36-4CD9498BC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0049"/>
            <a:ext cx="3867150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297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092F64-AD7A-4EF3-A394-8901C7FCE5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77" t="25413" r="43365" b="9572"/>
          <a:stretch/>
        </p:blipFill>
        <p:spPr>
          <a:xfrm>
            <a:off x="2378737" y="246184"/>
            <a:ext cx="4386525" cy="636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02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IT SYMBOL - Australian Safety Signs">
            <a:extLst>
              <a:ext uri="{FF2B5EF4-FFF2-40B4-BE49-F238E27FC236}">
                <a16:creationId xmlns:a16="http://schemas.microsoft.com/office/drawing/2014/main" id="{7AE58A9E-8CCA-0214-CB95-F39A80A50D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1" y="1181100"/>
            <a:ext cx="876133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19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raffic signs australia">
            <a:extLst>
              <a:ext uri="{FF2B5EF4-FFF2-40B4-BE49-F238E27FC236}">
                <a16:creationId xmlns:a16="http://schemas.microsoft.com/office/drawing/2014/main" id="{55D744B3-31EB-4696-A9D0-57F56A43C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60358" y="480964"/>
            <a:ext cx="6328610" cy="589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253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Image result for one way traffic signs australia">
            <a:extLst>
              <a:ext uri="{FF2B5EF4-FFF2-40B4-BE49-F238E27FC236}">
                <a16:creationId xmlns:a16="http://schemas.microsoft.com/office/drawing/2014/main" id="{FD2741BA-5F74-4B50-A014-EB74F5EA3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31" y="422972"/>
            <a:ext cx="4391476" cy="584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272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traffic signs australia">
            <a:extLst>
              <a:ext uri="{FF2B5EF4-FFF2-40B4-BE49-F238E27FC236}">
                <a16:creationId xmlns:a16="http://schemas.microsoft.com/office/drawing/2014/main" id="{FBD4A787-C933-4A1F-BDB2-4AB165B30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1916" y="529390"/>
            <a:ext cx="6906126" cy="579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9728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0EE90F-D510-4FB1-8A39-F4734E06391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36962" y="262552"/>
            <a:ext cx="3897213" cy="633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740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9345E6-D654-4673-B1F5-45FC831EB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69" t="21189" r="39039" b="16209"/>
          <a:stretch/>
        </p:blipFill>
        <p:spPr>
          <a:xfrm>
            <a:off x="2373923" y="261631"/>
            <a:ext cx="4396154" cy="633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777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Ian\Documents\Project TAC - Community Car Connection\No_U-Turn.png">
            <a:extLst>
              <a:ext uri="{FF2B5EF4-FFF2-40B4-BE49-F238E27FC236}">
                <a16:creationId xmlns:a16="http://schemas.microsoft.com/office/drawing/2014/main" id="{CBC225F0-2A79-43D2-AA40-CD770DB60EA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42" y="692308"/>
            <a:ext cx="5706748" cy="5473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96756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raffic signs australia">
            <a:extLst>
              <a:ext uri="{FF2B5EF4-FFF2-40B4-BE49-F238E27FC236}">
                <a16:creationId xmlns:a16="http://schemas.microsoft.com/office/drawing/2014/main" id="{55D744B3-31EB-4696-A9D0-57F56A43C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11442" y="397041"/>
            <a:ext cx="6521115" cy="606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604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result for children crossing traffic signs australia">
            <a:extLst>
              <a:ext uri="{FF2B5EF4-FFF2-40B4-BE49-F238E27FC236}">
                <a16:creationId xmlns:a16="http://schemas.microsoft.com/office/drawing/2014/main" id="{940C102A-746C-4159-AD09-F7E2619D6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4" y="533399"/>
            <a:ext cx="6781143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4382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Ian\Documents\Project TAC - Community Car Connection\Sharp_bend.png">
            <a:extLst>
              <a:ext uri="{FF2B5EF4-FFF2-40B4-BE49-F238E27FC236}">
                <a16:creationId xmlns:a16="http://schemas.microsoft.com/office/drawing/2014/main" id="{CCA26046-46E7-485F-8204-AB6E2878D6C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257" y="331152"/>
            <a:ext cx="5850453" cy="5936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7993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Ian\Documents\Project TAC - Community Car Connection\Tram_Lane.png">
            <a:extLst>
              <a:ext uri="{FF2B5EF4-FFF2-40B4-BE49-F238E27FC236}">
                <a16:creationId xmlns:a16="http://schemas.microsoft.com/office/drawing/2014/main" id="{6569A27C-B570-4B3E-B6C4-133A4E2CFA5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652" y="333692"/>
            <a:ext cx="4506118" cy="5562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181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struction Site Do Not Enter">
            <a:extLst>
              <a:ext uri="{FF2B5EF4-FFF2-40B4-BE49-F238E27FC236}">
                <a16:creationId xmlns:a16="http://schemas.microsoft.com/office/drawing/2014/main" id="{9B9F7C07-BE70-2986-028E-278213F07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3" b="16375"/>
          <a:stretch>
            <a:fillRect/>
          </a:stretch>
        </p:blipFill>
        <p:spPr>
          <a:xfrm>
            <a:off x="-27170" y="333375"/>
            <a:ext cx="9141734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852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Ian\Documents\Project TAC - Community Car Connection\Give_Way_Bus.png">
            <a:extLst>
              <a:ext uri="{FF2B5EF4-FFF2-40B4-BE49-F238E27FC236}">
                <a16:creationId xmlns:a16="http://schemas.microsoft.com/office/drawing/2014/main" id="{424504C1-E5AF-49A1-8B5D-E14AF61535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4" y="400367"/>
            <a:ext cx="5744741" cy="5667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9815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Ian\Documents\Project TAC - Community Car Connection\No_Left_Turn.png">
            <a:extLst>
              <a:ext uri="{FF2B5EF4-FFF2-40B4-BE49-F238E27FC236}">
                <a16:creationId xmlns:a16="http://schemas.microsoft.com/office/drawing/2014/main" id="{981C1958-75CE-4691-8010-FBDFF1A4A4C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840" y="583247"/>
            <a:ext cx="5764662" cy="55032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08605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Ian\Documents\Project TAC - Community Car Connection\Bicycle_Lane.png">
            <a:extLst>
              <a:ext uri="{FF2B5EF4-FFF2-40B4-BE49-F238E27FC236}">
                <a16:creationId xmlns:a16="http://schemas.microsoft.com/office/drawing/2014/main" id="{CF22F528-EEC6-4E32-823F-6147AEE72C1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747" y="266700"/>
            <a:ext cx="4790379" cy="617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51816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 result for roundabout traffic sign australia">
            <a:extLst>
              <a:ext uri="{FF2B5EF4-FFF2-40B4-BE49-F238E27FC236}">
                <a16:creationId xmlns:a16="http://schemas.microsoft.com/office/drawing/2014/main" id="{0E63506E-154F-42A2-9D87-0002958DC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714375"/>
            <a:ext cx="630463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9864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 result for children crossing flag australia">
            <a:extLst>
              <a:ext uri="{FF2B5EF4-FFF2-40B4-BE49-F238E27FC236}">
                <a16:creationId xmlns:a16="http://schemas.microsoft.com/office/drawing/2014/main" id="{7F3175A3-5789-460A-965E-5B688C111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471" y="271463"/>
            <a:ext cx="6589058" cy="583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6546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F2AE7C-C1EC-49B6-8476-00F407860A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31" t="32048" r="37403" b="4898"/>
          <a:stretch/>
        </p:blipFill>
        <p:spPr>
          <a:xfrm>
            <a:off x="1559374" y="465992"/>
            <a:ext cx="6025252" cy="592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88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03B001-E223-4EA6-AC43-AF950F7EF1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3" t="29033" r="55769" b="7612"/>
          <a:stretch/>
        </p:blipFill>
        <p:spPr>
          <a:xfrm>
            <a:off x="1679331" y="364880"/>
            <a:ext cx="6113645" cy="612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247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1B5558-9EE8-4691-9DA6-B14223A22B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41" t="31624" r="16110" b="7612"/>
          <a:stretch/>
        </p:blipFill>
        <p:spPr>
          <a:xfrm>
            <a:off x="1464108" y="615461"/>
            <a:ext cx="6062107" cy="587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341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Ian\Documents\Project TAC - Community Car Connection\40_Speed.png">
            <a:extLst>
              <a:ext uri="{FF2B5EF4-FFF2-40B4-BE49-F238E27FC236}">
                <a16:creationId xmlns:a16="http://schemas.microsoft.com/office/drawing/2014/main" id="{419E7AF8-151C-46CF-B347-9422EA0E4BB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704" y="281622"/>
            <a:ext cx="4699581" cy="57096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6150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F6E18B-68E6-4B96-AA42-3D56BC15D5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16" t="34463" r="34615" b="9271"/>
          <a:stretch/>
        </p:blipFill>
        <p:spPr>
          <a:xfrm>
            <a:off x="856766" y="1037493"/>
            <a:ext cx="7430467" cy="50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8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D0B402-9D1E-EB1F-A709-23DE0B9D2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250870"/>
            <a:ext cx="7439025" cy="658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788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traffic signs australia">
            <a:extLst>
              <a:ext uri="{FF2B5EF4-FFF2-40B4-BE49-F238E27FC236}">
                <a16:creationId xmlns:a16="http://schemas.microsoft.com/office/drawing/2014/main" id="{2304F308-6042-4BC8-ACE0-937B90300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9000" y="541421"/>
            <a:ext cx="3248526" cy="577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4994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Ian\Documents\Project TAC - Community Car Connection\Windy_Road.png">
            <a:extLst>
              <a:ext uri="{FF2B5EF4-FFF2-40B4-BE49-F238E27FC236}">
                <a16:creationId xmlns:a16="http://schemas.microsoft.com/office/drawing/2014/main" id="{AC602C95-87E9-45F6-8A61-17C834A15B2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777" y="217805"/>
            <a:ext cx="6256844" cy="586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2958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Ian\Documents\Project TAC - Community Car Connection\Bus_Lane.png">
            <a:extLst>
              <a:ext uri="{FF2B5EF4-FFF2-40B4-BE49-F238E27FC236}">
                <a16:creationId xmlns:a16="http://schemas.microsoft.com/office/drawing/2014/main" id="{8ADEBF13-6DC3-47A2-9928-42661D83FF6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164" y="351789"/>
            <a:ext cx="4283619" cy="5810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5284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3AF6E1-67AE-47E1-9DFF-251BF06BA0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15" t="22697" r="47596" b="12740"/>
          <a:stretch/>
        </p:blipFill>
        <p:spPr>
          <a:xfrm>
            <a:off x="2162908" y="514350"/>
            <a:ext cx="4644373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32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21C2DF-F144-462C-B081-01FE44BA61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24" t="31597" r="37211" b="20886"/>
          <a:stretch/>
        </p:blipFill>
        <p:spPr>
          <a:xfrm>
            <a:off x="814181" y="1191357"/>
            <a:ext cx="7515638" cy="447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835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an\Documents\Project TAC - Community Car Connection\Clearway_Towaway.png">
            <a:extLst>
              <a:ext uri="{FF2B5EF4-FFF2-40B4-BE49-F238E27FC236}">
                <a16:creationId xmlns:a16="http://schemas.microsoft.com/office/drawing/2014/main" id="{C9E8FF71-3BA9-4231-ADD4-96400EB7568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499" y="367347"/>
            <a:ext cx="3687002" cy="5900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23360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1F0A4E-7A52-41A0-9CD1-45E940DE07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34" t="35971" r="12116" b="9573"/>
          <a:stretch/>
        </p:blipFill>
        <p:spPr>
          <a:xfrm>
            <a:off x="840787" y="1314450"/>
            <a:ext cx="7462426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052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Ian\Documents\Project TAC - Community Car Connection\No_Parking.png">
            <a:extLst>
              <a:ext uri="{FF2B5EF4-FFF2-40B4-BE49-F238E27FC236}">
                <a16:creationId xmlns:a16="http://schemas.microsoft.com/office/drawing/2014/main" id="{44E6B5C2-BD57-4AC3-9F2C-F1251652146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340" y="287020"/>
            <a:ext cx="2822940" cy="5561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31529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FADCAD-6C0B-40C3-96C8-B39757223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4" t="33709" r="23269" b="5801"/>
          <a:stretch/>
        </p:blipFill>
        <p:spPr>
          <a:xfrm>
            <a:off x="538194" y="1336430"/>
            <a:ext cx="8067611" cy="418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704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age result for bicycle traffic sign australia">
            <a:extLst>
              <a:ext uri="{FF2B5EF4-FFF2-40B4-BE49-F238E27FC236}">
                <a16:creationId xmlns:a16="http://schemas.microsoft.com/office/drawing/2014/main" id="{97272E8F-2B2C-4E11-9A81-8A809E1ED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80975"/>
            <a:ext cx="590550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94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25D057-E9EF-C22C-C10E-7CF6A49FF7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59210"/>
            <a:ext cx="7458075" cy="685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787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2" name="Picture 10" descr="Image result for pedestrian sign australia">
            <a:extLst>
              <a:ext uri="{FF2B5EF4-FFF2-40B4-BE49-F238E27FC236}">
                <a16:creationId xmlns:a16="http://schemas.microsoft.com/office/drawing/2014/main" id="{9F42EA69-1828-4940-8722-26CA5FD9E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21531"/>
            <a:ext cx="4017160" cy="521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1618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80BC7B-5E38-482E-A94C-98690BBD18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34" t="18926" r="33077" b="6707"/>
          <a:stretch/>
        </p:blipFill>
        <p:spPr>
          <a:xfrm>
            <a:off x="2514600" y="378069"/>
            <a:ext cx="3991708" cy="624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6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521767-BFB0-A992-383D-6D5BD272E7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r="9121"/>
          <a:stretch>
            <a:fillRect/>
          </a:stretch>
        </p:blipFill>
        <p:spPr>
          <a:xfrm>
            <a:off x="1438275" y="407434"/>
            <a:ext cx="6324600" cy="609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74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raffic signs australia">
            <a:extLst>
              <a:ext uri="{FF2B5EF4-FFF2-40B4-BE49-F238E27FC236}">
                <a16:creationId xmlns:a16="http://schemas.microsoft.com/office/drawing/2014/main" id="{1DB5E0E0-7C38-49BB-B605-7BD3923D58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5074" y="0"/>
            <a:ext cx="5239002" cy="649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769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lated image">
            <a:extLst>
              <a:ext uri="{FF2B5EF4-FFF2-40B4-BE49-F238E27FC236}">
                <a16:creationId xmlns:a16="http://schemas.microsoft.com/office/drawing/2014/main" id="{384C355C-7E34-46F9-94CC-3F67ED18E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31" y="156411"/>
            <a:ext cx="6232357" cy="623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317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728F6C13F6874480006B6318E02C09" ma:contentTypeVersion="15" ma:contentTypeDescription="Create a new document." ma:contentTypeScope="" ma:versionID="114f542f5285c9e292680e80cd923a1c">
  <xsd:schema xmlns:xsd="http://www.w3.org/2001/XMLSchema" xmlns:xs="http://www.w3.org/2001/XMLSchema" xmlns:p="http://schemas.microsoft.com/office/2006/metadata/properties" xmlns:ns2="825b56ee-5a2b-4c4b-a9f0-4bbc4b97adbf" xmlns:ns3="62e7284f-f349-40d1-b105-c210cfed5bb4" targetNamespace="http://schemas.microsoft.com/office/2006/metadata/properties" ma:root="true" ma:fieldsID="62b956b15050e620b898926e1da332b9" ns2:_="" ns3:_="">
    <xsd:import namespace="825b56ee-5a2b-4c4b-a9f0-4bbc4b97adbf"/>
    <xsd:import namespace="62e7284f-f349-40d1-b105-c210cfed5b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b56ee-5a2b-4c4b-a9f0-4bbc4b97ad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5fb5ae1-1d3b-44a0-b377-6ca4e535df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e7284f-f349-40d1-b105-c210cfed5bb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e0e59753-19f6-4a10-a7e3-ff4cefb4e90d}" ma:internalName="TaxCatchAll" ma:showField="CatchAllData" ma:web="62e7284f-f349-40d1-b105-c210cfed5b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5b56ee-5a2b-4c4b-a9f0-4bbc4b97adbf">
      <Terms xmlns="http://schemas.microsoft.com/office/infopath/2007/PartnerControls"/>
    </lcf76f155ced4ddcb4097134ff3c332f>
    <TaxCatchAll xmlns="62e7284f-f349-40d1-b105-c210cfed5bb4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F21FF68-256E-4AA5-956E-DA63644AD4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0F6C13-60F3-4DBE-913A-4D31DC921358}"/>
</file>

<file path=customXml/itemProps3.xml><?xml version="1.0" encoding="utf-8"?>
<ds:datastoreItem xmlns:ds="http://schemas.openxmlformats.org/officeDocument/2006/customXml" ds:itemID="{E3415559-58CA-437F-85A4-AE9BF7A6416F}">
  <ds:schemaRefs>
    <ds:schemaRef ds:uri="http://purl.org/dc/dcmitype/"/>
    <ds:schemaRef ds:uri="http://schemas.openxmlformats.org/package/2006/metadata/core-properties"/>
    <ds:schemaRef ds:uri="http://purl.org/dc/elements/1.1/"/>
    <ds:schemaRef ds:uri="7af124fe-44b6-4222-a8e3-559124930b79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72954b72-a257-434c-979b-eb92632faa90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6587D292-CE97-44A6-A6AE-352344F5668A}"/>
</file>

<file path=docMetadata/LabelInfo.xml><?xml version="1.0" encoding="utf-8"?>
<clbl:labelList xmlns:clbl="http://schemas.microsoft.com/office/2020/mipLabelMetadata">
  <clbl:label id="{906fd932-e23a-4c56-b72d-cd1ac85ce494}" enabled="1" method="Privileged" siteId="{5094c7a7-0748-466e-941e-72882c3097b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20795</TotalTime>
  <Words>0</Words>
  <Application>Microsoft Office PowerPoint</Application>
  <PresentationFormat>On-screen Show (4:3)</PresentationFormat>
  <Paragraphs>0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Hughes</dc:creator>
  <cp:lastModifiedBy>Di M Casey (DTP)</cp:lastModifiedBy>
  <cp:revision>20</cp:revision>
  <dcterms:created xsi:type="dcterms:W3CDTF">2018-09-06T08:35:59Z</dcterms:created>
  <dcterms:modified xsi:type="dcterms:W3CDTF">2025-02-06T23:49:02Z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0x01010049728F6C13F6874480006B6318E02C09</vt:lpwstr>
  </property>
  <property fmtid="{D5CDD505-2E9C-101B-9397-08002B2CF9AE}" pid="3" name="MediaServiceImageTags">
    <vt:lpwstr/>
  </property>
  <property fmtid="{D5CDD505-2E9C-101B-9397-08002B2CF9AE}" pid="4" name="_dlc_DocIdItemGuid">
    <vt:lpwstr>fd03b7b3-84aa-4975-ba82-1dcbf66639a1</vt:lpwstr>
  </property>
</Properties>
</file>