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sldIdLst>
    <p:sldId id="308" r:id="rId5"/>
    <p:sldId id="309" r:id="rId6"/>
    <p:sldId id="263" r:id="rId7"/>
    <p:sldId id="262" r:id="rId8"/>
    <p:sldId id="265" r:id="rId9"/>
    <p:sldId id="257" r:id="rId10"/>
    <p:sldId id="259" r:id="rId11"/>
    <p:sldId id="260" r:id="rId12"/>
    <p:sldId id="261" r:id="rId13"/>
    <p:sldId id="258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1" id="{E54B3DDE-473D-4C68-9247-AE1C018D1472}">
          <p14:sldIdLst>
            <p14:sldId id="309"/>
            <p14:sldId id="263"/>
            <p14:sldId id="262"/>
            <p14:sldId id="265"/>
            <p14:sldId id="257"/>
            <p14:sldId id="259"/>
            <p14:sldId id="260"/>
            <p14:sldId id="261"/>
            <p14:sldId id="258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D1AE3448-5E65-4CF0-9472-7B5FB35BFEE1}"/>
    <pc:docChg chg="modSld sldOrd">
      <pc:chgData name="Di M Casey (DTP)" userId="5f3789cd-ede7-4959-b30b-a0738f6ceb0b" providerId="ADAL" clId="{D1AE3448-5E65-4CF0-9472-7B5FB35BFEE1}" dt="2025-02-04T02:33:51.135" v="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  <pc:docChgLst>
    <pc:chgData name="Di M Casey (DTP)" userId="5f3789cd-ede7-4959-b30b-a0738f6ceb0b" providerId="ADAL" clId="{467F391C-15F8-461F-93DE-6E52AD71561D}"/>
    <pc:docChg chg="delSld modSld sldOrd delSection modSection">
      <pc:chgData name="Di M Casey (DTP)" userId="5f3789cd-ede7-4959-b30b-a0738f6ceb0b" providerId="ADAL" clId="{467F391C-15F8-461F-93DE-6E52AD71561D}" dt="2025-02-06T23:24:42.262" v="341" actId="20577"/>
      <pc:docMkLst>
        <pc:docMk/>
      </pc:docMkLst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1153743584" sldId="257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2443958537" sldId="260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3693805588" sldId="261"/>
        </pc:sldMkLst>
      </pc:sldChg>
      <pc:sldChg chg="ord modNotesTx">
        <pc:chgData name="Di M Casey (DTP)" userId="5f3789cd-ede7-4959-b30b-a0738f6ceb0b" providerId="ADAL" clId="{467F391C-15F8-461F-93DE-6E52AD71561D}" dt="2025-02-06T23:21:24.305" v="31" actId="20577"/>
        <pc:sldMkLst>
          <pc:docMk/>
          <pc:sldMk cId="975973694" sldId="262"/>
        </pc:sldMkLst>
      </pc:sldChg>
      <pc:sldChg chg="ord modNotesTx">
        <pc:chgData name="Di M Casey (DTP)" userId="5f3789cd-ede7-4959-b30b-a0738f6ceb0b" providerId="ADAL" clId="{467F391C-15F8-461F-93DE-6E52AD71561D}" dt="2025-02-06T23:24:00.774" v="282" actId="20577"/>
        <pc:sldMkLst>
          <pc:docMk/>
          <pc:sldMk cId="441709063" sldId="263"/>
        </pc:sldMkLst>
      </pc:sldChg>
      <pc:sldChg chg="ord modNotesTx">
        <pc:chgData name="Di M Casey (DTP)" userId="5f3789cd-ede7-4959-b30b-a0738f6ceb0b" providerId="ADAL" clId="{467F391C-15F8-461F-93DE-6E52AD71561D}" dt="2025-02-06T23:24:42.262" v="341" actId="20577"/>
        <pc:sldMkLst>
          <pc:docMk/>
          <pc:sldMk cId="800443531" sldId="264"/>
        </pc:sldMkLst>
      </pc:sldChg>
      <pc:sldChg chg="ord modNotesTx">
        <pc:chgData name="Di M Casey (DTP)" userId="5f3789cd-ede7-4959-b30b-a0738f6ceb0b" providerId="ADAL" clId="{467F391C-15F8-461F-93DE-6E52AD71561D}" dt="2025-02-06T23:21:54.616" v="111" actId="2057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418804926" sldId="26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76346655" sldId="267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589060882" sldId="26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237407615" sldId="26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946413883" sldId="27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965528246" sldId="27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711503005" sldId="27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995342027" sldId="27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64009374" sldId="274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582970481" sldId="27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245131625" sldId="28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486509734" sldId="296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036947209" sldId="298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4177997490" sldId="29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028325388" sldId="30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77271550" sldId="30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77845405" sldId="30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1824391634" sldId="30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4209692199" sldId="304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910446000" sldId="305"/>
        </pc:sldMkLst>
      </pc:sldChg>
      <pc:sldChg chg="ord">
        <pc:chgData name="Di M Casey (DTP)" userId="5f3789cd-ede7-4959-b30b-a0738f6ceb0b" providerId="ADAL" clId="{467F391C-15F8-461F-93DE-6E52AD71561D}" dt="2025-02-06T23:20:47.219" v="9"/>
        <pc:sldMkLst>
          <pc:docMk/>
          <pc:sldMk cId="1867659786" sldId="309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19312843" sldId="310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768508508" sldId="313"/>
        </pc:sldMkLst>
      </pc:sldChg>
      <pc:sldChg chg="del">
        <pc:chgData name="Di M Casey (DTP)" userId="5f3789cd-ede7-4959-b30b-a0738f6ceb0b" providerId="ADAL" clId="{467F391C-15F8-461F-93DE-6E52AD71561D}" dt="2025-02-06T23:20:09.157" v="0" actId="47"/>
        <pc:sldMkLst>
          <pc:docMk/>
          <pc:sldMk cId="2545988464" sldId="314"/>
        </pc:sldMkLst>
      </pc:sldChg>
    </pc:docChg>
  </pc:docChgLst>
  <pc:docChgLst>
    <pc:chgData name="Di M Casey (DTP)" userId="5f3789cd-ede7-4959-b30b-a0738f6ceb0b" providerId="ADAL" clId="{7AE6FF0E-F8D0-42FD-B46D-B31DC09257EF}"/>
    <pc:docChg chg="modSld">
      <pc:chgData name="Di M Casey (DTP)" userId="5f3789cd-ede7-4959-b30b-a0738f6ceb0b" providerId="ADAL" clId="{7AE6FF0E-F8D0-42FD-B46D-B31DC09257EF}" dt="2025-02-04T04:31:49.987" v="78" actId="20577"/>
      <pc:docMkLst>
        <pc:docMk/>
      </pc:docMkLst>
      <pc:sldChg chg="modSp mod">
        <pc:chgData name="Di M Casey (DTP)" userId="5f3789cd-ede7-4959-b30b-a0738f6ceb0b" providerId="ADAL" clId="{7AE6FF0E-F8D0-42FD-B46D-B31DC09257EF}" dt="2025-02-04T04:26:01.049" v="35" actId="20577"/>
        <pc:sldMkLst>
          <pc:docMk/>
          <pc:sldMk cId="584827675" sldId="308"/>
        </pc:sldMkLst>
      </pc:sldChg>
      <pc:sldChg chg="modSp mod">
        <pc:chgData name="Di M Casey (DTP)" userId="5f3789cd-ede7-4959-b30b-a0738f6ceb0b" providerId="ADAL" clId="{7AE6FF0E-F8D0-42FD-B46D-B31DC09257EF}" dt="2025-02-04T04:31:49.987" v="78" actId="20577"/>
        <pc:sldMkLst>
          <pc:docMk/>
          <pc:sldMk cId="1867659786" sldId="309"/>
        </pc:sldMkLst>
      </pc:sldChg>
    </pc:docChg>
  </pc:docChgLst>
  <pc:docChgLst>
    <pc:chgData name="Kathy A Tessier (DTP)" userId="d75e0a6a-3e22-49d5-be4c-343d60b1fc98" providerId="ADAL" clId="{0E2EF7D8-F067-47EB-AE01-44AE8FE58888}"/>
    <pc:docChg chg="modSld sldOrd">
      <pc:chgData name="Kathy A Tessier (DTP)" userId="d75e0a6a-3e22-49d5-be4c-343d60b1fc98" providerId="ADAL" clId="{0E2EF7D8-F067-47EB-AE01-44AE8FE58888}" dt="2026-01-14T03:52:40.485" v="1"/>
      <pc:docMkLst>
        <pc:docMk/>
      </pc:docMkLst>
      <pc:sldChg chg="ord">
        <pc:chgData name="Kathy A Tessier (DTP)" userId="d75e0a6a-3e22-49d5-be4c-343d60b1fc98" providerId="ADAL" clId="{0E2EF7D8-F067-47EB-AE01-44AE8FE58888}" dt="2026-01-14T03:52:40.485" v="1"/>
        <pc:sldMkLst>
          <pc:docMk/>
          <pc:sldMk cId="441709063" sldId="263"/>
        </pc:sldMkLst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396F4-6A95-4576-8D16-603D4017691E}" type="datetimeFigureOut">
              <a:rPr lang="en-AU" smtClean="0"/>
              <a:t>14/01/2026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9A055-CB8F-4B8F-85D4-3BB69A28CF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981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MAYBE SAFE- Use this image to discuss the importance of being careful at the beach, wearing sunscreen and sun-safe clothing, not going out too far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7447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UNSAFE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5054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MAYBE SAFE- wearing a helmet would make this situation safer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28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7964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MAYBE SAFE- Wearing helmets would make this image safer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9A055-CB8F-4B8F-85D4-3BB69A28CF8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4263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Into Safety Level 1-2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leeping in a bed&#10;&#10;Description automatically generated">
            <a:extLst>
              <a:ext uri="{FF2B5EF4-FFF2-40B4-BE49-F238E27FC236}">
                <a16:creationId xmlns:a16="http://schemas.microsoft.com/office/drawing/2014/main" id="{FC977D6E-A5C0-9885-8DC9-306BE211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68" y="78469"/>
            <a:ext cx="9763463" cy="67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kids riding bikes&#10;&#10;Description automatically generated">
            <a:extLst>
              <a:ext uri="{FF2B5EF4-FFF2-40B4-BE49-F238E27FC236}">
                <a16:creationId xmlns:a16="http://schemas.microsoft.com/office/drawing/2014/main" id="{58CDA6B3-5715-88EE-CDE1-C016CDF16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14" y="63483"/>
            <a:ext cx="10451771" cy="67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4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 dirty="0"/>
              <a:t>Session 1</a:t>
            </a:r>
            <a:br>
              <a:rPr lang="en-AU" sz="4800" dirty="0"/>
            </a:br>
            <a:r>
              <a:rPr lang="en-AU" sz="4800" b="0" dirty="0"/>
              <a:t>Defining Safe, Not Safe, </a:t>
            </a:r>
            <a:r>
              <a:rPr lang="en-AU" sz="4800" b="0"/>
              <a:t>Maybe Safe</a:t>
            </a:r>
            <a:endParaRPr lang="en-AU" sz="4800" b="0" dirty="0"/>
          </a:p>
        </p:txBody>
      </p:sp>
    </p:spTree>
    <p:extLst>
      <p:ext uri="{BB962C8B-B14F-4D97-AF65-F5344CB8AC3E}">
        <p14:creationId xmlns:p14="http://schemas.microsoft.com/office/powerpoint/2010/main" val="1867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playing in the water&#10;&#10;Description automatically generated">
            <a:extLst>
              <a:ext uri="{FF2B5EF4-FFF2-40B4-BE49-F238E27FC236}">
                <a16:creationId xmlns:a16="http://schemas.microsoft.com/office/drawing/2014/main" id="{C9441882-16BE-82E3-9719-83B091359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6" y="42862"/>
            <a:ext cx="10505708" cy="6772275"/>
          </a:xfrm>
        </p:spPr>
      </p:pic>
    </p:spTree>
    <p:extLst>
      <p:ext uri="{BB962C8B-B14F-4D97-AF65-F5344CB8AC3E}">
        <p14:creationId xmlns:p14="http://schemas.microsoft.com/office/powerpoint/2010/main" val="441709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uba divers underwater with a shark&#10;&#10;Description automatically generated">
            <a:extLst>
              <a:ext uri="{FF2B5EF4-FFF2-40B4-BE49-F238E27FC236}">
                <a16:creationId xmlns:a16="http://schemas.microsoft.com/office/drawing/2014/main" id="{11217496-96CF-4AD1-55DC-E8379C6EC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1" y="0"/>
            <a:ext cx="10364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on a skateboard&#10;&#10;Description automatically generated">
            <a:extLst>
              <a:ext uri="{FF2B5EF4-FFF2-40B4-BE49-F238E27FC236}">
                <a16:creationId xmlns:a16="http://schemas.microsoft.com/office/drawing/2014/main" id="{A4707E6A-0A6D-F5F6-2BD7-6828C0DE6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" y="37077"/>
            <a:ext cx="10163175" cy="68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on a couch&#10;&#10;Description automatically generated">
            <a:extLst>
              <a:ext uri="{FF2B5EF4-FFF2-40B4-BE49-F238E27FC236}">
                <a16:creationId xmlns:a16="http://schemas.microsoft.com/office/drawing/2014/main" id="{F81BFDB6-1B97-C569-0814-8DCA4BAEF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2" y="0"/>
            <a:ext cx="9944536" cy="68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3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sitting on a blue floor&#10;&#10;Description automatically generated">
            <a:extLst>
              <a:ext uri="{FF2B5EF4-FFF2-40B4-BE49-F238E27FC236}">
                <a16:creationId xmlns:a16="http://schemas.microsoft.com/office/drawing/2014/main" id="{F01D9B80-DAF0-B568-0260-1BDBA00A2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2" y="0"/>
            <a:ext cx="10186496" cy="68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6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itting on a counter&#10;&#10;Description automatically generated">
            <a:extLst>
              <a:ext uri="{FF2B5EF4-FFF2-40B4-BE49-F238E27FC236}">
                <a16:creationId xmlns:a16="http://schemas.microsoft.com/office/drawing/2014/main" id="{0EFA709C-B7EA-A228-0FF1-20F48DAD9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3" y="0"/>
            <a:ext cx="10131134" cy="6857999"/>
          </a:xfrm>
        </p:spPr>
      </p:pic>
    </p:spTree>
    <p:extLst>
      <p:ext uri="{BB962C8B-B14F-4D97-AF65-F5344CB8AC3E}">
        <p14:creationId xmlns:p14="http://schemas.microsoft.com/office/powerpoint/2010/main" val="2443958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kayak on a river&#10;&#10;Description automatically generated">
            <a:extLst>
              <a:ext uri="{FF2B5EF4-FFF2-40B4-BE49-F238E27FC236}">
                <a16:creationId xmlns:a16="http://schemas.microsoft.com/office/drawing/2014/main" id="{256908B8-82B9-E06A-9887-2F44E6BC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34066"/>
            <a:ext cx="10306050" cy="67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0558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6F5F0E7-CB3A-4A5D-AC11-E483BF6CB23A}"/>
</file>

<file path=customXml/itemProps2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5A7ACE-794E-48AB-8286-7603A20AC879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72954b72-a257-434c-979b-eb92632faa90"/>
    <ds:schemaRef ds:uri="http://schemas.microsoft.com/office/infopath/2007/PartnerControls"/>
    <ds:schemaRef ds:uri="http://schemas.openxmlformats.org/package/2006/metadata/core-properties"/>
    <ds:schemaRef ds:uri="7af124fe-44b6-4222-a8e3-559124930b79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4EB58104-C882-4492-A7D3-E9A0F5B64FC6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3976</TotalTime>
  <Words>73</Words>
  <Application>Microsoft Office PowerPoint</Application>
  <PresentationFormat>Widescreen</PresentationFormat>
  <Paragraphs>13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Urbanist</vt:lpstr>
      <vt:lpstr>Urbanist Medium</vt:lpstr>
      <vt:lpstr>Theme1</vt:lpstr>
      <vt:lpstr>Step Into Safety Level 1-2</vt:lpstr>
      <vt:lpstr>Session 1 Defining Safe, Not Safe, Maybe Safe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 M Casey (DTP)</dc:creator>
  <cp:lastModifiedBy>Kathy A Tessier (DTP)</cp:lastModifiedBy>
  <cp:revision>3</cp:revision>
  <dcterms:created xsi:type="dcterms:W3CDTF">2024-08-09T05:25:35Z</dcterms:created>
  <dcterms:modified xsi:type="dcterms:W3CDTF">2026-01-14T03:52:50Z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57a56633-00a9-4105-8a9f-7d7645a55e22</vt:lpwstr>
  </property>
</Properties>
</file>