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1"/>
  </p:notesMasterIdLst>
  <p:sldIdLst>
    <p:sldId id="308" r:id="rId5"/>
    <p:sldId id="309" r:id="rId6"/>
    <p:sldId id="257" r:id="rId7"/>
    <p:sldId id="262" r:id="rId8"/>
    <p:sldId id="265" r:id="rId9"/>
    <p:sldId id="31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60C4874-CC42-45C4-A629-F0595DE5A70A}">
          <p14:sldIdLst>
            <p14:sldId id="308"/>
          </p14:sldIdLst>
        </p14:section>
        <p14:section name="Session 1" id="{E54B3DDE-473D-4C68-9247-AE1C018D1472}">
          <p14:sldIdLst>
            <p14:sldId id="309"/>
            <p14:sldId id="257"/>
            <p14:sldId id="262"/>
            <p14:sldId id="265"/>
            <p14:sldId id="31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2" autoAdjust="0"/>
    <p:restoredTop sz="94660"/>
  </p:normalViewPr>
  <p:slideViewPr>
    <p:cSldViewPr snapToGrid="0">
      <p:cViewPr>
        <p:scale>
          <a:sx n="60" d="100"/>
          <a:sy n="60" d="100"/>
        </p:scale>
        <p:origin x="72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396F4-6A95-4576-8D16-603D4017691E}" type="datetimeFigureOut">
              <a:rPr lang="en-AU" smtClean="0"/>
              <a:t>30/05/2025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A9A055-CB8F-4B8F-85D4-3BB69A28CF8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19812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A9A055-CB8F-4B8F-85D4-3BB69A28CF8D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25054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A9A055-CB8F-4B8F-85D4-3BB69A28CF8D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93289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sv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1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emf"/><Relationship Id="rId5" Type="http://schemas.openxmlformats.org/officeDocument/2006/relationships/image" Target="../media/image4.emf"/><Relationship Id="rId4" Type="http://schemas.openxmlformats.org/officeDocument/2006/relationships/image" Target="../media/image3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5.emf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9670B-0DBF-3249-86CC-32D349679D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 i="0"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1EB697-0040-1C40-9B92-FC4BAFE61E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 i="0">
                <a:latin typeface="+mn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73FF393-651A-0F95-68E7-A6D9A9A259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FE7F340-1F2C-A284-2B6B-67AB09E86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244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E90B02E-F4CB-27DB-709B-1ED753588C2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77871F-9B85-3568-C56B-8193ACC93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793" y="6126923"/>
            <a:ext cx="1841500" cy="342900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6669397-D803-8A83-BCA0-DE6E3017D4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B1254FC-6B89-A003-FEE6-B00A447ECC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F5C5951-B453-C28E-E805-D8AAB4A132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0315" t="-656" r="1"/>
          <a:stretch/>
        </p:blipFill>
        <p:spPr>
          <a:xfrm>
            <a:off x="0" y="1822191"/>
            <a:ext cx="2465416" cy="321361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1C3EF82-28FA-F6C7-528C-6EFF82D6C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48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258D3-5C69-D746-8CD2-CCB36CA60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C2C025E-F8A9-66BF-B038-8BEE516AD7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22508-AF6B-F676-AF13-FF4FEE907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1868" y="1352812"/>
            <a:ext cx="10700382" cy="437581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9FC6D53-DEDC-4269-E7F9-2DBE6A4A13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1EA40B0-9C25-2B50-BC9F-119913EF65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636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410E03F-4975-E5D5-EBEA-888BDE9B81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28AAA83-98A5-F3A8-648F-4537C5CFA1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CF061-27F2-313F-1FEA-FE19E7263B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1352812"/>
            <a:ext cx="10570842" cy="437581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Round Same-side Corner of Rectangle 6">
            <a:extLst>
              <a:ext uri="{FF2B5EF4-FFF2-40B4-BE49-F238E27FC236}">
                <a16:creationId xmlns:a16="http://schemas.microsoft.com/office/drawing/2014/main" id="{D237F49E-B5FB-8227-0641-101CD538FBE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45B7F4C-E171-0483-A663-9C045E54A9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CEE88BE-0EA5-EEEE-AB20-79F3A5C4A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9267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73A82013-364D-F62F-59DC-B4248EE4A2C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71404" y="1552165"/>
            <a:ext cx="4876144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877F74E1-D50E-3724-18C9-4CB312FEA62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446685" y="1541475"/>
            <a:ext cx="5182886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C8CCF4C5-B36D-58E8-91AC-54B2649E575A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F18DE09-DC9C-7C54-1CB2-EF5B5A96E5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694ACD1-D893-85FE-5B07-B55BE0656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509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hild wearing a hard hat&#10;&#10;Description automatically generated">
            <a:extLst>
              <a:ext uri="{FF2B5EF4-FFF2-40B4-BE49-F238E27FC236}">
                <a16:creationId xmlns:a16="http://schemas.microsoft.com/office/drawing/2014/main" id="{6A447CE8-1FD2-7660-4AA6-01D9CBF751A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1"/>
          <a:stretch/>
        </p:blipFill>
        <p:spPr>
          <a:xfrm>
            <a:off x="0" y="-45435"/>
            <a:ext cx="6490654" cy="69034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D275130-2371-54BA-875C-D5B2D62121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32709" y="1"/>
            <a:ext cx="5759290" cy="6858000"/>
          </a:xfrm>
          <a:prstGeom prst="rect">
            <a:avLst/>
          </a:prstGeom>
          <a:solidFill>
            <a:srgbClr val="C5C8C7"/>
          </a:solidFill>
          <a:effectLst/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ound Same-side Corner of Rectangle 6">
            <a:extLst>
              <a:ext uri="{FF2B5EF4-FFF2-40B4-BE49-F238E27FC236}">
                <a16:creationId xmlns:a16="http://schemas.microsoft.com/office/drawing/2014/main" id="{96963AD7-ACDA-32A0-6985-114C0FE274EB}"/>
              </a:ext>
            </a:extLst>
          </p:cNvPr>
          <p:cNvSpPr/>
          <p:nvPr/>
        </p:nvSpPr>
        <p:spPr>
          <a:xfrm rot="5400000">
            <a:off x="4490659" y="-4074774"/>
            <a:ext cx="648000" cy="962931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B2F12B-1AB1-2EDA-2264-F806A6AC882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0021D5B-19A4-AE67-1AF1-167483D76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0303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18">
            <a:extLst>
              <a:ext uri="{FF2B5EF4-FFF2-40B4-BE49-F238E27FC236}">
                <a16:creationId xmlns:a16="http://schemas.microsoft.com/office/drawing/2014/main" id="{A7DD0B16-26DD-DEB4-F2BA-B350EC921A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F334129-BF4D-5FE9-4020-FE03275F2FBB}"/>
              </a:ext>
            </a:extLst>
          </p:cNvPr>
          <p:cNvSpPr/>
          <p:nvPr/>
        </p:nvSpPr>
        <p:spPr>
          <a:xfrm>
            <a:off x="-2" y="5464885"/>
            <a:ext cx="12192002" cy="1393115"/>
          </a:xfrm>
          <a:prstGeom prst="rect">
            <a:avLst/>
          </a:prstGeom>
          <a:gradFill>
            <a:gsLst>
              <a:gs pos="0">
                <a:srgbClr val="000531">
                  <a:alpha val="0"/>
                </a:srgbClr>
              </a:gs>
              <a:gs pos="93000">
                <a:srgbClr val="000000">
                  <a:alpha val="48928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ound Same-side Corner of Rectangle 6">
            <a:extLst>
              <a:ext uri="{FF2B5EF4-FFF2-40B4-BE49-F238E27FC236}">
                <a16:creationId xmlns:a16="http://schemas.microsoft.com/office/drawing/2014/main" id="{5A20D683-88DA-5064-65C0-455595432EA4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A22A67-5102-E16C-0918-EB2C4F1A598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E084D848-FE76-A53F-EDDF-5D71A5A6B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AC26004C-3538-5678-8C9F-EF33991DB443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71404" y="1552165"/>
            <a:ext cx="4876144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01824DE-E63C-73E6-827B-65017526A8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793" y="6126923"/>
            <a:ext cx="18415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1962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19C8D6B-0257-537D-5911-6E987905FBBE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5901B9C2-E420-557B-057C-3FAE22E43DAB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71404" y="1552165"/>
            <a:ext cx="4876144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D5A61B84-3CD6-3954-F847-E557EC194B2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446685" y="1541475"/>
            <a:ext cx="5182886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8C901FC-241D-82DB-4328-3011F41ED441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45239BF-289D-B1AD-A6F8-A7573BD38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40610041-6B16-D78D-9373-09220B7E3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D286842-2645-77E1-0A62-CCEFCFBB732B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Round Same-side Corner of Rectangle 6">
            <a:extLst>
              <a:ext uri="{FF2B5EF4-FFF2-40B4-BE49-F238E27FC236}">
                <a16:creationId xmlns:a16="http://schemas.microsoft.com/office/drawing/2014/main" id="{E52D2454-7D57-9188-4DD2-D715B5AD413B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B377AC0-4CE5-20D9-7C9A-E6A893A4472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A5C41211-A202-D43E-4A77-BC835ACEF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469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893DC889-F0B1-2BE6-D6EC-45B9F4D3FA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46684" y="1519169"/>
            <a:ext cx="5215569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01EFACE-3212-7275-B962-85B5ECF0B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404" y="1519169"/>
            <a:ext cx="4876144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B7B0F0B-F888-A776-1968-87CAFC7357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00CFF91-B54F-BDE5-747A-4D099F700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2CB64D78-E34D-BF8B-DD47-3F83D953359E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1071404" y="2062595"/>
            <a:ext cx="4876144" cy="382415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714DAAF9-1FF9-AAD3-E406-2E6EEBDC9D7C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6446685" y="2051905"/>
            <a:ext cx="5182886" cy="382415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Round Same-side Corner of Rectangle 6">
            <a:extLst>
              <a:ext uri="{FF2B5EF4-FFF2-40B4-BE49-F238E27FC236}">
                <a16:creationId xmlns:a16="http://schemas.microsoft.com/office/drawing/2014/main" id="{8BF96501-88A8-1C67-4E3C-58F3583F957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8ECBD2-DC0E-08A0-07B6-38141E828A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B2CABBF8-418F-3E49-2A14-C3E967BEE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440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AED4D4C3-7D85-D2FA-4B11-D9BC49C176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46684" y="1776673"/>
            <a:ext cx="5215569" cy="425305"/>
          </a:xfrm>
        </p:spPr>
        <p:txBody>
          <a:bodyPr wrap="none" anchor="b" anchorCtr="0"/>
          <a:lstStyle>
            <a:lvl1pPr marL="0" indent="0">
              <a:buNone/>
              <a:defRPr sz="1400" b="1">
                <a:solidFill>
                  <a:schemeClr val="accent2"/>
                </a:solidFill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31FE333-A5BD-8388-BA4D-9B047B9724A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81408" y="1776673"/>
            <a:ext cx="4876144" cy="425305"/>
          </a:xfrm>
        </p:spPr>
        <p:txBody>
          <a:bodyPr wrap="none" anchor="b" anchorCtr="0"/>
          <a:lstStyle>
            <a:lvl1pPr marL="0" indent="0">
              <a:buNone/>
              <a:defRPr sz="1400" b="1">
                <a:solidFill>
                  <a:schemeClr val="accent2"/>
                </a:solidFill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EA8D2F1F-E6E9-49DB-C1B9-4642D387994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446684" y="2201978"/>
            <a:ext cx="5215569" cy="3495501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6AC58053-0A24-1520-EFAC-4E599B1476D6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81408" y="2201978"/>
            <a:ext cx="4876144" cy="3495501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C4370BFB-4A1E-5029-3080-EBA20F3186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Round Same-side Corner of Rectangle 6">
            <a:extLst>
              <a:ext uri="{FF2B5EF4-FFF2-40B4-BE49-F238E27FC236}">
                <a16:creationId xmlns:a16="http://schemas.microsoft.com/office/drawing/2014/main" id="{BC37B3D8-20E7-CB3F-4F21-3BB916F64F47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966BEC9-C204-F9ED-0725-8C8D0D05DB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905C3D96-2E97-27EA-6A21-389B9C627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3570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A51DC25-9BD2-1A4D-3AC2-B775999B7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404" y="1835036"/>
            <a:ext cx="10580846" cy="4041023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8A11B6EB-91AB-062C-8DC3-BDB31130FB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Round Same-side Corner of Rectangle 6">
            <a:extLst>
              <a:ext uri="{FF2B5EF4-FFF2-40B4-BE49-F238E27FC236}">
                <a16:creationId xmlns:a16="http://schemas.microsoft.com/office/drawing/2014/main" id="{EBB598DA-DB76-2F75-0FBC-16331AA05534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37DF40-15A8-35A3-BE68-DC29BB8AF5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D1D31BB-1C10-37B2-E0AC-3ACF20B11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568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4FAA7-2685-6740-8BF8-5EC553DC7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55E073C-6D5A-499C-E366-339344284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AD5EC04-7A77-A6A8-E9DF-B0EEFF98C0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605FCA23-8EB5-56B2-F7E9-6B02D6C673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EDDACD7-F9C4-B85A-CC23-8FF6AC5BD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695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A51DC25-9BD2-1A4D-3AC2-B775999B7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1692844"/>
            <a:ext cx="5354028" cy="4041023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ound Same-side Corner of Rectangle 6">
            <a:extLst>
              <a:ext uri="{FF2B5EF4-FFF2-40B4-BE49-F238E27FC236}">
                <a16:creationId xmlns:a16="http://schemas.microsoft.com/office/drawing/2014/main" id="{D9FF12DA-52C6-A668-6AA0-09F844C48833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A311A78-8805-366E-55D2-0BC06DCD17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E1663A51-6938-94D8-0309-494921E92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649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ADDEA5BC-8D31-3DF0-4CAC-03074A980B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10262" y="6182030"/>
            <a:ext cx="934806" cy="238284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A51DC25-9BD2-1A4D-3AC2-B775999B7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6" y="2184680"/>
            <a:ext cx="5354030" cy="4041023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47281F7-64F7-21A2-FBA0-4225B6165842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031A867-F1B9-E624-3CE7-30FC367722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C226D04-97E4-D275-7733-9AA399D84FF3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58A709B6-3B4C-DCE9-B93C-5D4B95C7C8D2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DACC2A-EEAF-057D-6B4C-680DDE0F6CC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028CE2-8126-4FC9-4D06-DBB34E38A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336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1FB70D0-7C3B-0567-74A1-841742B2F8F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81406" y="2184680"/>
            <a:ext cx="5354030" cy="4041023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    </a:t>
            </a:r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C3FD0EB6-FC9C-CDC2-7CBA-A6E977F1162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4FD9629-82B1-42E9-39BE-34CFE60BAC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68F48B9-0C01-D600-D5E0-6C888C402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46C303-26EB-BAE6-DD7E-AC86AD951159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5506DF3-2A49-2192-E21F-58791B9226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C85CB73-B971-C97C-65BE-C8336D840E93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Graphic 21">
            <a:extLst>
              <a:ext uri="{FF2B5EF4-FFF2-40B4-BE49-F238E27FC236}">
                <a16:creationId xmlns:a16="http://schemas.microsoft.com/office/drawing/2014/main" id="{9FE9839E-780C-F3A1-26A5-52CC5FF685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145" y="6195131"/>
            <a:ext cx="937102" cy="23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6362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0DD41CF-6671-B7DB-E5D7-08331974C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2184680"/>
            <a:ext cx="5354028" cy="4041023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45E2974-6591-51D7-C069-58CE18427476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0EB39B1-2D5D-7372-951E-FEB1B29DE9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5527C47-86D1-8FBB-C46E-34F41B5FE495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B1005E7B-0E89-E1A2-6952-CBE9BFBC887D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BB72760-2C45-5406-1FA0-C68020BB108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4CFE7B34-76C4-5223-D8EF-91AD55C54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3BDE9C49-7D98-B9E0-C4EB-90AAAAC237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146" y="6170936"/>
            <a:ext cx="937101" cy="23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8771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AE09383-036C-018C-4BE9-4C83DC0E5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2184681"/>
            <a:ext cx="5354028" cy="3392554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CFC5265-7E81-A915-8CD7-FBA9E181FFA0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22078B6-808E-E666-DF77-888F2517E3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7303BB1-5B8A-CF57-8B72-58BFD23F7CFB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56E71796-B944-D79A-E7D9-873C59A778AF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732C8CD-FCF0-777C-9EC0-FD95F3C7EE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10953FFC-BFA3-DA75-87BB-5BE535FC9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23B3FDC3-E239-2DA4-3466-2817FD3832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0261" y="6170936"/>
            <a:ext cx="937102" cy="23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7067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0B10141-1A8D-2678-C74E-97CBD08CFF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C049B2B-9C58-5186-4813-3193E3DA2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128F48FB-92C6-21F6-BAD3-65A27DF556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CA81661F-C181-3E22-E6A6-09F596631D85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EF77E47-DE73-06F3-B943-444CE779DD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EAD8450-DBA1-B443-D3DB-89B4C42DB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8786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0B10141-1A8D-2678-C74E-97CBD08CFF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C049B2B-9C58-5186-4813-3193E3DA2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B5459AA5-9202-70DC-A0DD-0A360A368C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945C8C05-76D9-9652-F932-A9C6BC072042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4381DD3-9265-1733-FFA8-CBB07D8669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464FA8E1-50F0-3824-32C5-2301F83DF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0997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CE488B8-6D81-1A80-0E7C-651E0CD7743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C049B2B-9C58-5186-4813-3193E3DA2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101746D-D2D6-563E-0091-0AE58C24D181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D61D111-030B-3E81-CC54-EB7AA9DAD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3652289C-6B3B-1364-E705-033E5B35AF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2E2198E-B707-C281-5D35-1D7493D1D408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66CF96DA-5FBF-C724-2DDF-FAC3D3BFD633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5C5CBC6-1EE5-0FCD-D10B-042DF201346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422A8897-ADC5-8526-EAAD-7A34F38FB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22357BF-3589-CF5F-CECE-23A32C1380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5067" y="1440123"/>
            <a:ext cx="7772400" cy="4436458"/>
          </a:xfrm>
          <a:prstGeom prst="rect">
            <a:avLst/>
          </a:prstGeom>
          <a:effectLst>
            <a:outerShdw blurRad="222002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C93E964-B62E-EED3-06FD-786BE9DBCF9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8137" y="1660590"/>
            <a:ext cx="5861860" cy="37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8365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8EFC719-4FCE-4FE3-C70A-E18AACEC1A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2C51B13-1B6B-6A48-797C-D2D3D44C25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B8EEAF5-CFBC-F542-9035-0D8250EB65A9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EE49244-6AA3-8476-3D62-4F7DF959E8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F71C09DC-3EEA-AFC6-CC2F-CA48C1E2D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3CE63A1-D1E0-2091-3D7A-92A961FC286A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F4A50407-1132-5B74-406F-C8300A6F8D2C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CDFE72F-CBBB-A8B4-815C-4D7F589DCD3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CCE5ED06-6472-9BC3-BF66-D1FC95529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5332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63AF40-8096-1676-E429-782B9AA3D01F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2191998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25282CF-0951-4198-6723-5A1422546E04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4EF2A3-AB95-FA25-C871-DAF0DB953A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AF6B474E-21C6-06D6-48C7-EA31179D53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A750D71-CE3B-38EC-45DB-4843C0FE9B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ound Same-side Corner of Rectangle 6">
            <a:extLst>
              <a:ext uri="{FF2B5EF4-FFF2-40B4-BE49-F238E27FC236}">
                <a16:creationId xmlns:a16="http://schemas.microsoft.com/office/drawing/2014/main" id="{4836FB8B-5474-65E0-D219-CBDDF965F831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24E3E2-4DB4-9827-72E9-03B23F061F0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90E3CD9-2C0F-1CA5-D8A6-53278DA51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86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4FAA7-2685-6740-8BF8-5EC553DC7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D953DCB-63E8-BFB4-CD91-64BB9C17A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 b="1" i="0"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23993A0-355A-DA77-C1DD-E186468188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B4AC50E-6D2D-3050-49ED-9540FDD911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161B8EC-8ADC-81FC-EE90-0761B97C82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6897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elated image">
            <a:extLst>
              <a:ext uri="{FF2B5EF4-FFF2-40B4-BE49-F238E27FC236}">
                <a16:creationId xmlns:a16="http://schemas.microsoft.com/office/drawing/2014/main" id="{C9B62261-AB6A-895C-DFCC-7BAE943239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69633" y="0"/>
            <a:ext cx="712236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A picture containing crosswalk, outdoor, way, scene&#10;&#10;Description automatically generated">
            <a:extLst>
              <a:ext uri="{FF2B5EF4-FFF2-40B4-BE49-F238E27FC236}">
                <a16:creationId xmlns:a16="http://schemas.microsoft.com/office/drawing/2014/main" id="{5AA2A334-9CAA-81F1-82D5-B47DB33C82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143501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C44FE42-EC73-4E14-FF28-745EE6ADC474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91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8034088-645B-7916-B303-377DE421E0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509D81CC-5A84-E0F0-6BAC-9F8983346A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FAD9754-F9B9-0852-1F53-66EE5EC607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Round Same-side Corner of Rectangle 6">
            <a:extLst>
              <a:ext uri="{FF2B5EF4-FFF2-40B4-BE49-F238E27FC236}">
                <a16:creationId xmlns:a16="http://schemas.microsoft.com/office/drawing/2014/main" id="{9E555C0C-CB44-444F-831F-8716C6C57133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22A6C6-9864-E649-79AD-99191EB443B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16303E3C-21F5-9E7E-0E81-D19C7B4D0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5077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C126D0-59CB-899F-C4D5-6EF101DF12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  <a:gradFill>
            <a:gsLst>
              <a:gs pos="39000">
                <a:schemeClr val="accent1">
                  <a:lumMod val="5000"/>
                  <a:lumOff val="95000"/>
                  <a:alpha val="0"/>
                </a:schemeClr>
              </a:gs>
              <a:gs pos="90000">
                <a:srgbClr val="000000">
                  <a:alpha val="71337"/>
                </a:srgbClr>
              </a:gs>
            </a:gsLst>
            <a:lin ang="5400000" scaled="1"/>
          </a:gradFill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19FCFDB-1D66-92B3-DA1D-613F21F70CCF}"/>
              </a:ext>
            </a:extLst>
          </p:cNvPr>
          <p:cNvSpPr/>
          <p:nvPr/>
        </p:nvSpPr>
        <p:spPr>
          <a:xfrm>
            <a:off x="-1" y="4327451"/>
            <a:ext cx="12192000" cy="2530549"/>
          </a:xfrm>
          <a:prstGeom prst="rect">
            <a:avLst/>
          </a:prstGeom>
          <a:gradFill>
            <a:gsLst>
              <a:gs pos="39000">
                <a:schemeClr val="accent1">
                  <a:lumMod val="5000"/>
                  <a:lumOff val="95000"/>
                  <a:alpha val="0"/>
                </a:schemeClr>
              </a:gs>
              <a:gs pos="9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96F5A61-1171-3738-3C47-7F0EAEBAD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17DF0CE4-A6C8-D16B-C79D-EE41D235C8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6DAFE057-A56F-DF9E-23CB-D7D4D1713F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322A589D-9309-EB7E-BFAA-A69834A17EE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493D491-7AAD-4971-F615-CD2EEBD0336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8BEC7402-7D05-830D-8A25-D1C19134F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107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381C6B-2E42-EFC2-C5E4-BDBB193912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C22E11A-CF13-10E8-7724-3B751B86E7F2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27F2077-AD5E-443C-FD42-875211141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0794647-A04E-31D6-5AF1-D0ED596271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4FCE645-A3D3-DE07-8C72-6F67AF6BB8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FCA5A61D-494E-EF4F-6E0C-09BE20C57F4D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DF6E175-3F67-9E18-BD35-A6586A21F05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19A76763-6800-F540-9DEC-27A71CB17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71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ree women gathered around laptop">
            <a:extLst>
              <a:ext uri="{FF2B5EF4-FFF2-40B4-BE49-F238E27FC236}">
                <a16:creationId xmlns:a16="http://schemas.microsoft.com/office/drawing/2014/main" id="{B20AB7F1-053B-33BB-378F-6343D02BA2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6009"/>
            <a:ext cx="12191999" cy="686400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EDBBFBA-6844-EE9B-C617-F6B3B0C79FC0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169FF09-1DF0-30E6-CF63-DE3FEF5C03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C36D0269-ED39-DD26-CAE3-E790C18355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DC06A83D-D4DB-ECB7-38EE-3916D0AF17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5A531B40-9430-033A-E12A-7A97C84F505C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F0DE8A6-6D87-59CF-9B6B-BDBE93E4248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1D5B51D1-3315-C6FB-C570-8B137F43D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7832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C26646-B38B-06E5-390D-FB25CD4FBD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4AB4E3C-06B4-85CD-3D22-394621F282D0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F6A17C-48C4-EC63-C5F7-29B05A230A24}"/>
              </a:ext>
            </a:extLst>
          </p:cNvPr>
          <p:cNvSpPr/>
          <p:nvPr/>
        </p:nvSpPr>
        <p:spPr>
          <a:xfrm>
            <a:off x="-2" y="4327451"/>
            <a:ext cx="12192002" cy="2530549"/>
          </a:xfrm>
          <a:prstGeom prst="rect">
            <a:avLst/>
          </a:prstGeom>
          <a:gradFill>
            <a:gsLst>
              <a:gs pos="0">
                <a:srgbClr val="000531">
                  <a:alpha val="0"/>
                </a:srgbClr>
              </a:gs>
              <a:gs pos="93000">
                <a:srgbClr val="000000">
                  <a:alpha val="48928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EF9695C-EC43-9FB6-C07F-E5902B8C4B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BDF2841-2355-A8DD-AC08-6069AB424F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38F5435-EB00-B35D-5E06-FEC4CFD43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6E34DE2F-7DA2-3633-C10D-69FA4DB01D9C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62A2774-1254-3B6D-712B-8F211C27FD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48ECEAD3-4AD1-D767-5324-0A331E634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4577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FF3D29F-8D9D-A486-A50C-FA59A351E1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125F205-4DD1-42BE-5B8E-9D8F85D15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4168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FF3D29F-8D9D-A486-A50C-FA59A351E1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125F205-4DD1-42BE-5B8E-9D8F85D15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9561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1EABDE7-D37F-A6B0-3A97-4F758FE952D2}"/>
              </a:ext>
            </a:extLst>
          </p:cNvPr>
          <p:cNvSpPr/>
          <p:nvPr/>
        </p:nvSpPr>
        <p:spPr>
          <a:xfrm>
            <a:off x="50800" y="5341257"/>
            <a:ext cx="2881086" cy="151674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695248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C9EEF10-1508-E240-5CCF-4A64CDE6EA2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31036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48940D8D-ACD7-4B41-99B8-AB404477E6D1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62254" y="1828800"/>
            <a:ext cx="5400000" cy="40600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31B443EF-5426-2B47-9D7E-228FFD02D47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12956" y="1828800"/>
            <a:ext cx="5400000" cy="40600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6158979-A396-2793-2C21-7E014A8EA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5145D2D-A249-F80C-F035-5D377B6E52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5D94F81-1EE7-D4E5-B201-AF5EAA28CA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8CC9BC9-4CF8-574F-E5AB-38BBF4100D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131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702B5A-CBB3-544E-9558-85578C1880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2254" y="1731822"/>
            <a:ext cx="5400000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03318C7-B92E-D84C-BBB3-CC0E041A692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62254" y="2313709"/>
            <a:ext cx="5400000" cy="37441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17DD044-982A-CF43-8267-A2874D51C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956" y="1731822"/>
            <a:ext cx="5400000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46A9AE2F-DF9E-6949-A57B-B3D982D021D3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26473" y="2313709"/>
            <a:ext cx="5400000" cy="37441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7EA0871-176A-9C6B-22D2-B7249127C45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E9F260F-BC92-310E-DBF7-A29C371286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8A839BC-7A06-6D35-1A8F-FE3E68E8D8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880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702B5A-CBB3-544E-9558-85578C1880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2255" y="1828800"/>
            <a:ext cx="5389417" cy="42291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A537E3-5D37-FA4F-96FA-AA8ABBEB1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763" y="1094943"/>
            <a:ext cx="11139487" cy="442912"/>
          </a:xfrm>
        </p:spPr>
        <p:txBody>
          <a:bodyPr/>
          <a:lstStyle>
            <a:lvl1pPr marL="0" indent="0">
              <a:buNone/>
              <a:defRPr sz="2400">
                <a:latin typeface="+mn-lt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6FE3548-740E-9A40-A591-D65554119D7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12956" y="4139291"/>
            <a:ext cx="5416789" cy="191860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6D69AB6-6F36-B74E-AD7E-E0F1573B52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956" y="1831972"/>
            <a:ext cx="5416789" cy="1920528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1B9FA4F-F96A-975E-1FF4-18BD73AB15F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02B6EF4-8CFD-8306-21C9-CF3B0F63A3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3DE433E-EAFB-7C2E-4991-275456D49E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26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A537E3-5D37-FA4F-96FA-AA8ABBEB1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763" y="1094943"/>
            <a:ext cx="11139487" cy="44291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6FE3548-740E-9A40-A591-D65554119D7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62254" y="4139291"/>
            <a:ext cx="5400000" cy="191860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6D69AB6-6F36-B74E-AD7E-E0F1573B52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956" y="1831972"/>
            <a:ext cx="5416789" cy="192052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CC7A6E82-323F-E04C-8353-21FD01C86D3E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262254" y="1828801"/>
            <a:ext cx="5400000" cy="19237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E86CD3A-9CCF-7842-A626-5CA61DE60EE1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512956" y="4139291"/>
            <a:ext cx="5416789" cy="191860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AEC0D8E-D91F-673A-8AE3-9CC3116723A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60D6C-0B4C-EFE3-9194-81BD223DE3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3611DF-9ED3-D3E0-E089-F2ABED7553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22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A537E3-5D37-FA4F-96FA-AA8ABBEB1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763" y="1094943"/>
            <a:ext cx="11139487" cy="442912"/>
          </a:xfrm>
        </p:spPr>
        <p:txBody>
          <a:bodyPr/>
          <a:lstStyle>
            <a:lvl1pPr marL="0" indent="0">
              <a:buNone/>
              <a:defRPr sz="1800" b="1">
                <a:latin typeface="+mn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ECB0CBE-38BC-73D0-BD30-A1929D4D3A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0BB04-9F7E-8BC8-5891-0D3D335201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0140F9-DD4C-DE18-9159-5305E94F5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386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945CA-A09B-FC4D-AF59-7701A3A6E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28800"/>
            <a:ext cx="10515600" cy="1763857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04E3B3-DB2B-A048-9541-65000B4223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19645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77871F-9B85-3568-C56B-8193ACC93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793" y="6126923"/>
            <a:ext cx="1841500" cy="342900"/>
          </a:xfrm>
          <a:prstGeom prst="rect">
            <a:avLst/>
          </a:prstGeom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D1D3F25-4685-18D1-BB0A-5FAA57312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7E0F6F2-F4FE-B0DD-272C-E60CE2BCFC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771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3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A23DEB-B60B-204D-94E4-F53666BBE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956" y="512957"/>
            <a:ext cx="11139294" cy="56871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E955CF-4B10-6D45-BF4E-C32886074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2956" y="1352811"/>
            <a:ext cx="11139294" cy="46996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A0949-3E60-524A-93CC-9629B63515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3D3C2-1B06-9249-80A7-E9CB299F69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E77FDB8-E1F1-A6DD-DD44-D3EE80399121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B52A2A1-7F3A-3273-584B-3141B3E91D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C0D44015-359D-8C23-6A81-F66B92D90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1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4D10A4D-A870-3EFC-7DFD-3A0E6E5BC9D2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99728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  <p:sldLayoutId id="2147483700" r:id="rId28"/>
    <p:sldLayoutId id="2147483701" r:id="rId29"/>
    <p:sldLayoutId id="2147483702" r:id="rId30"/>
    <p:sldLayoutId id="2147483703" r:id="rId31"/>
    <p:sldLayoutId id="2147483704" r:id="rId32"/>
    <p:sldLayoutId id="2147483705" r:id="rId33"/>
    <p:sldLayoutId id="2147483706" r:id="rId34"/>
    <p:sldLayoutId id="2147483707" r:id="rId35"/>
    <p:sldLayoutId id="2147483708" r:id="rId36"/>
    <p:sldLayoutId id="2147483709" r:id="rId37"/>
    <p:sldLayoutId id="2147483710" r:id="rId3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spc="-20" baseline="0">
          <a:solidFill>
            <a:schemeClr val="tx1"/>
          </a:solidFill>
          <a:latin typeface="+mj-lt"/>
          <a:ea typeface="Urbanist" panose="020B0A04040200000203" pitchFamily="34" charset="0"/>
          <a:cs typeface="Urbanist" panose="020B0A0404020000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40">
          <p15:clr>
            <a:srgbClr val="F26B43"/>
          </p15:clr>
        </p15:guide>
        <p15:guide id="2" pos="323">
          <p15:clr>
            <a:srgbClr val="F26B43"/>
          </p15:clr>
        </p15:guide>
        <p15:guide id="3" orient="horz" pos="3983">
          <p15:clr>
            <a:srgbClr val="F26B43"/>
          </p15:clr>
        </p15:guide>
        <p15:guide id="4" orient="horz" pos="323">
          <p15:clr>
            <a:srgbClr val="F26B43"/>
          </p15:clr>
        </p15:guide>
        <p15:guide id="5" orient="horz" pos="1152">
          <p15:clr>
            <a:srgbClr val="F26B43"/>
          </p15:clr>
        </p15:guide>
        <p15:guide id="6" orient="horz" pos="3816">
          <p15:clr>
            <a:srgbClr val="F26B43"/>
          </p15:clr>
        </p15:guide>
        <p15:guide id="7" orient="horz" pos="2160">
          <p15:clr>
            <a:srgbClr val="F26B43"/>
          </p15:clr>
        </p15:guide>
        <p15:guide id="8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E2F47-2291-5A4C-88E0-82C7C27B5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4" y="1828800"/>
            <a:ext cx="8023225" cy="1763857"/>
          </a:xfrm>
        </p:spPr>
        <p:txBody>
          <a:bodyPr/>
          <a:lstStyle/>
          <a:p>
            <a:pPr algn="l"/>
            <a:r>
              <a:rPr lang="en-US" sz="4400" dirty="0">
                <a:solidFill>
                  <a:schemeClr val="bg1"/>
                </a:solidFill>
                <a:ea typeface="Urbanist" panose="020B0A04040200000203" pitchFamily="34" charset="77"/>
                <a:cs typeface="Urbanist" panose="020B0A04040200000203" pitchFamily="34" charset="77"/>
              </a:rPr>
              <a:t>Step Into Safety Level 1-2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EC66E-24BE-A442-AC61-992421E85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24224" y="3592657"/>
            <a:ext cx="5057776" cy="498598"/>
          </a:xfrm>
        </p:spPr>
        <p:txBody>
          <a:bodyPr vert="horz" wrap="square" lIns="0" tIns="0" rIns="0" bIns="0" rtlCol="0" anchor="t">
            <a:spAutoFit/>
          </a:bodyPr>
          <a:lstStyle/>
          <a:p>
            <a:pPr algn="l"/>
            <a:r>
              <a:rPr lang="en-US" sz="3600" dirty="0">
                <a:solidFill>
                  <a:schemeClr val="accent2"/>
                </a:solidFill>
                <a:latin typeface="+mj-lt"/>
                <a:ea typeface="Urbanist SemiBold" panose="020B0A04040200000203" pitchFamily="34" charset="77"/>
                <a:cs typeface="Urbanist SemiBold" panose="020B0A04040200000203" pitchFamily="34" charset="77"/>
              </a:rPr>
              <a:t>Image Resources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4BADD0E-1E69-FD94-4141-32DF767877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70AF9D-7F44-2949-896A-D159D43A3A55}" type="slidenum">
              <a:rPr lang="en-US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E0564"/>
              </a:solidFill>
              <a:effectLst/>
              <a:uLnTx/>
              <a:uFillTx/>
              <a:latin typeface="Urbanist Medium" panose="020B0A04040200000203" pitchFamily="34" charset="77"/>
              <a:ea typeface="Urbanist Medium" panose="020B0A04040200000203" pitchFamily="34" charset="77"/>
              <a:cs typeface="Urbanist Medium" panose="020B0A04040200000203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6E762D8-DB0F-DAE6-BE1C-332B1DDEE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09942" y="472538"/>
            <a:ext cx="2291526" cy="584114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9989568C-5DCF-43ED-7E3A-D1989C6103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3605"/>
          <a:stretch/>
        </p:blipFill>
        <p:spPr>
          <a:xfrm>
            <a:off x="0" y="1045103"/>
            <a:ext cx="3103372" cy="482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827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6DC1E94-3683-73F2-4AD7-24B354305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152" y="2860288"/>
            <a:ext cx="10677696" cy="568712"/>
          </a:xfrm>
        </p:spPr>
        <p:txBody>
          <a:bodyPr/>
          <a:lstStyle/>
          <a:p>
            <a:pPr algn="ctr"/>
            <a:r>
              <a:rPr lang="en-AU" sz="4800" dirty="0"/>
              <a:t>Session 6</a:t>
            </a:r>
            <a:br>
              <a:rPr lang="en-AU" sz="4800" dirty="0"/>
            </a:br>
            <a:r>
              <a:rPr lang="en-AU" sz="4800" b="0" dirty="0"/>
              <a:t>Understanding Common Pedestrian Traffic Signs</a:t>
            </a:r>
          </a:p>
        </p:txBody>
      </p:sp>
    </p:spTree>
    <p:extLst>
      <p:ext uri="{BB962C8B-B14F-4D97-AF65-F5344CB8AC3E}">
        <p14:creationId xmlns:p14="http://schemas.microsoft.com/office/powerpoint/2010/main" val="1867659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3D930C-6AD6-83C7-E45E-87C7B0A54E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8622" y="127098"/>
            <a:ext cx="5688419" cy="681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743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F3F7C6-C5C1-4633-2D27-2F40E7C634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7116" y="-196091"/>
            <a:ext cx="6198782" cy="720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973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47A7B6-0D86-23CD-CC0A-33CEEF3DB6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474" y="106326"/>
            <a:ext cx="10255303" cy="673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703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CED62B-4495-7058-93EF-275C2FB534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1" y="1"/>
            <a:ext cx="6912934" cy="6912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238123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3">
      <a:dk1>
        <a:srgbClr val="1E0564"/>
      </a:dk1>
      <a:lt1>
        <a:srgbClr val="FFFFFF"/>
      </a:lt1>
      <a:dk2>
        <a:srgbClr val="088269"/>
      </a:dk2>
      <a:lt2>
        <a:srgbClr val="D1DAE5"/>
      </a:lt2>
      <a:accent1>
        <a:srgbClr val="36B243"/>
      </a:accent1>
      <a:accent2>
        <a:srgbClr val="FF6363"/>
      </a:accent2>
      <a:accent3>
        <a:srgbClr val="6688FF"/>
      </a:accent3>
      <a:accent4>
        <a:srgbClr val="088269"/>
      </a:accent4>
      <a:accent5>
        <a:srgbClr val="FD98FF"/>
      </a:accent5>
      <a:accent6>
        <a:srgbClr val="FF8956"/>
      </a:accent6>
      <a:hlink>
        <a:srgbClr val="6688FF"/>
      </a:hlink>
      <a:folHlink>
        <a:srgbClr val="1E0564"/>
      </a:folHlink>
    </a:clrScheme>
    <a:fontScheme name="RSEV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1">
              <a:lumMod val="85000"/>
            </a:schemeClr>
          </a:solidFill>
        </a:ln>
        <a:effectLst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e1" id="{E84EB508-11BA-4688-B7E1-E49BA91C1401}" vid="{A39A6B8E-F165-431C-94EF-7B53927F762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25b56ee-5a2b-4c4b-a9f0-4bbc4b97adbf">
      <Terms xmlns="http://schemas.microsoft.com/office/infopath/2007/PartnerControls"/>
    </lcf76f155ced4ddcb4097134ff3c332f>
    <TaxCatchAll xmlns="62e7284f-f349-40d1-b105-c210cfed5b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728F6C13F6874480006B6318E02C09" ma:contentTypeVersion="15" ma:contentTypeDescription="Create a new document." ma:contentTypeScope="" ma:versionID="114f542f5285c9e292680e80cd923a1c">
  <xsd:schema xmlns:xsd="http://www.w3.org/2001/XMLSchema" xmlns:xs="http://www.w3.org/2001/XMLSchema" xmlns:p="http://schemas.microsoft.com/office/2006/metadata/properties" xmlns:ns2="825b56ee-5a2b-4c4b-a9f0-4bbc4b97adbf" xmlns:ns3="62e7284f-f349-40d1-b105-c210cfed5bb4" targetNamespace="http://schemas.microsoft.com/office/2006/metadata/properties" ma:root="true" ma:fieldsID="62b956b15050e620b898926e1da332b9" ns2:_="" ns3:_="">
    <xsd:import namespace="825b56ee-5a2b-4c4b-a9f0-4bbc4b97adbf"/>
    <xsd:import namespace="62e7284f-f349-40d1-b105-c210cfed5b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5b56ee-5a2b-4c4b-a9f0-4bbc4b97ad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f5fb5ae1-1d3b-44a0-b377-6ca4e535df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e7284f-f349-40d1-b105-c210cfed5bb4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e0e59753-19f6-4a10-a7e3-ff4cefb4e90d}" ma:internalName="TaxCatchAll" ma:showField="CatchAllData" ma:web="62e7284f-f349-40d1-b105-c210cfed5b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BDC00678-FA09-4104-8B35-81990C0EE32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B5A7ACE-794E-48AB-8286-7603A20AC879}">
  <ds:schemaRefs>
    <ds:schemaRef ds:uri="http://purl.org/dc/terms/"/>
    <ds:schemaRef ds:uri="http://schemas.microsoft.com/office/infopath/2007/PartnerControls"/>
    <ds:schemaRef ds:uri="http://purl.org/dc/dcmitype/"/>
    <ds:schemaRef ds:uri="7af124fe-44b6-4222-a8e3-559124930b79"/>
    <ds:schemaRef ds:uri="http://schemas.microsoft.com/office/2006/metadata/properties"/>
    <ds:schemaRef ds:uri="http://purl.org/dc/elements/1.1/"/>
    <ds:schemaRef ds:uri="72954b72-a257-434c-979b-eb92632faa90"/>
    <ds:schemaRef ds:uri="http://schemas.microsoft.com/office/2006/documentManagement/type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9FCA1AC-F07E-415F-8E25-66D052CB3EF4}"/>
</file>

<file path=customXml/itemProps4.xml><?xml version="1.0" encoding="utf-8"?>
<ds:datastoreItem xmlns:ds="http://schemas.openxmlformats.org/officeDocument/2006/customXml" ds:itemID="{449F5123-A1DC-49F1-9FD3-0CCEF3A81AA2}"/>
</file>

<file path=docMetadata/LabelInfo.xml><?xml version="1.0" encoding="utf-8"?>
<clbl:labelList xmlns:clbl="http://schemas.microsoft.com/office/2020/mipLabelMetadata">
  <clbl:label id="{906fd932-e23a-4c56-b72d-cd1ac85ce494}" enabled="1" method="Privileged" siteId="{5094c7a7-0748-466e-941e-72882c3097b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4147</TotalTime>
  <Words>18</Words>
  <Application>Microsoft Office PowerPoint</Application>
  <PresentationFormat>Widescreen</PresentationFormat>
  <Paragraphs>6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Century Gothic</vt:lpstr>
      <vt:lpstr>Urbanist</vt:lpstr>
      <vt:lpstr>Urbanist Medium</vt:lpstr>
      <vt:lpstr>Theme1</vt:lpstr>
      <vt:lpstr>Step Into Safety Level 1-2</vt:lpstr>
      <vt:lpstr>Session 6 Understanding Common Pedestrian Traffic Signs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 M Casey (DTP)</dc:creator>
  <cp:lastModifiedBy>Di M Casey (DTP)</cp:lastModifiedBy>
  <cp:revision>5</cp:revision>
  <dcterms:created xsi:type="dcterms:W3CDTF">2024-08-09T05:25:35Z</dcterms:created>
  <dcterms:modified xsi:type="dcterms:W3CDTF">2025-05-30T02:23:41Z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0x01010049728F6C13F6874480006B6318E02C09</vt:lpwstr>
  </property>
  <property fmtid="{D5CDD505-2E9C-101B-9397-08002B2CF9AE}" pid="3" name="MediaServiceImageTags">
    <vt:lpwstr/>
  </property>
  <property fmtid="{D5CDD505-2E9C-101B-9397-08002B2CF9AE}" pid="4" name="_dlc_DocIdItemGuid">
    <vt:lpwstr>bf1712f9-6994-4518-87fd-ed0dfc529867</vt:lpwstr>
  </property>
</Properties>
</file>