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21"/>
  </p:notesMasterIdLst>
  <p:handoutMasterIdLst>
    <p:handoutMasterId r:id="rId22"/>
  </p:handoutMasterIdLst>
  <p:sldIdLst>
    <p:sldId id="263" r:id="rId2"/>
    <p:sldId id="264" r:id="rId3"/>
    <p:sldId id="283" r:id="rId4"/>
    <p:sldId id="265" r:id="rId5"/>
    <p:sldId id="269" r:id="rId6"/>
    <p:sldId id="266" r:id="rId7"/>
    <p:sldId id="270" r:id="rId8"/>
    <p:sldId id="273" r:id="rId9"/>
    <p:sldId id="274" r:id="rId10"/>
    <p:sldId id="281" r:id="rId11"/>
    <p:sldId id="282" r:id="rId12"/>
    <p:sldId id="277" r:id="rId13"/>
    <p:sldId id="267" r:id="rId14"/>
    <p:sldId id="272" r:id="rId15"/>
    <p:sldId id="275" r:id="rId16"/>
    <p:sldId id="276" r:id="rId17"/>
    <p:sldId id="278" r:id="rId18"/>
    <p:sldId id="280" r:id="rId19"/>
    <p:sldId id="258" r:id="rId20"/>
  </p:sldIdLst>
  <p:sldSz cx="9144000" cy="6858000" type="screen4x3"/>
  <p:notesSz cx="6858000" cy="9144000"/>
  <p:custShowLst>
    <p:custShow name="Opening sequence" id="0">
      <p:sldLst>
        <p:sld r:id="rId2"/>
        <p:sld r:id="rId3"/>
        <p:sld r:id="rId4"/>
        <p:sld r:id="rId20"/>
      </p:sldLst>
    </p:custShow>
    <p:custShow name="What are ethics" id="1">
      <p:sldLst>
        <p:sld r:id="rId5"/>
        <p:sld r:id="rId6"/>
        <p:sld r:id="rId4"/>
        <p:sld r:id="rId20"/>
      </p:sldLst>
    </p:custShow>
    <p:custShow name="Ethical obligations" id="2">
      <p:sldLst>
        <p:sld r:id="rId7"/>
        <p:sld r:id="rId8"/>
        <p:sld r:id="rId9"/>
        <p:sld r:id="rId10"/>
        <p:sld r:id="rId4"/>
        <p:sld r:id="rId20"/>
      </p:sldLst>
    </p:custShow>
    <p:custShow name="Duty of care" id="3">
      <p:sldLst>
        <p:sld r:id="rId11"/>
        <p:sld r:id="rId12"/>
        <p:sld r:id="rId13"/>
        <p:sld r:id="rId4"/>
        <p:sld r:id="rId20"/>
      </p:sldLst>
    </p:custShow>
    <p:custShow name="Ethics vs legal liability" id="4">
      <p:sldLst>
        <p:sld r:id="rId14"/>
        <p:sld r:id="rId15"/>
        <p:sld r:id="rId16"/>
        <p:sld r:id="rId4"/>
        <p:sld r:id="rId20"/>
      </p:sldLst>
    </p:custShow>
    <p:custShow name="Ethical responses" id="5">
      <p:sldLst>
        <p:sld r:id="rId17"/>
        <p:sld r:id="rId18"/>
        <p:sld r:id="rId19"/>
        <p:sld r:id="rId4"/>
        <p:sld r:id="rId20"/>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F7C0302-ED25-4582-B53F-D95AFA853ACC}">
          <p14:sldIdLst>
            <p14:sldId id="263"/>
            <p14:sldId id="264"/>
            <p14:sldId id="283"/>
            <p14:sldId id="265"/>
            <p14:sldId id="269"/>
            <p14:sldId id="266"/>
            <p14:sldId id="270"/>
            <p14:sldId id="273"/>
            <p14:sldId id="274"/>
            <p14:sldId id="281"/>
            <p14:sldId id="282"/>
            <p14:sldId id="277"/>
            <p14:sldId id="267"/>
            <p14:sldId id="272"/>
            <p14:sldId id="275"/>
            <p14:sldId id="276"/>
            <p14:sldId id="278"/>
            <p14:sldId id="280"/>
            <p14:sldId id="25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custShow id="0"/>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1429"/>
    <a:srgbClr val="F8801C"/>
    <a:srgbClr val="01A0DF"/>
    <a:srgbClr val="00A1DE"/>
    <a:srgbClr val="0080C4"/>
    <a:srgbClr val="009E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92"/>
    <p:restoredTop sz="83549" autoAdjust="0"/>
  </p:normalViewPr>
  <p:slideViewPr>
    <p:cSldViewPr snapToGrid="0" snapToObjects="1">
      <p:cViewPr varScale="1">
        <p:scale>
          <a:sx n="91" d="100"/>
          <a:sy n="91" d="100"/>
        </p:scale>
        <p:origin x="1998" y="96"/>
      </p:cViewPr>
      <p:guideLst>
        <p:guide orient="horz" pos="2160"/>
        <p:guide pos="2880"/>
      </p:guideLst>
    </p:cSldViewPr>
  </p:slideViewPr>
  <p:notesTextViewPr>
    <p:cViewPr>
      <p:scale>
        <a:sx n="125" d="100"/>
        <a:sy n="125" d="100"/>
      </p:scale>
      <p:origin x="0" y="0"/>
    </p:cViewPr>
  </p:notesTextViewPr>
  <p:notesViewPr>
    <p:cSldViewPr snapToGrid="0" snapToObjects="1">
      <p:cViewPr varScale="1">
        <p:scale>
          <a:sx n="84" d="100"/>
          <a:sy n="84" d="100"/>
        </p:scale>
        <p:origin x="297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4CD5916-D172-4A09-BD0D-A3DED9E6E12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B55E3E07-B411-4CC6-B5A3-88D8AFD9DAD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741DB59-475A-4698-8B72-1094B5967226}" type="datetimeFigureOut">
              <a:rPr lang="en-AU" smtClean="0"/>
              <a:t>26/06/2020</a:t>
            </a:fld>
            <a:endParaRPr lang="en-AU"/>
          </a:p>
        </p:txBody>
      </p:sp>
      <p:sp>
        <p:nvSpPr>
          <p:cNvPr id="4" name="Footer Placeholder 3">
            <a:extLst>
              <a:ext uri="{FF2B5EF4-FFF2-40B4-BE49-F238E27FC236}">
                <a16:creationId xmlns:a16="http://schemas.microsoft.com/office/drawing/2014/main" id="{D282E1EC-48D9-41BA-BBD6-37F9CA907D3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EB232147-7D0A-4BC9-B2C6-8240B774372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03BE0D8-D90C-43AA-8F0E-AC127F9B1C3A}" type="slidenum">
              <a:rPr lang="en-AU" smtClean="0"/>
              <a:t>‹#›</a:t>
            </a:fld>
            <a:endParaRPr lang="en-AU"/>
          </a:p>
        </p:txBody>
      </p:sp>
    </p:spTree>
    <p:extLst>
      <p:ext uri="{BB962C8B-B14F-4D97-AF65-F5344CB8AC3E}">
        <p14:creationId xmlns:p14="http://schemas.microsoft.com/office/powerpoint/2010/main" val="11398474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EB4C4A-11AE-4645-8A34-1A35389180E5}" type="datetimeFigureOut">
              <a:rPr lang="en-US" smtClean="0"/>
              <a:pPr/>
              <a:t>6/26/2020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E59ED5-2685-A749-A30B-E5DC3B170F8E}" type="slidenum">
              <a:rPr lang="en-US" smtClean="0"/>
              <a:pPr/>
              <a:t>‹#›</a:t>
            </a:fld>
            <a:endParaRPr lang="en-US"/>
          </a:p>
        </p:txBody>
      </p:sp>
    </p:spTree>
    <p:extLst>
      <p:ext uri="{BB962C8B-B14F-4D97-AF65-F5344CB8AC3E}">
        <p14:creationId xmlns:p14="http://schemas.microsoft.com/office/powerpoint/2010/main" val="1308047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Welcome to Module 1, Snippet 1 of Safe System for Universities. In this module, we will take a look at safety in engineering related industries and what best practice in safety can look like. Throughout this module, we will look at such things as failure and harm, risk and error, and how to address these issues. We will also address some misconceptions of safety along the way.</a:t>
            </a:r>
          </a:p>
          <a:p>
            <a:endParaRPr lang="en-AU" dirty="0"/>
          </a:p>
          <a:p>
            <a:r>
              <a:rPr lang="en-AU" dirty="0"/>
              <a:t>In this snippet, we will start by exploring the ethics of safety and look at some of the ethical responsibilities that engineers must consider.</a:t>
            </a:r>
          </a:p>
        </p:txBody>
      </p:sp>
      <p:sp>
        <p:nvSpPr>
          <p:cNvPr id="4" name="Slide Number Placeholder 3"/>
          <p:cNvSpPr>
            <a:spLocks noGrp="1"/>
          </p:cNvSpPr>
          <p:nvPr>
            <p:ph type="sldNum" sz="quarter" idx="5"/>
          </p:nvPr>
        </p:nvSpPr>
        <p:spPr/>
        <p:txBody>
          <a:bodyPr/>
          <a:lstStyle/>
          <a:p>
            <a:fld id="{50E59ED5-2685-A749-A30B-E5DC3B170F8E}" type="slidenum">
              <a:rPr lang="en-US" smtClean="0"/>
              <a:pPr/>
              <a:t>1</a:t>
            </a:fld>
            <a:endParaRPr lang="en-US"/>
          </a:p>
        </p:txBody>
      </p:sp>
    </p:spTree>
    <p:extLst>
      <p:ext uri="{BB962C8B-B14F-4D97-AF65-F5344CB8AC3E}">
        <p14:creationId xmlns:p14="http://schemas.microsoft.com/office/powerpoint/2010/main" val="1621129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Duty of care is a concept closely aligned to that of shared responsibility. While a system manager’s duty of care is arguably intrinsic in all steps in this cycle, it is when a previously unforeseen risk is identified that the ethical dilemma can become complicated.</a:t>
            </a:r>
          </a:p>
          <a:p>
            <a:pPr marL="228600" indent="-228600">
              <a:buFont typeface="+mj-lt"/>
              <a:buAutoNum type="arabicPeriod"/>
            </a:pPr>
            <a:endParaRPr lang="en-AU" dirty="0"/>
          </a:p>
          <a:p>
            <a:pPr marL="228600" indent="-228600">
              <a:buFont typeface="+mj-lt"/>
              <a:buAutoNum type="arabicPeriod"/>
            </a:pPr>
            <a:r>
              <a:rPr lang="en-AU" dirty="0"/>
              <a:t>While risks that are identified in the system can be due to oversight on the part of the system designers and operators, they often include an aspect of system use that deviates from expectation. Because these deviations of use usually lead to the active errors that result in failure, it is easy to attribute causation of failure to the system users. This is especially the case when system use that results in a failure has been in extreme violation of the rules and expected behaviour of system users.</a:t>
            </a:r>
          </a:p>
          <a:p>
            <a:pPr marL="228600" indent="-228600">
              <a:buFont typeface="+mj-lt"/>
              <a:buAutoNum type="arabicPeriod"/>
            </a:pPr>
            <a:endParaRPr lang="en-AU" dirty="0"/>
          </a:p>
          <a:p>
            <a:pPr marL="228600" indent="-228600">
              <a:buFont typeface="+mj-lt"/>
              <a:buAutoNum type="arabicPeriod"/>
            </a:pPr>
            <a:r>
              <a:rPr lang="en-AU" dirty="0"/>
              <a:t>This attribution of blame to the system user can lead to a breakdown in the duty of care that lies with system managers. The question can often arise: shouldn’t the system users change their behaviour to conform to the system? While this approach may be favoured by some, it is ultimately fraught – behavioural change is one of the hardest things to accomplish. This means that changing the system to conform to user behaviour is often the most viable action. The responsibility to action such change form part of the duty of care.</a:t>
            </a:r>
          </a:p>
        </p:txBody>
      </p:sp>
      <p:sp>
        <p:nvSpPr>
          <p:cNvPr id="4" name="Slide Number Placeholder 3"/>
          <p:cNvSpPr>
            <a:spLocks noGrp="1"/>
          </p:cNvSpPr>
          <p:nvPr>
            <p:ph type="sldNum" sz="quarter" idx="5"/>
          </p:nvPr>
        </p:nvSpPr>
        <p:spPr/>
        <p:txBody>
          <a:bodyPr/>
          <a:lstStyle/>
          <a:p>
            <a:fld id="{50E59ED5-2685-A749-A30B-E5DC3B170F8E}" type="slidenum">
              <a:rPr lang="en-US" smtClean="0"/>
              <a:pPr/>
              <a:t>11</a:t>
            </a:fld>
            <a:endParaRPr lang="en-US"/>
          </a:p>
        </p:txBody>
      </p:sp>
    </p:spTree>
    <p:extLst>
      <p:ext uri="{BB962C8B-B14F-4D97-AF65-F5344CB8AC3E}">
        <p14:creationId xmlns:p14="http://schemas.microsoft.com/office/powerpoint/2010/main" val="19706702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As we previously acknowledged, a key barrier to maintaining duty of care has been the culture of blame. A culture of blame exists when responses to an incident or accident centre around finding and penalising those who are considered at fault, in order to disincentivize future wrongdoing. </a:t>
            </a:r>
          </a:p>
          <a:p>
            <a:pPr marL="228600" indent="-228600">
              <a:buFont typeface="+mj-lt"/>
              <a:buAutoNum type="arabicPeriod"/>
            </a:pPr>
            <a:endParaRPr lang="en-AU" dirty="0"/>
          </a:p>
          <a:p>
            <a:pPr marL="228600" indent="-228600">
              <a:buFont typeface="+mj-lt"/>
              <a:buAutoNum type="arabicPeriod"/>
            </a:pPr>
            <a:r>
              <a:rPr lang="en-AU" dirty="0"/>
              <a:t>In the earlier aviation industry, blame created a culture of non-reporting, where flight crews were unwilling to report incidents for the fear of being punished. In the road industry, this attitude was commonplace, with responses to serious crashes being centred around finding the at-fault party and deciding whether prosecution was appropriate. A culture of blame still pervades media reporting of accidents, perpetuating the common belief that harm can be attributed to a single party and is able to be solved through greater levels of enforcement.</a:t>
            </a:r>
          </a:p>
          <a:p>
            <a:pPr marL="228600" indent="-228600">
              <a:buFont typeface="+mj-lt"/>
              <a:buAutoNum type="arabicPeriod"/>
            </a:pPr>
            <a:endParaRPr lang="en-AU" dirty="0"/>
          </a:p>
          <a:p>
            <a:pPr marL="228600" indent="-228600">
              <a:buFont typeface="+mj-lt"/>
              <a:buAutoNum type="arabicPeriod"/>
            </a:pPr>
            <a:r>
              <a:rPr lang="en-AU" dirty="0"/>
              <a:t>A no blame culture is necessary for maintaining ethical practices. A no blame culture removes focus from the system user and their error or wrongdoing that contributed to harm. Instead, focus can be adjusted to a systems perspective, where each part of the system can be analysed for gaps that led to an outcome of harm. Emphasis is put on the responsibility of system managers, highlighting the ethical obligation to maintain a system free from harm. Enforcement and other responses aimed at the system users may form a part of this approach, but should not be the only response.</a:t>
            </a:r>
          </a:p>
        </p:txBody>
      </p:sp>
      <p:sp>
        <p:nvSpPr>
          <p:cNvPr id="4" name="Slide Number Placeholder 3"/>
          <p:cNvSpPr>
            <a:spLocks noGrp="1"/>
          </p:cNvSpPr>
          <p:nvPr>
            <p:ph type="sldNum" sz="quarter" idx="5"/>
          </p:nvPr>
        </p:nvSpPr>
        <p:spPr/>
        <p:txBody>
          <a:bodyPr/>
          <a:lstStyle/>
          <a:p>
            <a:fld id="{50E59ED5-2685-A749-A30B-E5DC3B170F8E}" type="slidenum">
              <a:rPr lang="en-US" smtClean="0"/>
              <a:pPr/>
              <a:t>12</a:t>
            </a:fld>
            <a:endParaRPr lang="en-US"/>
          </a:p>
        </p:txBody>
      </p:sp>
    </p:spTree>
    <p:extLst>
      <p:ext uri="{BB962C8B-B14F-4D97-AF65-F5344CB8AC3E}">
        <p14:creationId xmlns:p14="http://schemas.microsoft.com/office/powerpoint/2010/main" val="7992764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Now, let’s look at the topical discussion of ethics and its relationship to legal liability.</a:t>
            </a:r>
          </a:p>
        </p:txBody>
      </p:sp>
      <p:sp>
        <p:nvSpPr>
          <p:cNvPr id="4" name="Slide Number Placeholder 3"/>
          <p:cNvSpPr>
            <a:spLocks noGrp="1"/>
          </p:cNvSpPr>
          <p:nvPr>
            <p:ph type="sldNum" sz="quarter" idx="5"/>
          </p:nvPr>
        </p:nvSpPr>
        <p:spPr/>
        <p:txBody>
          <a:bodyPr/>
          <a:lstStyle/>
          <a:p>
            <a:fld id="{50E59ED5-2685-A749-A30B-E5DC3B170F8E}" type="slidenum">
              <a:rPr lang="en-US" smtClean="0"/>
              <a:pPr/>
              <a:t>13</a:t>
            </a:fld>
            <a:endParaRPr lang="en-US"/>
          </a:p>
        </p:txBody>
      </p:sp>
    </p:spTree>
    <p:extLst>
      <p:ext uri="{BB962C8B-B14F-4D97-AF65-F5344CB8AC3E}">
        <p14:creationId xmlns:p14="http://schemas.microsoft.com/office/powerpoint/2010/main" val="7416341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In most situations, engineers are given a scope of works that sets boundaries for the activities being undertaken, but does not necessarily define in detail the final outcome or how to get there. In this sense, engineers are given freedom to practice their professional judgement.</a:t>
            </a:r>
          </a:p>
          <a:p>
            <a:pPr marL="228600" indent="-228600">
              <a:buFont typeface="+mj-lt"/>
              <a:buAutoNum type="arabicPeriod"/>
            </a:pPr>
            <a:endParaRPr lang="en-AU" dirty="0"/>
          </a:p>
          <a:p>
            <a:pPr marL="228600" indent="-228600">
              <a:buFont typeface="+mj-lt"/>
              <a:buAutoNum type="arabicPeriod"/>
            </a:pPr>
            <a:r>
              <a:rPr lang="en-AU" dirty="0"/>
              <a:t>It is therefore often necessary for engineers to make decisions that affect the direction of an activity, such as a design or operational procedure. When making such decisions, engineers will use a combination of their professional knowledge, evidence, standards and other formal guidance to decide on the appropriate action.</a:t>
            </a:r>
          </a:p>
          <a:p>
            <a:pPr marL="228600" indent="-228600">
              <a:buFont typeface="+mj-lt"/>
              <a:buAutoNum type="arabicPeriod"/>
            </a:pPr>
            <a:endParaRPr lang="en-AU" dirty="0"/>
          </a:p>
          <a:p>
            <a:pPr marL="228600" indent="-228600">
              <a:buFont typeface="+mj-lt"/>
              <a:buAutoNum type="arabicPeriod"/>
            </a:pPr>
            <a:r>
              <a:rPr lang="en-AU" dirty="0"/>
              <a:t>Two critical components of this decision making process are to consider the legal and ethical outcomes. In many situations, it is obvious which options conform to both ethical standards and reduce the risk of the engineer’s and their organisation’s legal liability. For example, when designing a roofing structure for a building, a design that conforms to understood requirements to prevent structural failure is a good option from both ethical and legal liability grounds.</a:t>
            </a:r>
          </a:p>
          <a:p>
            <a:pPr marL="228600" indent="-228600">
              <a:buFont typeface="+mj-lt"/>
              <a:buAutoNum type="arabicPeriod"/>
            </a:pPr>
            <a:endParaRPr lang="en-AU" dirty="0"/>
          </a:p>
          <a:p>
            <a:pPr marL="228600" indent="-228600">
              <a:buFont typeface="+mj-lt"/>
              <a:buAutoNum type="arabicPeriod"/>
            </a:pPr>
            <a:r>
              <a:rPr lang="en-AU" dirty="0"/>
              <a:t>However, sometimes the best option may not be as obvious. Some options may provide better outcomes from the perspective either an ethical standpoint or legal standpoint, but not both. A broad example can be drawn from the road transport industry, where legal liability concerns are used as reasoning for avoiding novel approaches that promise substantial safety gains.</a:t>
            </a:r>
          </a:p>
        </p:txBody>
      </p:sp>
      <p:sp>
        <p:nvSpPr>
          <p:cNvPr id="4" name="Slide Number Placeholder 3"/>
          <p:cNvSpPr>
            <a:spLocks noGrp="1"/>
          </p:cNvSpPr>
          <p:nvPr>
            <p:ph type="sldNum" sz="quarter" idx="5"/>
          </p:nvPr>
        </p:nvSpPr>
        <p:spPr/>
        <p:txBody>
          <a:bodyPr/>
          <a:lstStyle/>
          <a:p>
            <a:fld id="{50E59ED5-2685-A749-A30B-E5DC3B170F8E}" type="slidenum">
              <a:rPr lang="en-US" smtClean="0"/>
              <a:pPr/>
              <a:t>14</a:t>
            </a:fld>
            <a:endParaRPr lang="en-US"/>
          </a:p>
        </p:txBody>
      </p:sp>
    </p:spTree>
    <p:extLst>
      <p:ext uri="{BB962C8B-B14F-4D97-AF65-F5344CB8AC3E}">
        <p14:creationId xmlns:p14="http://schemas.microsoft.com/office/powerpoint/2010/main" val="42445396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Australia and New Zealand’s road transport industry is heavily influenced by professional guidelines developed through individual state road agency experiences. These guidelines are established through Austroads, an organisation made up of member road agencies, and are a primary source of planning, design and operational guidance for road design and operation activates undertaken in Australasia.</a:t>
            </a:r>
          </a:p>
          <a:p>
            <a:pPr marL="228600" indent="-228600">
              <a:buFont typeface="+mj-lt"/>
              <a:buAutoNum type="arabicPeriod"/>
            </a:pPr>
            <a:endParaRPr lang="en-AU" dirty="0"/>
          </a:p>
          <a:p>
            <a:pPr marL="228600" indent="-228600">
              <a:buFont typeface="+mj-lt"/>
              <a:buAutoNum type="arabicPeriod"/>
            </a:pPr>
            <a:r>
              <a:rPr lang="en-AU" dirty="0"/>
              <a:t>While these guidelines officially serve as guidance to acceptable minimum levels of practice, they are often treated as a benchmark in best practice. Subsequently, there can be hesitation in diverging from the guidance that is provided. A reason for this is the perception of legal liability if a diverging design or operation results in harm. This has facilitated a climate where implementing innovative design is difficult to enact, regardless of the benefits that may result.</a:t>
            </a:r>
          </a:p>
          <a:p>
            <a:pPr marL="228600" indent="-228600">
              <a:buFont typeface="+mj-lt"/>
              <a:buAutoNum type="arabicPeriod"/>
            </a:pPr>
            <a:endParaRPr lang="en-AU" dirty="0"/>
          </a:p>
          <a:p>
            <a:pPr marL="228600" indent="-228600">
              <a:buFont typeface="+mj-lt"/>
              <a:buAutoNum type="arabicPeriod"/>
            </a:pPr>
            <a:r>
              <a:rPr lang="en-AU" dirty="0"/>
              <a:t>This raises important questions. Firstly, are there actual legal liability risks that go with the perception or are deviations from the guidelines acceptable if proper risk management processes have been followed, such as gathering a sound evidence base to show the safety of a design or mode of operation? Secondly, even if a real legal liability risk exists, should this usurp an ethical obligation to provide to road users the safest possible system? These questions are not easy to answer, but recent development in the industry suggest that the legal liability risk is not as real as it is perceived to be, and that engineers should be implementing the safest possible solutions while practicing sound risk management processes.</a:t>
            </a:r>
          </a:p>
        </p:txBody>
      </p:sp>
      <p:sp>
        <p:nvSpPr>
          <p:cNvPr id="4" name="Slide Number Placeholder 3"/>
          <p:cNvSpPr>
            <a:spLocks noGrp="1"/>
          </p:cNvSpPr>
          <p:nvPr>
            <p:ph type="sldNum" sz="quarter" idx="5"/>
          </p:nvPr>
        </p:nvSpPr>
        <p:spPr/>
        <p:txBody>
          <a:bodyPr/>
          <a:lstStyle/>
          <a:p>
            <a:fld id="{50E59ED5-2685-A749-A30B-E5DC3B170F8E}" type="slidenum">
              <a:rPr lang="en-US" smtClean="0"/>
              <a:pPr/>
              <a:t>15</a:t>
            </a:fld>
            <a:endParaRPr lang="en-US"/>
          </a:p>
        </p:txBody>
      </p:sp>
    </p:spTree>
    <p:extLst>
      <p:ext uri="{BB962C8B-B14F-4D97-AF65-F5344CB8AC3E}">
        <p14:creationId xmlns:p14="http://schemas.microsoft.com/office/powerpoint/2010/main" val="3625657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 this last section, we will take a look at ethical responses to the risk of harm.</a:t>
            </a:r>
          </a:p>
        </p:txBody>
      </p:sp>
      <p:sp>
        <p:nvSpPr>
          <p:cNvPr id="4" name="Slide Number Placeholder 3"/>
          <p:cNvSpPr>
            <a:spLocks noGrp="1"/>
          </p:cNvSpPr>
          <p:nvPr>
            <p:ph type="sldNum" sz="quarter" idx="5"/>
          </p:nvPr>
        </p:nvSpPr>
        <p:spPr/>
        <p:txBody>
          <a:bodyPr/>
          <a:lstStyle/>
          <a:p>
            <a:fld id="{50E59ED5-2685-A749-A30B-E5DC3B170F8E}" type="slidenum">
              <a:rPr lang="en-US" smtClean="0"/>
              <a:pPr/>
              <a:t>16</a:t>
            </a:fld>
            <a:endParaRPr lang="en-US"/>
          </a:p>
        </p:txBody>
      </p:sp>
    </p:spTree>
    <p:extLst>
      <p:ext uri="{BB962C8B-B14F-4D97-AF65-F5344CB8AC3E}">
        <p14:creationId xmlns:p14="http://schemas.microsoft.com/office/powerpoint/2010/main" val="4737494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As engineers, our ethical obligations extend to our ourselves, our co-workers, our organisation and the larger industry, and the public community. Our responses will vary from situation to situation but as a general guideline, we can ask ourselves:</a:t>
            </a:r>
          </a:p>
          <a:p>
            <a:pPr marL="228600" indent="-228600">
              <a:buFont typeface="+mj-lt"/>
              <a:buAutoNum type="arabicPeriod"/>
            </a:pPr>
            <a:endParaRPr lang="en-AU" dirty="0"/>
          </a:p>
          <a:p>
            <a:pPr marL="685800" lvl="1" indent="-228600">
              <a:buFont typeface="+mj-lt"/>
              <a:buAutoNum type="arabicPeriod"/>
            </a:pPr>
            <a:r>
              <a:rPr lang="en-AU" dirty="0"/>
              <a:t>Will my action create a new or greater risk of harm?</a:t>
            </a:r>
          </a:p>
          <a:p>
            <a:pPr marL="685800" lvl="1" indent="-228600">
              <a:buFont typeface="+mj-lt"/>
              <a:buAutoNum type="arabicPeriod"/>
            </a:pPr>
            <a:endParaRPr lang="en-AU" dirty="0"/>
          </a:p>
          <a:p>
            <a:pPr marL="685800" lvl="1" indent="-228600">
              <a:buFont typeface="+mj-lt"/>
              <a:buAutoNum type="arabicPeriod"/>
            </a:pPr>
            <a:r>
              <a:rPr lang="en-AU" dirty="0"/>
              <a:t>Am I allowing a risk of harm to continue, which could otherwise be mitigated?</a:t>
            </a:r>
          </a:p>
          <a:p>
            <a:pPr marL="685800" lvl="1" indent="-228600">
              <a:buFont typeface="+mj-lt"/>
              <a:buAutoNum type="arabicPeriod"/>
            </a:pPr>
            <a:endParaRPr lang="en-AU" dirty="0"/>
          </a:p>
          <a:p>
            <a:pPr marL="685800" lvl="1" indent="-228600">
              <a:buFont typeface="+mj-lt"/>
              <a:buAutoNum type="arabicPeriod"/>
            </a:pPr>
            <a:r>
              <a:rPr lang="en-AU" dirty="0"/>
              <a:t>And, am I obtaining the greatest foreseeable net benefit in harm reduction?</a:t>
            </a:r>
          </a:p>
          <a:p>
            <a:pPr marL="685800" lvl="1" indent="-228600">
              <a:buFont typeface="+mj-lt"/>
              <a:buAutoNum type="arabicPeriod"/>
            </a:pPr>
            <a:endParaRPr lang="en-AU"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dirty="0"/>
              <a:t>It is important to remember that it is not only actions that can result in ethical dilemma, but also inaction.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AU" dirty="0"/>
          </a:p>
          <a:p>
            <a:pPr marL="228600" lvl="0" indent="-228600">
              <a:buFont typeface="+mj-lt"/>
              <a:buAutoNum type="arabicPeriod"/>
            </a:pPr>
            <a:r>
              <a:rPr lang="en-AU" dirty="0"/>
              <a:t>It is also important to remember that not all ethical situations are clear. For example, an action that provides greatest benefit to the larger population may disbenefit a specific community, or may come at the expense of creating a new risk that otherwise did not exist. The responses to such situations are not easy to navigate.</a:t>
            </a:r>
          </a:p>
          <a:p>
            <a:pPr marL="0" lvl="0" indent="0">
              <a:buFont typeface="+mj-lt"/>
              <a:buNone/>
            </a:pPr>
            <a:endParaRPr lang="en-AU" dirty="0"/>
          </a:p>
        </p:txBody>
      </p:sp>
      <p:sp>
        <p:nvSpPr>
          <p:cNvPr id="4" name="Slide Number Placeholder 3"/>
          <p:cNvSpPr>
            <a:spLocks noGrp="1"/>
          </p:cNvSpPr>
          <p:nvPr>
            <p:ph type="sldNum" sz="quarter" idx="5"/>
          </p:nvPr>
        </p:nvSpPr>
        <p:spPr/>
        <p:txBody>
          <a:bodyPr/>
          <a:lstStyle/>
          <a:p>
            <a:fld id="{50E59ED5-2685-A749-A30B-E5DC3B170F8E}" type="slidenum">
              <a:rPr lang="en-US" smtClean="0"/>
              <a:pPr/>
              <a:t>17</a:t>
            </a:fld>
            <a:endParaRPr lang="en-US"/>
          </a:p>
        </p:txBody>
      </p:sp>
    </p:spTree>
    <p:extLst>
      <p:ext uri="{BB962C8B-B14F-4D97-AF65-F5344CB8AC3E}">
        <p14:creationId xmlns:p14="http://schemas.microsoft.com/office/powerpoint/2010/main" val="32418046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dirty="0"/>
              <a:t>Of course, ethics is a complicated field and the responses that you as an engineer will need to make are dependent on the situation and stakeholders. Nonetheless, ethical considerations are arguably as or more important than the technical or legal considerations that we make. They can also be highly nuanced and can have substantial effects on ourselves and others. It is therefore important to be mindful of our ethical obligations and practice according to our ethical responsibilities.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AU"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dirty="0"/>
              <a:t>If you would like further information regarding ethics in engineering, the Texas A and M University Civil Engineering ethics website provides useful information and case studies, much of which relates to historical, real-world cases of ethical questions and dilemmas. A link to the Texas A and M Civil Engineering ethics website can be found here. </a:t>
            </a:r>
          </a:p>
          <a:p>
            <a:pPr marL="228600" indent="-228600">
              <a:buFont typeface="+mj-lt"/>
              <a:buAutoNum type="arabicPeriod"/>
            </a:pPr>
            <a:endParaRPr lang="en-AU" dirty="0"/>
          </a:p>
        </p:txBody>
      </p:sp>
      <p:sp>
        <p:nvSpPr>
          <p:cNvPr id="4" name="Slide Number Placeholder 3"/>
          <p:cNvSpPr>
            <a:spLocks noGrp="1"/>
          </p:cNvSpPr>
          <p:nvPr>
            <p:ph type="sldNum" sz="quarter" idx="5"/>
          </p:nvPr>
        </p:nvSpPr>
        <p:spPr/>
        <p:txBody>
          <a:bodyPr/>
          <a:lstStyle/>
          <a:p>
            <a:fld id="{50E59ED5-2685-A749-A30B-E5DC3B170F8E}" type="slidenum">
              <a:rPr lang="en-US" smtClean="0"/>
              <a:pPr/>
              <a:t>18</a:t>
            </a:fld>
            <a:endParaRPr lang="en-US"/>
          </a:p>
        </p:txBody>
      </p:sp>
    </p:spTree>
    <p:extLst>
      <p:ext uri="{BB962C8B-B14F-4D97-AF65-F5344CB8AC3E}">
        <p14:creationId xmlns:p14="http://schemas.microsoft.com/office/powerpoint/2010/main" val="31179887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t>This snippet is made up of a number of sections. Click on the below links to go through each section. To advance a slide, press enter on your keyboard or click the slide. If you miss anything that has been said, you can replay the narration to each slide. </a:t>
            </a:r>
            <a:r>
              <a:rPr lang="en-AU" sz="1200"/>
              <a:t>A printed version of the narrative is also provided in the curriculum guideline.</a:t>
            </a:r>
          </a:p>
          <a:p>
            <a:endParaRPr lang="en-AU" dirty="0"/>
          </a:p>
        </p:txBody>
      </p:sp>
      <p:sp>
        <p:nvSpPr>
          <p:cNvPr id="4" name="Slide Number Placeholder 3"/>
          <p:cNvSpPr>
            <a:spLocks noGrp="1"/>
          </p:cNvSpPr>
          <p:nvPr>
            <p:ph type="sldNum" sz="quarter" idx="5"/>
          </p:nvPr>
        </p:nvSpPr>
        <p:spPr/>
        <p:txBody>
          <a:bodyPr/>
          <a:lstStyle/>
          <a:p>
            <a:fld id="{50E59ED5-2685-A749-A30B-E5DC3B170F8E}" type="slidenum">
              <a:rPr lang="en-US" smtClean="0"/>
              <a:pPr/>
              <a:t>3</a:t>
            </a:fld>
            <a:endParaRPr lang="en-US"/>
          </a:p>
        </p:txBody>
      </p:sp>
    </p:spTree>
    <p:extLst>
      <p:ext uri="{BB962C8B-B14F-4D97-AF65-F5344CB8AC3E}">
        <p14:creationId xmlns:p14="http://schemas.microsoft.com/office/powerpoint/2010/main" val="2358854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Firstly, let’s have a look at what is meant when we talk about ethics.</a:t>
            </a:r>
          </a:p>
        </p:txBody>
      </p:sp>
      <p:sp>
        <p:nvSpPr>
          <p:cNvPr id="4" name="Slide Number Placeholder 3"/>
          <p:cNvSpPr>
            <a:spLocks noGrp="1"/>
          </p:cNvSpPr>
          <p:nvPr>
            <p:ph type="sldNum" sz="quarter" idx="5"/>
          </p:nvPr>
        </p:nvSpPr>
        <p:spPr/>
        <p:txBody>
          <a:bodyPr/>
          <a:lstStyle/>
          <a:p>
            <a:fld id="{50E59ED5-2685-A749-A30B-E5DC3B170F8E}" type="slidenum">
              <a:rPr lang="en-US" smtClean="0"/>
              <a:pPr/>
              <a:t>4</a:t>
            </a:fld>
            <a:endParaRPr lang="en-US"/>
          </a:p>
        </p:txBody>
      </p:sp>
    </p:spTree>
    <p:extLst>
      <p:ext uri="{BB962C8B-B14F-4D97-AF65-F5344CB8AC3E}">
        <p14:creationId xmlns:p14="http://schemas.microsoft.com/office/powerpoint/2010/main" val="32837424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Ethics are the moral principles that we use to guide our conduct and behaviour. Ethics can be personal, such as your own ethical beliefs regarding the treatment of others, or belonging to a group of people. Common ethical beliefs can be seen among communities, religious groups and ethnical groups. Some beliefs can be common across humanity, such as our belief in the value of civilised community. Ethics can also be related to organisations and professions, including the engineering industry.</a:t>
            </a:r>
          </a:p>
          <a:p>
            <a:pPr marL="228600" indent="-228600">
              <a:buFont typeface="+mj-lt"/>
              <a:buAutoNum type="arabicPeriod"/>
            </a:pPr>
            <a:endParaRPr lang="en-AU" dirty="0"/>
          </a:p>
          <a:p>
            <a:pPr marL="228600" indent="-228600">
              <a:buFont typeface="+mj-lt"/>
              <a:buAutoNum type="arabicPeriod"/>
            </a:pPr>
            <a:r>
              <a:rPr lang="en-AU" dirty="0"/>
              <a:t>Ethics is practiced in many professions and is a widely researched field in the professions of law and medicine. While less mature in the profession of engineering, the field of professional ethics is becoming a vital consideration of the practicing engineer. There are different ethical considerations that a professional engineer must understand and comply with. In addition to personal ethics, an engineer needs to consider the ethics of their profession and the ethics of the organisation under which they practice. These can relate to legal issues, business interests, public interests and more. </a:t>
            </a:r>
          </a:p>
          <a:p>
            <a:pPr marL="228600" indent="-228600">
              <a:buFont typeface="+mj-lt"/>
              <a:buAutoNum type="arabicPeriod"/>
            </a:pPr>
            <a:endParaRPr lang="en-AU" dirty="0"/>
          </a:p>
          <a:p>
            <a:pPr marL="228600" indent="-228600">
              <a:buFont typeface="+mj-lt"/>
              <a:buAutoNum type="arabicPeriod"/>
            </a:pPr>
            <a:r>
              <a:rPr lang="en-AU" dirty="0"/>
              <a:t>In this snippet, we will cover ethical considerations specific to the field of safety. Even within this domain, the way in which ethics is approached can vary between contexts and so the information contained here may deviate from specific ethical considerations of some industries and organisations.</a:t>
            </a:r>
          </a:p>
        </p:txBody>
      </p:sp>
      <p:sp>
        <p:nvSpPr>
          <p:cNvPr id="4" name="Slide Number Placeholder 3"/>
          <p:cNvSpPr>
            <a:spLocks noGrp="1"/>
          </p:cNvSpPr>
          <p:nvPr>
            <p:ph type="sldNum" sz="quarter" idx="5"/>
          </p:nvPr>
        </p:nvSpPr>
        <p:spPr/>
        <p:txBody>
          <a:bodyPr/>
          <a:lstStyle/>
          <a:p>
            <a:fld id="{50E59ED5-2685-A749-A30B-E5DC3B170F8E}" type="slidenum">
              <a:rPr lang="en-US" smtClean="0"/>
              <a:pPr/>
              <a:t>5</a:t>
            </a:fld>
            <a:endParaRPr lang="en-US"/>
          </a:p>
        </p:txBody>
      </p:sp>
    </p:spTree>
    <p:extLst>
      <p:ext uri="{BB962C8B-B14F-4D97-AF65-F5344CB8AC3E}">
        <p14:creationId xmlns:p14="http://schemas.microsoft.com/office/powerpoint/2010/main" val="36008387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Let’s now look into the ethical obligations of a practicing engineer.</a:t>
            </a:r>
          </a:p>
        </p:txBody>
      </p:sp>
      <p:sp>
        <p:nvSpPr>
          <p:cNvPr id="4" name="Slide Number Placeholder 3"/>
          <p:cNvSpPr>
            <a:spLocks noGrp="1"/>
          </p:cNvSpPr>
          <p:nvPr>
            <p:ph type="sldNum" sz="quarter" idx="5"/>
          </p:nvPr>
        </p:nvSpPr>
        <p:spPr/>
        <p:txBody>
          <a:bodyPr/>
          <a:lstStyle/>
          <a:p>
            <a:fld id="{50E59ED5-2685-A749-A30B-E5DC3B170F8E}" type="slidenum">
              <a:rPr lang="en-US" smtClean="0"/>
              <a:pPr/>
              <a:t>6</a:t>
            </a:fld>
            <a:endParaRPr lang="en-US"/>
          </a:p>
        </p:txBody>
      </p:sp>
    </p:spTree>
    <p:extLst>
      <p:ext uri="{BB962C8B-B14F-4D97-AF65-F5344CB8AC3E}">
        <p14:creationId xmlns:p14="http://schemas.microsoft.com/office/powerpoint/2010/main" val="36298888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Engineers Australia is the principle professional association for practicing engineers across Australia. Engineers Australia acts to accredit individual practicing engineers as well as engineering education and training. Engineers Australia provides a code of ethics for engineers practicing in Australia, and this is based on four key principles. </a:t>
            </a:r>
          </a:p>
          <a:p>
            <a:pPr marL="228600" indent="-228600">
              <a:buFont typeface="+mj-lt"/>
              <a:buAutoNum type="arabicPeriod"/>
            </a:pPr>
            <a:endParaRPr lang="en-AU" dirty="0"/>
          </a:p>
          <a:p>
            <a:pPr marL="228600" indent="-228600">
              <a:buFont typeface="+mj-lt"/>
              <a:buAutoNum type="arabicPeriod"/>
            </a:pPr>
            <a:r>
              <a:rPr lang="en-AU" dirty="0"/>
              <a:t>The first principle in their code of ethics is to demonstrate integrity by acting on the basis of a well-informed conscience, being honest and trustworthy, and respecting the dignity of all people.</a:t>
            </a:r>
          </a:p>
          <a:p>
            <a:pPr marL="228600" indent="-228600">
              <a:buFont typeface="+mj-lt"/>
              <a:buAutoNum type="arabicPeriod"/>
            </a:pPr>
            <a:endParaRPr lang="en-AU" dirty="0"/>
          </a:p>
          <a:p>
            <a:pPr marL="228600" indent="-228600">
              <a:buFont typeface="+mj-lt"/>
              <a:buAutoNum type="arabicPeriod"/>
            </a:pPr>
            <a:r>
              <a:rPr lang="en-AU" dirty="0"/>
              <a:t>The second principle is to practice competently by maintaining and developing knowledge and skills, objectively representing areas of competence, and acting on the basis of adequate knowledge.</a:t>
            </a:r>
          </a:p>
          <a:p>
            <a:pPr marL="228600" indent="-228600">
              <a:buFont typeface="+mj-lt"/>
              <a:buAutoNum type="arabicPeriod"/>
            </a:pPr>
            <a:endParaRPr lang="en-AU" dirty="0"/>
          </a:p>
          <a:p>
            <a:pPr marL="228600" indent="-228600">
              <a:buFont typeface="+mj-lt"/>
              <a:buAutoNum type="arabicPeriod"/>
            </a:pPr>
            <a:r>
              <a:rPr lang="en-AU" dirty="0"/>
              <a:t>The third principle is to exercise leadership by upholding the reputation and trustworthiness of the practice of engineers, supporting and encouraging diversity, and communicating honestly and effectively, while taking into account the reliance of others for their engineering expertise.</a:t>
            </a:r>
          </a:p>
          <a:p>
            <a:pPr marL="228600" indent="-228600">
              <a:buFont typeface="+mj-lt"/>
              <a:buAutoNum type="arabicPeriod"/>
            </a:pPr>
            <a:endParaRPr lang="en-AU" dirty="0"/>
          </a:p>
          <a:p>
            <a:pPr marL="228600" indent="-228600">
              <a:buFont typeface="+mj-lt"/>
              <a:buAutoNum type="arabicPeriod"/>
            </a:pPr>
            <a:r>
              <a:rPr lang="en-AU" dirty="0"/>
              <a:t>The final principle is to promote sustainability by engaging responsibly with the community and other stakeholders, practising engineering to foster the health, safety and wellbeing of the community and the environment, and balancing the needs of the present with the needs of future generations.</a:t>
            </a:r>
          </a:p>
        </p:txBody>
      </p:sp>
      <p:sp>
        <p:nvSpPr>
          <p:cNvPr id="4" name="Slide Number Placeholder 3"/>
          <p:cNvSpPr>
            <a:spLocks noGrp="1"/>
          </p:cNvSpPr>
          <p:nvPr>
            <p:ph type="sldNum" sz="quarter" idx="5"/>
          </p:nvPr>
        </p:nvSpPr>
        <p:spPr/>
        <p:txBody>
          <a:bodyPr/>
          <a:lstStyle/>
          <a:p>
            <a:fld id="{50E59ED5-2685-A749-A30B-E5DC3B170F8E}" type="slidenum">
              <a:rPr lang="en-US" smtClean="0"/>
              <a:pPr/>
              <a:t>7</a:t>
            </a:fld>
            <a:endParaRPr lang="en-US"/>
          </a:p>
        </p:txBody>
      </p:sp>
    </p:spTree>
    <p:extLst>
      <p:ext uri="{BB962C8B-B14F-4D97-AF65-F5344CB8AC3E}">
        <p14:creationId xmlns:p14="http://schemas.microsoft.com/office/powerpoint/2010/main" val="1968773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Three key points of importance stand out within the Engineers Australia code of ethics. These effect safety in all the activities that we undertake as engineers, which can include such things as the planning, design, implementation and operation of works.</a:t>
            </a:r>
          </a:p>
          <a:p>
            <a:pPr marL="228600" indent="-228600">
              <a:buFont typeface="+mj-lt"/>
              <a:buAutoNum type="arabicPeriod"/>
            </a:pPr>
            <a:endParaRPr lang="en-AU" dirty="0"/>
          </a:p>
          <a:p>
            <a:pPr marL="228600" indent="-228600">
              <a:buFont typeface="+mj-lt"/>
              <a:buAutoNum type="arabicPeriod"/>
            </a:pPr>
            <a:r>
              <a:rPr lang="en-AU" dirty="0"/>
              <a:t>First of these is the need to seek continuous improvement. Such actions can be seen throughout mature safety systems. All practitioners are responsible for the safety of those working within the industry and the public effected by the industry. Part of this responsibility is the acknowledgement that safety will likely never be perfected and so we must continue to advance our knowledge and understanding of risks, and our ability to mitigate such risks through our influence on the systems in which we work.</a:t>
            </a:r>
          </a:p>
          <a:p>
            <a:pPr marL="228600" indent="-228600">
              <a:buFont typeface="+mj-lt"/>
              <a:buAutoNum type="arabicPeriod"/>
            </a:pPr>
            <a:endParaRPr lang="en-AU" dirty="0"/>
          </a:p>
          <a:p>
            <a:pPr marL="228600" indent="-228600">
              <a:buFont typeface="+mj-lt"/>
              <a:buAutoNum type="arabicPeriod"/>
            </a:pPr>
            <a:r>
              <a:rPr lang="en-AU" dirty="0"/>
              <a:t>Second is the need to understand and act on risks. Through continuous improvement, we can better understand the safety risks of our engineering activities. However, we must also make sure to act on these risks to ensure they are mitigated as far as is reasonably practicable. This means we must never knowingly allow an activity to be undertaken when a safer process, design or mode of operation, or a safer alternative to the proposed activity is available.</a:t>
            </a:r>
          </a:p>
          <a:p>
            <a:pPr marL="228600" indent="-228600">
              <a:buFont typeface="+mj-lt"/>
              <a:buAutoNum type="arabicPeriod"/>
            </a:pPr>
            <a:endParaRPr lang="en-AU" dirty="0"/>
          </a:p>
          <a:p>
            <a:pPr marL="228600" indent="-228600">
              <a:buFont typeface="+mj-lt"/>
              <a:buAutoNum type="arabicPeriod"/>
            </a:pPr>
            <a:r>
              <a:rPr lang="en-AU" dirty="0"/>
              <a:t>Extending from the first two key points is the need to never knowingly implement activities that may cause harm. Any activity that has the potential to lead to harm, and where this harm is foreseeable using knowledge of the day, should be considered unfit for service until the risk of harm is mitigated. It is therefore the responsibility of the engineer to seek continuous improvement to understanding the risks, find strategies to mitigate these risks, and act on eliminating or if not possible, reducing the risk that harm will result as a consequence of our activities.  </a:t>
            </a:r>
          </a:p>
          <a:p>
            <a:endParaRPr lang="en-AU" dirty="0"/>
          </a:p>
        </p:txBody>
      </p:sp>
      <p:sp>
        <p:nvSpPr>
          <p:cNvPr id="4" name="Slide Number Placeholder 3"/>
          <p:cNvSpPr>
            <a:spLocks noGrp="1"/>
          </p:cNvSpPr>
          <p:nvPr>
            <p:ph type="sldNum" sz="quarter" idx="5"/>
          </p:nvPr>
        </p:nvSpPr>
        <p:spPr/>
        <p:txBody>
          <a:bodyPr/>
          <a:lstStyle/>
          <a:p>
            <a:fld id="{50E59ED5-2685-A749-A30B-E5DC3B170F8E}" type="slidenum">
              <a:rPr lang="en-US" smtClean="0"/>
              <a:pPr/>
              <a:t>8</a:t>
            </a:fld>
            <a:endParaRPr lang="en-US"/>
          </a:p>
        </p:txBody>
      </p:sp>
    </p:spTree>
    <p:extLst>
      <p:ext uri="{BB962C8B-B14F-4D97-AF65-F5344CB8AC3E}">
        <p14:creationId xmlns:p14="http://schemas.microsoft.com/office/powerpoint/2010/main" val="11151369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Shared responsibility is an idea upon which the Safe System philosophy of road safety is predicated. At the core of the Safe System is the concept of maintaining a system free of harm, with responsibility for obtaining this shared between managers and users of the road system.</a:t>
            </a:r>
          </a:p>
          <a:p>
            <a:pPr marL="228600" indent="-228600">
              <a:buFont typeface="+mj-lt"/>
              <a:buAutoNum type="arabicPeriod"/>
            </a:pPr>
            <a:endParaRPr lang="en-AU" dirty="0"/>
          </a:p>
          <a:p>
            <a:pPr marL="228600" indent="-228600">
              <a:buFont typeface="+mj-lt"/>
              <a:buAutoNum type="arabicPeriod"/>
            </a:pPr>
            <a:r>
              <a:rPr lang="en-AU" dirty="0"/>
              <a:t>Firstly, it is the system managers’ responsibility to implement and maintain a system that does not knowingly introduce an unacceptable level of harm onto system users. In the realm of road safety, an unacceptable level of harm has been identified as death or serious injury. Any lesser level of harm is undesirable, but ultimately accepted as a possibility as it is understood that with currently knowledge, eliminating all levels of harm is unachievable.</a:t>
            </a:r>
          </a:p>
          <a:p>
            <a:pPr marL="228600" indent="-228600">
              <a:buFont typeface="+mj-lt"/>
              <a:buAutoNum type="arabicPeriod"/>
            </a:pPr>
            <a:endParaRPr lang="en-AU" dirty="0"/>
          </a:p>
          <a:p>
            <a:pPr marL="228600" indent="-228600">
              <a:buFont typeface="+mj-lt"/>
              <a:buAutoNum type="arabicPeriod"/>
            </a:pPr>
            <a:r>
              <a:rPr lang="en-AU" dirty="0"/>
              <a:t>It is then the system users’ responsibility to use the system in accordance with its design and to not knowingly introduce additional risk of harm through their own actions. This is where the idea of shared responsibility can break down as the question often arises: what if a risk of harm is identified that has been caused by inappropriate behaviour on the part of the system users?</a:t>
            </a:r>
          </a:p>
          <a:p>
            <a:pPr marL="228600" indent="-228600">
              <a:buFont typeface="+mj-lt"/>
              <a:buAutoNum type="arabicPeriod"/>
            </a:pPr>
            <a:endParaRPr lang="en-AU" dirty="0"/>
          </a:p>
          <a:p>
            <a:pPr marL="228600" indent="-228600">
              <a:buFont typeface="+mj-lt"/>
              <a:buAutoNum type="arabicPeriod"/>
            </a:pPr>
            <a:r>
              <a:rPr lang="en-AU" dirty="0"/>
              <a:t>Ideally, the answer to this question is that it is always the responsibility of the system managers to maintain a system free from harm, no matter how that harm may arise. In other words, the system should be designed so that users cannot act in such a way that introduces additional risk of harm. In practice, however, this can be a challenge and is an area of much debate. Nonetheless, such debate should not prevent system managers from taking responsibility and acting on foreseeable risks of harm to the best of their abilities.</a:t>
            </a:r>
          </a:p>
        </p:txBody>
      </p:sp>
      <p:sp>
        <p:nvSpPr>
          <p:cNvPr id="4" name="Slide Number Placeholder 3"/>
          <p:cNvSpPr>
            <a:spLocks noGrp="1"/>
          </p:cNvSpPr>
          <p:nvPr>
            <p:ph type="sldNum" sz="quarter" idx="5"/>
          </p:nvPr>
        </p:nvSpPr>
        <p:spPr/>
        <p:txBody>
          <a:bodyPr/>
          <a:lstStyle/>
          <a:p>
            <a:fld id="{50E59ED5-2685-A749-A30B-E5DC3B170F8E}" type="slidenum">
              <a:rPr lang="en-US" smtClean="0"/>
              <a:pPr/>
              <a:t>9</a:t>
            </a:fld>
            <a:endParaRPr lang="en-US"/>
          </a:p>
        </p:txBody>
      </p:sp>
    </p:spTree>
    <p:extLst>
      <p:ext uri="{BB962C8B-B14F-4D97-AF65-F5344CB8AC3E}">
        <p14:creationId xmlns:p14="http://schemas.microsoft.com/office/powerpoint/2010/main" val="14325375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Closely linked to an engineer’s ethical responsibility is their duty of care. Next, we will look at what is meant by a duty of care and what it requires.</a:t>
            </a:r>
          </a:p>
        </p:txBody>
      </p:sp>
      <p:sp>
        <p:nvSpPr>
          <p:cNvPr id="4" name="Slide Number Placeholder 3"/>
          <p:cNvSpPr>
            <a:spLocks noGrp="1"/>
          </p:cNvSpPr>
          <p:nvPr>
            <p:ph type="sldNum" sz="quarter" idx="5"/>
          </p:nvPr>
        </p:nvSpPr>
        <p:spPr/>
        <p:txBody>
          <a:bodyPr/>
          <a:lstStyle/>
          <a:p>
            <a:fld id="{50E59ED5-2685-A749-A30B-E5DC3B170F8E}" type="slidenum">
              <a:rPr lang="en-US" smtClean="0"/>
              <a:pPr/>
              <a:t>10</a:t>
            </a:fld>
            <a:endParaRPr lang="en-US"/>
          </a:p>
        </p:txBody>
      </p:sp>
    </p:spTree>
    <p:extLst>
      <p:ext uri="{BB962C8B-B14F-4D97-AF65-F5344CB8AC3E}">
        <p14:creationId xmlns:p14="http://schemas.microsoft.com/office/powerpoint/2010/main" val="9474975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g"/><Relationship Id="rId5" Type="http://schemas.openxmlformats.org/officeDocument/2006/relationships/image" Target="../media/image4.gif"/><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5.jpg"/><Relationship Id="rId5" Type="http://schemas.openxmlformats.org/officeDocument/2006/relationships/image" Target="../media/image4.gif"/><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mailto:christopher@casr.Adelaide.edu.au"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DA08AB-4322-4418-BC4D-4847D7DE539F}"/>
              </a:ext>
            </a:extLst>
          </p:cNvPr>
          <p:cNvPicPr>
            <a:picLocks noChangeAspect="1"/>
          </p:cNvPicPr>
          <p:nvPr userDrawn="1"/>
        </p:nvPicPr>
        <p:blipFill rotWithShape="1">
          <a:blip r:embed="rId2"/>
          <a:srcRect l="2977" t="4973" r="18267" b="17952"/>
          <a:stretch/>
        </p:blipFill>
        <p:spPr>
          <a:xfrm>
            <a:off x="273378" y="273378"/>
            <a:ext cx="8597244" cy="5608949"/>
          </a:xfrm>
          <a:prstGeom prst="rect">
            <a:avLst/>
          </a:prstGeom>
          <a:ln>
            <a:noFill/>
          </a:ln>
        </p:spPr>
      </p:pic>
      <p:sp>
        <p:nvSpPr>
          <p:cNvPr id="8" name="Rectangle 7">
            <a:extLst>
              <a:ext uri="{FF2B5EF4-FFF2-40B4-BE49-F238E27FC236}">
                <a16:creationId xmlns:a16="http://schemas.microsoft.com/office/drawing/2014/main" id="{39370F79-9B65-4F71-A0F4-A2FEE2D9E931}"/>
              </a:ext>
            </a:extLst>
          </p:cNvPr>
          <p:cNvSpPr/>
          <p:nvPr userDrawn="1"/>
        </p:nvSpPr>
        <p:spPr>
          <a:xfrm>
            <a:off x="273378" y="845787"/>
            <a:ext cx="8597244" cy="2009775"/>
          </a:xfrm>
          <a:prstGeom prst="rect">
            <a:avLst/>
          </a:prstGeom>
          <a:solidFill>
            <a:srgbClr val="0080C4">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TextBox 8">
            <a:extLst>
              <a:ext uri="{FF2B5EF4-FFF2-40B4-BE49-F238E27FC236}">
                <a16:creationId xmlns:a16="http://schemas.microsoft.com/office/drawing/2014/main" id="{D6C9E60F-E1CB-416A-9AB1-A8E2E7D5BB02}"/>
              </a:ext>
            </a:extLst>
          </p:cNvPr>
          <p:cNvSpPr txBox="1"/>
          <p:nvPr userDrawn="1"/>
        </p:nvSpPr>
        <p:spPr>
          <a:xfrm>
            <a:off x="732737" y="1550592"/>
            <a:ext cx="7816040" cy="584775"/>
          </a:xfrm>
          <a:prstGeom prst="rect">
            <a:avLst/>
          </a:prstGeom>
          <a:noFill/>
        </p:spPr>
        <p:txBody>
          <a:bodyPr wrap="square" rtlCol="0">
            <a:spAutoFit/>
          </a:bodyPr>
          <a:lstStyle/>
          <a:p>
            <a:r>
              <a:rPr lang="en-AU" sz="3200" b="1" dirty="0">
                <a:solidFill>
                  <a:schemeClr val="bg1"/>
                </a:solidFill>
                <a:latin typeface="Calibri" charset="0"/>
                <a:ea typeface="Calibri" charset="0"/>
                <a:cs typeface="Calibri" charset="0"/>
              </a:rPr>
              <a:t>Safe System for Universities:</a:t>
            </a:r>
          </a:p>
        </p:txBody>
      </p:sp>
      <p:pic>
        <p:nvPicPr>
          <p:cNvPr id="10" name="Picture 9">
            <a:extLst>
              <a:ext uri="{FF2B5EF4-FFF2-40B4-BE49-F238E27FC236}">
                <a16:creationId xmlns:a16="http://schemas.microsoft.com/office/drawing/2014/main" id="{81386AAA-F482-41CD-9168-50C03FC9156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0551" y="6076837"/>
            <a:ext cx="1150071" cy="529148"/>
          </a:xfrm>
          <a:prstGeom prst="rect">
            <a:avLst/>
          </a:prstGeom>
        </p:spPr>
      </p:pic>
      <p:pic>
        <p:nvPicPr>
          <p:cNvPr id="11" name="Picture 10">
            <a:extLst>
              <a:ext uri="{FF2B5EF4-FFF2-40B4-BE49-F238E27FC236}">
                <a16:creationId xmlns:a16="http://schemas.microsoft.com/office/drawing/2014/main" id="{03312AFE-4181-4EAC-8AAE-20B005BCF67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3379" y="6187676"/>
            <a:ext cx="555620" cy="267060"/>
          </a:xfrm>
          <a:prstGeom prst="rect">
            <a:avLst/>
          </a:prstGeom>
        </p:spPr>
      </p:pic>
      <p:pic>
        <p:nvPicPr>
          <p:cNvPr id="14" name="Picture 13">
            <a:extLst>
              <a:ext uri="{FF2B5EF4-FFF2-40B4-BE49-F238E27FC236}">
                <a16:creationId xmlns:a16="http://schemas.microsoft.com/office/drawing/2014/main" id="{4A58DD10-4932-4A9C-A4FE-5C2ACBFF2652}"/>
              </a:ext>
            </a:extLst>
          </p:cNvPr>
          <p:cNvPicPr>
            <a:picLocks noChangeAspect="1"/>
          </p:cNvPicPr>
          <p:nvPr userDrawn="1"/>
        </p:nvPicPr>
        <p:blipFill rotWithShape="1">
          <a:blip r:embed="rId5"/>
          <a:srcRect r="6643" b="26058"/>
          <a:stretch/>
        </p:blipFill>
        <p:spPr>
          <a:xfrm>
            <a:off x="2513841" y="5970649"/>
            <a:ext cx="1188518" cy="593772"/>
          </a:xfrm>
          <a:prstGeom prst="rect">
            <a:avLst/>
          </a:prstGeom>
        </p:spPr>
      </p:pic>
      <p:sp>
        <p:nvSpPr>
          <p:cNvPr id="3" name="Text Placeholder 2">
            <a:extLst>
              <a:ext uri="{FF2B5EF4-FFF2-40B4-BE49-F238E27FC236}">
                <a16:creationId xmlns:a16="http://schemas.microsoft.com/office/drawing/2014/main" id="{35D1560F-7325-49B3-A4A9-8AE9FE078EEE}"/>
              </a:ext>
            </a:extLst>
          </p:cNvPr>
          <p:cNvSpPr>
            <a:spLocks noGrp="1"/>
          </p:cNvSpPr>
          <p:nvPr>
            <p:ph type="body" sz="quarter" idx="10" hasCustomPrompt="1"/>
          </p:nvPr>
        </p:nvSpPr>
        <p:spPr>
          <a:xfrm>
            <a:off x="733425" y="2110212"/>
            <a:ext cx="7815263" cy="600075"/>
          </a:xfrm>
        </p:spPr>
        <p:txBody>
          <a:bodyPr>
            <a:normAutofit/>
          </a:bodyPr>
          <a:lstStyle>
            <a:lvl1pPr>
              <a:defRPr sz="3200" b="0">
                <a:solidFill>
                  <a:schemeClr val="bg1"/>
                </a:solidFill>
              </a:defRPr>
            </a:lvl1pPr>
          </a:lstStyle>
          <a:p>
            <a:pPr lvl="0"/>
            <a:r>
              <a:rPr lang="en-AU" dirty="0"/>
              <a:t>Snippet title</a:t>
            </a:r>
          </a:p>
        </p:txBody>
      </p:sp>
      <p:pic>
        <p:nvPicPr>
          <p:cNvPr id="4" name="Picture 3" descr="A picture containing drawing&#10;&#10;Description automatically generated">
            <a:extLst>
              <a:ext uri="{FF2B5EF4-FFF2-40B4-BE49-F238E27FC236}">
                <a16:creationId xmlns:a16="http://schemas.microsoft.com/office/drawing/2014/main" id="{3C3376BE-582C-4B59-9DFC-B4807B7CFA7E}"/>
              </a:ext>
            </a:extLst>
          </p:cNvPr>
          <p:cNvPicPr>
            <a:picLocks noChangeAspect="1"/>
          </p:cNvPicPr>
          <p:nvPr userDrawn="1"/>
        </p:nvPicPr>
        <p:blipFill>
          <a:blip r:embed="rId6"/>
          <a:stretch>
            <a:fillRect/>
          </a:stretch>
        </p:blipFill>
        <p:spPr>
          <a:xfrm>
            <a:off x="1094392" y="6187676"/>
            <a:ext cx="1303756" cy="360000"/>
          </a:xfrm>
          <a:prstGeom prst="rect">
            <a:avLst/>
          </a:prstGeom>
        </p:spPr>
      </p:pic>
    </p:spTree>
    <p:extLst>
      <p:ext uri="{BB962C8B-B14F-4D97-AF65-F5344CB8AC3E}">
        <p14:creationId xmlns:p14="http://schemas.microsoft.com/office/powerpoint/2010/main" val="3382186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picture 4">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549593"/>
            <a:ext cx="7886699" cy="2556927"/>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1, Snippet 1</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628649" y="4275539"/>
            <a:ext cx="2520000" cy="1635761"/>
          </a:xfrm>
        </p:spPr>
        <p:txBody>
          <a:bodyPr/>
          <a:lstStyle/>
          <a:p>
            <a:endParaRPr lang="en-AU" dirty="0"/>
          </a:p>
        </p:txBody>
      </p:sp>
      <p:sp>
        <p:nvSpPr>
          <p:cNvPr id="10" name="Picture Placeholder 3">
            <a:extLst>
              <a:ext uri="{FF2B5EF4-FFF2-40B4-BE49-F238E27FC236}">
                <a16:creationId xmlns:a16="http://schemas.microsoft.com/office/drawing/2014/main" id="{BB2F7314-1B77-40F1-9B8A-38557025DDFE}"/>
              </a:ext>
            </a:extLst>
          </p:cNvPr>
          <p:cNvSpPr>
            <a:spLocks noGrp="1"/>
          </p:cNvSpPr>
          <p:nvPr>
            <p:ph type="pic" sz="quarter" idx="13"/>
          </p:nvPr>
        </p:nvSpPr>
        <p:spPr>
          <a:xfrm>
            <a:off x="3311998" y="4275539"/>
            <a:ext cx="2520000" cy="1635761"/>
          </a:xfrm>
        </p:spPr>
        <p:txBody>
          <a:bodyPr/>
          <a:lstStyle/>
          <a:p>
            <a:endParaRPr lang="en-AU" dirty="0"/>
          </a:p>
        </p:txBody>
      </p:sp>
      <p:sp>
        <p:nvSpPr>
          <p:cNvPr id="11" name="Picture Placeholder 3">
            <a:extLst>
              <a:ext uri="{FF2B5EF4-FFF2-40B4-BE49-F238E27FC236}">
                <a16:creationId xmlns:a16="http://schemas.microsoft.com/office/drawing/2014/main" id="{FD5B022D-2313-47A7-9380-0CFE5DE825AA}"/>
              </a:ext>
            </a:extLst>
          </p:cNvPr>
          <p:cNvSpPr>
            <a:spLocks noGrp="1"/>
          </p:cNvSpPr>
          <p:nvPr>
            <p:ph type="pic" sz="quarter" idx="14"/>
          </p:nvPr>
        </p:nvSpPr>
        <p:spPr>
          <a:xfrm>
            <a:off x="5995350" y="4275538"/>
            <a:ext cx="2520000" cy="1635761"/>
          </a:xfrm>
        </p:spPr>
        <p:txBody>
          <a:bodyPr/>
          <a:lstStyle/>
          <a:p>
            <a:endParaRPr lang="en-AU" dirty="0"/>
          </a:p>
        </p:txBody>
      </p:sp>
      <p:sp>
        <p:nvSpPr>
          <p:cNvPr id="12" name="Text Placeholder 4">
            <a:extLst>
              <a:ext uri="{FF2B5EF4-FFF2-40B4-BE49-F238E27FC236}">
                <a16:creationId xmlns:a16="http://schemas.microsoft.com/office/drawing/2014/main" id="{23BFC886-2F76-41C2-A9D8-CAEF330100DB}"/>
              </a:ext>
            </a:extLst>
          </p:cNvPr>
          <p:cNvSpPr>
            <a:spLocks noGrp="1"/>
          </p:cNvSpPr>
          <p:nvPr>
            <p:ph type="body" sz="quarter" idx="15" hasCustomPrompt="1"/>
          </p:nvPr>
        </p:nvSpPr>
        <p:spPr>
          <a:xfrm>
            <a:off x="5995350" y="5900932"/>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3" name="Text Placeholder 4">
            <a:extLst>
              <a:ext uri="{FF2B5EF4-FFF2-40B4-BE49-F238E27FC236}">
                <a16:creationId xmlns:a16="http://schemas.microsoft.com/office/drawing/2014/main" id="{0E82244A-9FB3-40E3-89D0-379FADB269F5}"/>
              </a:ext>
            </a:extLst>
          </p:cNvPr>
          <p:cNvSpPr>
            <a:spLocks noGrp="1"/>
          </p:cNvSpPr>
          <p:nvPr>
            <p:ph type="body" sz="quarter" idx="16" hasCustomPrompt="1"/>
          </p:nvPr>
        </p:nvSpPr>
        <p:spPr>
          <a:xfrm>
            <a:off x="3311998" y="5906473"/>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4" name="Text Placeholder 4">
            <a:extLst>
              <a:ext uri="{FF2B5EF4-FFF2-40B4-BE49-F238E27FC236}">
                <a16:creationId xmlns:a16="http://schemas.microsoft.com/office/drawing/2014/main" id="{234BFB86-AC94-4324-92BA-A6A26797CD7D}"/>
              </a:ext>
            </a:extLst>
          </p:cNvPr>
          <p:cNvSpPr>
            <a:spLocks noGrp="1"/>
          </p:cNvSpPr>
          <p:nvPr>
            <p:ph type="body" sz="quarter" idx="17" hasCustomPrompt="1"/>
          </p:nvPr>
        </p:nvSpPr>
        <p:spPr>
          <a:xfrm>
            <a:off x="628650" y="5906473"/>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5" name="Slide Number Placeholder 8">
            <a:extLst>
              <a:ext uri="{FF2B5EF4-FFF2-40B4-BE49-F238E27FC236}">
                <a16:creationId xmlns:a16="http://schemas.microsoft.com/office/drawing/2014/main" id="{9C8CA497-53DA-4931-9A2B-4CCF88137972}"/>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6" name="Picture 15">
            <a:extLst>
              <a:ext uri="{FF2B5EF4-FFF2-40B4-BE49-F238E27FC236}">
                <a16:creationId xmlns:a16="http://schemas.microsoft.com/office/drawing/2014/main" id="{92582461-9CFC-4AE2-97CB-B7A0454505F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34689257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picture 5">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549593"/>
            <a:ext cx="7886699" cy="1340269"/>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1, Snippet 1</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628649" y="2976127"/>
            <a:ext cx="2520000" cy="2935174"/>
          </a:xfrm>
        </p:spPr>
        <p:txBody>
          <a:bodyPr/>
          <a:lstStyle/>
          <a:p>
            <a:endParaRPr lang="en-AU" dirty="0"/>
          </a:p>
        </p:txBody>
      </p:sp>
      <p:sp>
        <p:nvSpPr>
          <p:cNvPr id="10" name="Picture Placeholder 3">
            <a:extLst>
              <a:ext uri="{FF2B5EF4-FFF2-40B4-BE49-F238E27FC236}">
                <a16:creationId xmlns:a16="http://schemas.microsoft.com/office/drawing/2014/main" id="{BB2F7314-1B77-40F1-9B8A-38557025DDFE}"/>
              </a:ext>
            </a:extLst>
          </p:cNvPr>
          <p:cNvSpPr>
            <a:spLocks noGrp="1"/>
          </p:cNvSpPr>
          <p:nvPr>
            <p:ph type="pic" sz="quarter" idx="13"/>
          </p:nvPr>
        </p:nvSpPr>
        <p:spPr>
          <a:xfrm>
            <a:off x="3311998" y="2976127"/>
            <a:ext cx="2520000" cy="2935173"/>
          </a:xfrm>
        </p:spPr>
        <p:txBody>
          <a:bodyPr/>
          <a:lstStyle/>
          <a:p>
            <a:endParaRPr lang="en-AU" dirty="0"/>
          </a:p>
        </p:txBody>
      </p:sp>
      <p:sp>
        <p:nvSpPr>
          <p:cNvPr id="11" name="Picture Placeholder 3">
            <a:extLst>
              <a:ext uri="{FF2B5EF4-FFF2-40B4-BE49-F238E27FC236}">
                <a16:creationId xmlns:a16="http://schemas.microsoft.com/office/drawing/2014/main" id="{FD5B022D-2313-47A7-9380-0CFE5DE825AA}"/>
              </a:ext>
            </a:extLst>
          </p:cNvPr>
          <p:cNvSpPr>
            <a:spLocks noGrp="1"/>
          </p:cNvSpPr>
          <p:nvPr>
            <p:ph type="pic" sz="quarter" idx="14"/>
          </p:nvPr>
        </p:nvSpPr>
        <p:spPr>
          <a:xfrm>
            <a:off x="5995350" y="2976128"/>
            <a:ext cx="2520000" cy="2935172"/>
          </a:xfrm>
        </p:spPr>
        <p:txBody>
          <a:bodyPr/>
          <a:lstStyle/>
          <a:p>
            <a:endParaRPr lang="en-AU" dirty="0"/>
          </a:p>
        </p:txBody>
      </p:sp>
      <p:sp>
        <p:nvSpPr>
          <p:cNvPr id="12" name="Text Placeholder 4">
            <a:extLst>
              <a:ext uri="{FF2B5EF4-FFF2-40B4-BE49-F238E27FC236}">
                <a16:creationId xmlns:a16="http://schemas.microsoft.com/office/drawing/2014/main" id="{CEABE099-5EA5-4D72-83CF-9616C10BF90C}"/>
              </a:ext>
            </a:extLst>
          </p:cNvPr>
          <p:cNvSpPr>
            <a:spLocks noGrp="1"/>
          </p:cNvSpPr>
          <p:nvPr>
            <p:ph type="body" sz="quarter" idx="15" hasCustomPrompt="1"/>
          </p:nvPr>
        </p:nvSpPr>
        <p:spPr>
          <a:xfrm>
            <a:off x="5995350" y="5900932"/>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3" name="Text Placeholder 4">
            <a:extLst>
              <a:ext uri="{FF2B5EF4-FFF2-40B4-BE49-F238E27FC236}">
                <a16:creationId xmlns:a16="http://schemas.microsoft.com/office/drawing/2014/main" id="{4AFAFD31-00FF-4DFB-84F1-A1DA76820A74}"/>
              </a:ext>
            </a:extLst>
          </p:cNvPr>
          <p:cNvSpPr>
            <a:spLocks noGrp="1"/>
          </p:cNvSpPr>
          <p:nvPr>
            <p:ph type="body" sz="quarter" idx="16" hasCustomPrompt="1"/>
          </p:nvPr>
        </p:nvSpPr>
        <p:spPr>
          <a:xfrm>
            <a:off x="3311998" y="5911301"/>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4" name="Text Placeholder 4">
            <a:extLst>
              <a:ext uri="{FF2B5EF4-FFF2-40B4-BE49-F238E27FC236}">
                <a16:creationId xmlns:a16="http://schemas.microsoft.com/office/drawing/2014/main" id="{A35CEAC2-E19D-46B9-A974-91053956C562}"/>
              </a:ext>
            </a:extLst>
          </p:cNvPr>
          <p:cNvSpPr>
            <a:spLocks noGrp="1"/>
          </p:cNvSpPr>
          <p:nvPr>
            <p:ph type="body" sz="quarter" idx="17" hasCustomPrompt="1"/>
          </p:nvPr>
        </p:nvSpPr>
        <p:spPr>
          <a:xfrm>
            <a:off x="628646" y="5911301"/>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5" name="Slide Number Placeholder 8">
            <a:extLst>
              <a:ext uri="{FF2B5EF4-FFF2-40B4-BE49-F238E27FC236}">
                <a16:creationId xmlns:a16="http://schemas.microsoft.com/office/drawing/2014/main" id="{47999278-1D93-45E1-B65F-DC298CB76980}"/>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6" name="Picture 15">
            <a:extLst>
              <a:ext uri="{FF2B5EF4-FFF2-40B4-BE49-F238E27FC236}">
                <a16:creationId xmlns:a16="http://schemas.microsoft.com/office/drawing/2014/main" id="{C7868B45-CA1F-489B-A590-FC085A73BA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32089744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only">
    <p:bg>
      <p:bgPr>
        <a:solidFill>
          <a:srgbClr val="0E1429"/>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1, Snippet 1</a:t>
            </a:r>
          </a:p>
        </p:txBody>
      </p:sp>
      <p:sp>
        <p:nvSpPr>
          <p:cNvPr id="6" name="Picture Placeholder 5">
            <a:extLst>
              <a:ext uri="{FF2B5EF4-FFF2-40B4-BE49-F238E27FC236}">
                <a16:creationId xmlns:a16="http://schemas.microsoft.com/office/drawing/2014/main" id="{D4A4B8A4-DF82-4F2E-8196-E755B189B425}"/>
              </a:ext>
            </a:extLst>
          </p:cNvPr>
          <p:cNvSpPr>
            <a:spLocks noGrp="1"/>
          </p:cNvSpPr>
          <p:nvPr>
            <p:ph type="pic" sz="quarter" idx="14"/>
          </p:nvPr>
        </p:nvSpPr>
        <p:spPr>
          <a:xfrm>
            <a:off x="628650" y="1570020"/>
            <a:ext cx="7886700" cy="4330911"/>
          </a:xfrm>
        </p:spPr>
        <p:txBody>
          <a:bodyPr/>
          <a:lstStyle/>
          <a:p>
            <a:endParaRPr lang="en-AU"/>
          </a:p>
        </p:txBody>
      </p:sp>
      <p:sp>
        <p:nvSpPr>
          <p:cNvPr id="10" name="Text Placeholder 4">
            <a:extLst>
              <a:ext uri="{FF2B5EF4-FFF2-40B4-BE49-F238E27FC236}">
                <a16:creationId xmlns:a16="http://schemas.microsoft.com/office/drawing/2014/main" id="{3B93F4CC-96CB-4D5B-8358-9A1EE926F600}"/>
              </a:ext>
            </a:extLst>
          </p:cNvPr>
          <p:cNvSpPr>
            <a:spLocks noGrp="1"/>
          </p:cNvSpPr>
          <p:nvPr>
            <p:ph type="body" sz="quarter" idx="15" hasCustomPrompt="1"/>
          </p:nvPr>
        </p:nvSpPr>
        <p:spPr>
          <a:xfrm>
            <a:off x="628650" y="5900932"/>
            <a:ext cx="394335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Slide Number Placeholder 8">
            <a:extLst>
              <a:ext uri="{FF2B5EF4-FFF2-40B4-BE49-F238E27FC236}">
                <a16:creationId xmlns:a16="http://schemas.microsoft.com/office/drawing/2014/main" id="{30F03CBA-1256-4040-9F19-956F271B8B90}"/>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2" name="Picture 11">
            <a:extLst>
              <a:ext uri="{FF2B5EF4-FFF2-40B4-BE49-F238E27FC236}">
                <a16:creationId xmlns:a16="http://schemas.microsoft.com/office/drawing/2014/main" id="{F7C5690D-4DB7-43AC-9C25-305CE3768F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6174824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only 2">
    <p:bg>
      <p:bgPr>
        <a:solidFill>
          <a:srgbClr val="0E1429"/>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1, Snippet 1</a:t>
            </a:r>
          </a:p>
        </p:txBody>
      </p:sp>
      <p:sp>
        <p:nvSpPr>
          <p:cNvPr id="6" name="Picture Placeholder 5">
            <a:extLst>
              <a:ext uri="{FF2B5EF4-FFF2-40B4-BE49-F238E27FC236}">
                <a16:creationId xmlns:a16="http://schemas.microsoft.com/office/drawing/2014/main" id="{D4A4B8A4-DF82-4F2E-8196-E755B189B425}"/>
              </a:ext>
            </a:extLst>
          </p:cNvPr>
          <p:cNvSpPr>
            <a:spLocks noGrp="1"/>
          </p:cNvSpPr>
          <p:nvPr>
            <p:ph type="pic" sz="quarter" idx="14"/>
          </p:nvPr>
        </p:nvSpPr>
        <p:spPr>
          <a:xfrm>
            <a:off x="628650" y="1570020"/>
            <a:ext cx="3882965" cy="4330911"/>
          </a:xfrm>
        </p:spPr>
        <p:txBody>
          <a:bodyPr/>
          <a:lstStyle/>
          <a:p>
            <a:endParaRPr lang="en-AU"/>
          </a:p>
        </p:txBody>
      </p:sp>
      <p:sp>
        <p:nvSpPr>
          <p:cNvPr id="10" name="Picture Placeholder 5">
            <a:extLst>
              <a:ext uri="{FF2B5EF4-FFF2-40B4-BE49-F238E27FC236}">
                <a16:creationId xmlns:a16="http://schemas.microsoft.com/office/drawing/2014/main" id="{2CE44AA4-6321-447F-8D60-F789062292A6}"/>
              </a:ext>
            </a:extLst>
          </p:cNvPr>
          <p:cNvSpPr>
            <a:spLocks noGrp="1"/>
          </p:cNvSpPr>
          <p:nvPr>
            <p:ph type="pic" sz="quarter" idx="15"/>
          </p:nvPr>
        </p:nvSpPr>
        <p:spPr>
          <a:xfrm>
            <a:off x="4632387" y="1570020"/>
            <a:ext cx="3882965" cy="4330911"/>
          </a:xfrm>
        </p:spPr>
        <p:txBody>
          <a:bodyPr/>
          <a:lstStyle/>
          <a:p>
            <a:endParaRPr lang="en-AU"/>
          </a:p>
        </p:txBody>
      </p:sp>
      <p:sp>
        <p:nvSpPr>
          <p:cNvPr id="11" name="Text Placeholder 4">
            <a:extLst>
              <a:ext uri="{FF2B5EF4-FFF2-40B4-BE49-F238E27FC236}">
                <a16:creationId xmlns:a16="http://schemas.microsoft.com/office/drawing/2014/main" id="{B47D6205-773E-4B66-B55B-6FBB9A362A30}"/>
              </a:ext>
            </a:extLst>
          </p:cNvPr>
          <p:cNvSpPr>
            <a:spLocks noGrp="1"/>
          </p:cNvSpPr>
          <p:nvPr>
            <p:ph type="body" sz="quarter" idx="16" hasCustomPrompt="1"/>
          </p:nvPr>
        </p:nvSpPr>
        <p:spPr>
          <a:xfrm>
            <a:off x="628650" y="5900932"/>
            <a:ext cx="3882965"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Text Placeholder 4">
            <a:extLst>
              <a:ext uri="{FF2B5EF4-FFF2-40B4-BE49-F238E27FC236}">
                <a16:creationId xmlns:a16="http://schemas.microsoft.com/office/drawing/2014/main" id="{0E2F4891-A9FB-489A-BF42-F05B8B40BB51}"/>
              </a:ext>
            </a:extLst>
          </p:cNvPr>
          <p:cNvSpPr>
            <a:spLocks noGrp="1"/>
          </p:cNvSpPr>
          <p:nvPr>
            <p:ph type="body" sz="quarter" idx="17" hasCustomPrompt="1"/>
          </p:nvPr>
        </p:nvSpPr>
        <p:spPr>
          <a:xfrm>
            <a:off x="4632385" y="5900931"/>
            <a:ext cx="3882965"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3" name="Slide Number Placeholder 8">
            <a:extLst>
              <a:ext uri="{FF2B5EF4-FFF2-40B4-BE49-F238E27FC236}">
                <a16:creationId xmlns:a16="http://schemas.microsoft.com/office/drawing/2014/main" id="{C64D4107-4463-43B5-9B7D-7CE332C2A398}"/>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4" name="Picture 13">
            <a:extLst>
              <a:ext uri="{FF2B5EF4-FFF2-40B4-BE49-F238E27FC236}">
                <a16:creationId xmlns:a16="http://schemas.microsoft.com/office/drawing/2014/main" id="{BB92FE68-C62B-4479-A55F-AC5C244E47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1028127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only 3">
    <p:bg>
      <p:bgPr>
        <a:solidFill>
          <a:srgbClr val="0E1429"/>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1, Snippet 1</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5029200" y="1233597"/>
            <a:ext cx="4114800" cy="2232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5029198" y="3664791"/>
            <a:ext cx="4114802" cy="2232000"/>
          </a:xfrm>
        </p:spPr>
        <p:txBody>
          <a:bodyPr/>
          <a:lstStyle/>
          <a:p>
            <a:endParaRPr lang="en-AU"/>
          </a:p>
        </p:txBody>
      </p:sp>
      <p:sp>
        <p:nvSpPr>
          <p:cNvPr id="6" name="Picture Placeholder 5">
            <a:extLst>
              <a:ext uri="{FF2B5EF4-FFF2-40B4-BE49-F238E27FC236}">
                <a16:creationId xmlns:a16="http://schemas.microsoft.com/office/drawing/2014/main" id="{D4A4B8A4-DF82-4F2E-8196-E755B189B425}"/>
              </a:ext>
            </a:extLst>
          </p:cNvPr>
          <p:cNvSpPr>
            <a:spLocks noGrp="1"/>
          </p:cNvSpPr>
          <p:nvPr>
            <p:ph type="pic" sz="quarter" idx="14"/>
          </p:nvPr>
        </p:nvSpPr>
        <p:spPr>
          <a:xfrm>
            <a:off x="0" y="1233598"/>
            <a:ext cx="4951413" cy="4667334"/>
          </a:xfrm>
        </p:spPr>
        <p:txBody>
          <a:bodyPr/>
          <a:lstStyle/>
          <a:p>
            <a:endParaRPr lang="en-AU" dirty="0"/>
          </a:p>
        </p:txBody>
      </p:sp>
      <p:sp>
        <p:nvSpPr>
          <p:cNvPr id="10" name="Text Placeholder 4">
            <a:extLst>
              <a:ext uri="{FF2B5EF4-FFF2-40B4-BE49-F238E27FC236}">
                <a16:creationId xmlns:a16="http://schemas.microsoft.com/office/drawing/2014/main" id="{CEF9AB2F-9821-45A2-A5EE-9F7A8557C0A5}"/>
              </a:ext>
            </a:extLst>
          </p:cNvPr>
          <p:cNvSpPr>
            <a:spLocks noGrp="1"/>
          </p:cNvSpPr>
          <p:nvPr>
            <p:ph type="body" sz="quarter" idx="16" hasCustomPrompt="1"/>
          </p:nvPr>
        </p:nvSpPr>
        <p:spPr>
          <a:xfrm>
            <a:off x="628650" y="5900931"/>
            <a:ext cx="4322763"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Text Placeholder 4">
            <a:extLst>
              <a:ext uri="{FF2B5EF4-FFF2-40B4-BE49-F238E27FC236}">
                <a16:creationId xmlns:a16="http://schemas.microsoft.com/office/drawing/2014/main" id="{87E8C5AE-5E61-414C-B592-D9974F34408E}"/>
              </a:ext>
            </a:extLst>
          </p:cNvPr>
          <p:cNvSpPr>
            <a:spLocks noGrp="1"/>
          </p:cNvSpPr>
          <p:nvPr>
            <p:ph type="body" sz="quarter" idx="17" hasCustomPrompt="1"/>
          </p:nvPr>
        </p:nvSpPr>
        <p:spPr>
          <a:xfrm>
            <a:off x="5029199" y="5900931"/>
            <a:ext cx="3486152"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Slide Number Placeholder 8">
            <a:extLst>
              <a:ext uri="{FF2B5EF4-FFF2-40B4-BE49-F238E27FC236}">
                <a16:creationId xmlns:a16="http://schemas.microsoft.com/office/drawing/2014/main" id="{1547DF88-0EA7-4335-A6D6-4EC53BE31C62}"/>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3" name="Picture 12">
            <a:extLst>
              <a:ext uri="{FF2B5EF4-FFF2-40B4-BE49-F238E27FC236}">
                <a16:creationId xmlns:a16="http://schemas.microsoft.com/office/drawing/2014/main" id="{30CE8859-19CE-4848-8232-1E206D8907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
        <p:nvSpPr>
          <p:cNvPr id="14" name="Text Placeholder 4">
            <a:extLst>
              <a:ext uri="{FF2B5EF4-FFF2-40B4-BE49-F238E27FC236}">
                <a16:creationId xmlns:a16="http://schemas.microsoft.com/office/drawing/2014/main" id="{93010700-2D0F-406F-AE8C-D8598D795BEA}"/>
              </a:ext>
            </a:extLst>
          </p:cNvPr>
          <p:cNvSpPr>
            <a:spLocks noGrp="1"/>
          </p:cNvSpPr>
          <p:nvPr>
            <p:ph type="body" sz="quarter" idx="18" hasCustomPrompt="1"/>
          </p:nvPr>
        </p:nvSpPr>
        <p:spPr>
          <a:xfrm>
            <a:off x="5029200" y="3474293"/>
            <a:ext cx="3486152"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Tree>
    <p:extLst>
      <p:ext uri="{BB962C8B-B14F-4D97-AF65-F5344CB8AC3E}">
        <p14:creationId xmlns:p14="http://schemas.microsoft.com/office/powerpoint/2010/main" val="31159559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only 4">
    <p:bg>
      <p:bgPr>
        <a:solidFill>
          <a:srgbClr val="0E1429"/>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1, Snippet 1</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1011" y="1570020"/>
            <a:ext cx="3874339" cy="2124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1012" y="3776931"/>
            <a:ext cx="3874338" cy="2124000"/>
          </a:xfrm>
        </p:spPr>
        <p:txBody>
          <a:bodyPr/>
          <a:lstStyle/>
          <a:p>
            <a:endParaRPr lang="en-AU"/>
          </a:p>
        </p:txBody>
      </p:sp>
      <p:sp>
        <p:nvSpPr>
          <p:cNvPr id="6" name="Picture Placeholder 5">
            <a:extLst>
              <a:ext uri="{FF2B5EF4-FFF2-40B4-BE49-F238E27FC236}">
                <a16:creationId xmlns:a16="http://schemas.microsoft.com/office/drawing/2014/main" id="{D4A4B8A4-DF82-4F2E-8196-E755B189B425}"/>
              </a:ext>
            </a:extLst>
          </p:cNvPr>
          <p:cNvSpPr>
            <a:spLocks noGrp="1"/>
          </p:cNvSpPr>
          <p:nvPr>
            <p:ph type="pic" sz="quarter" idx="14"/>
          </p:nvPr>
        </p:nvSpPr>
        <p:spPr>
          <a:xfrm>
            <a:off x="628650" y="1570021"/>
            <a:ext cx="3874339" cy="2124000"/>
          </a:xfrm>
        </p:spPr>
        <p:txBody>
          <a:bodyPr/>
          <a:lstStyle/>
          <a:p>
            <a:endParaRPr lang="en-AU"/>
          </a:p>
        </p:txBody>
      </p:sp>
      <p:sp>
        <p:nvSpPr>
          <p:cNvPr id="10" name="Picture Placeholder 5">
            <a:extLst>
              <a:ext uri="{FF2B5EF4-FFF2-40B4-BE49-F238E27FC236}">
                <a16:creationId xmlns:a16="http://schemas.microsoft.com/office/drawing/2014/main" id="{4C5F732A-2F5C-4AFA-AAE8-3566FBBA6DE6}"/>
              </a:ext>
            </a:extLst>
          </p:cNvPr>
          <p:cNvSpPr>
            <a:spLocks noGrp="1"/>
          </p:cNvSpPr>
          <p:nvPr>
            <p:ph type="pic" sz="quarter" idx="15"/>
          </p:nvPr>
        </p:nvSpPr>
        <p:spPr>
          <a:xfrm>
            <a:off x="628649" y="3776931"/>
            <a:ext cx="3874339" cy="2124000"/>
          </a:xfrm>
        </p:spPr>
        <p:txBody>
          <a:bodyPr/>
          <a:lstStyle/>
          <a:p>
            <a:endParaRPr lang="en-AU"/>
          </a:p>
        </p:txBody>
      </p:sp>
      <p:sp>
        <p:nvSpPr>
          <p:cNvPr id="11" name="Text Placeholder 4">
            <a:extLst>
              <a:ext uri="{FF2B5EF4-FFF2-40B4-BE49-F238E27FC236}">
                <a16:creationId xmlns:a16="http://schemas.microsoft.com/office/drawing/2014/main" id="{87B903C3-D284-4635-AB05-D842ADA27A45}"/>
              </a:ext>
            </a:extLst>
          </p:cNvPr>
          <p:cNvSpPr>
            <a:spLocks noGrp="1"/>
          </p:cNvSpPr>
          <p:nvPr>
            <p:ph type="body" sz="quarter" idx="16" hasCustomPrompt="1"/>
          </p:nvPr>
        </p:nvSpPr>
        <p:spPr>
          <a:xfrm>
            <a:off x="628651" y="5900931"/>
            <a:ext cx="3874338"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Text Placeholder 4">
            <a:extLst>
              <a:ext uri="{FF2B5EF4-FFF2-40B4-BE49-F238E27FC236}">
                <a16:creationId xmlns:a16="http://schemas.microsoft.com/office/drawing/2014/main" id="{5D177B59-F4BE-4E6B-830A-3F442C1391DF}"/>
              </a:ext>
            </a:extLst>
          </p:cNvPr>
          <p:cNvSpPr>
            <a:spLocks noGrp="1"/>
          </p:cNvSpPr>
          <p:nvPr>
            <p:ph type="body" sz="quarter" idx="17" hasCustomPrompt="1"/>
          </p:nvPr>
        </p:nvSpPr>
        <p:spPr>
          <a:xfrm>
            <a:off x="4641011" y="5900931"/>
            <a:ext cx="3874338"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3" name="Slide Number Placeholder 8">
            <a:extLst>
              <a:ext uri="{FF2B5EF4-FFF2-40B4-BE49-F238E27FC236}">
                <a16:creationId xmlns:a16="http://schemas.microsoft.com/office/drawing/2014/main" id="{754F920F-34F8-4FA8-9727-C5FE5029D8BE}"/>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4" name="Picture 13">
            <a:extLst>
              <a:ext uri="{FF2B5EF4-FFF2-40B4-BE49-F238E27FC236}">
                <a16:creationId xmlns:a16="http://schemas.microsoft.com/office/drawing/2014/main" id="{032BF6E6-86A8-48D1-886B-75CE768C9B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16366353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95A894-F8DB-4C8A-8F76-187B12A611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24187" y="2604607"/>
            <a:ext cx="6221690" cy="949116"/>
          </a:xfrm>
          <a:prstGeom prst="rect">
            <a:avLst/>
          </a:prstGeom>
        </p:spPr>
      </p:pic>
      <p:pic>
        <p:nvPicPr>
          <p:cNvPr id="6" name="Picture 5">
            <a:extLst>
              <a:ext uri="{FF2B5EF4-FFF2-40B4-BE49-F238E27FC236}">
                <a16:creationId xmlns:a16="http://schemas.microsoft.com/office/drawing/2014/main" id="{9AB76D8B-A665-41AB-86D8-09314F906B5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45877" y="5897729"/>
            <a:ext cx="1150071" cy="529148"/>
          </a:xfrm>
          <a:prstGeom prst="rect">
            <a:avLst/>
          </a:prstGeom>
        </p:spPr>
      </p:pic>
      <p:pic>
        <p:nvPicPr>
          <p:cNvPr id="7" name="Picture 6">
            <a:extLst>
              <a:ext uri="{FF2B5EF4-FFF2-40B4-BE49-F238E27FC236}">
                <a16:creationId xmlns:a16="http://schemas.microsoft.com/office/drawing/2014/main" id="{6966EFF6-9A3D-4533-A2DF-B1878AE03AF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17554" y="6008569"/>
            <a:ext cx="555620" cy="267060"/>
          </a:xfrm>
          <a:prstGeom prst="rect">
            <a:avLst/>
          </a:prstGeom>
        </p:spPr>
      </p:pic>
      <p:pic>
        <p:nvPicPr>
          <p:cNvPr id="10" name="Picture 9">
            <a:extLst>
              <a:ext uri="{FF2B5EF4-FFF2-40B4-BE49-F238E27FC236}">
                <a16:creationId xmlns:a16="http://schemas.microsoft.com/office/drawing/2014/main" id="{8BC69308-466F-4BC8-8F21-C5C8B21D716D}"/>
              </a:ext>
            </a:extLst>
          </p:cNvPr>
          <p:cNvPicPr>
            <a:picLocks noChangeAspect="1"/>
          </p:cNvPicPr>
          <p:nvPr userDrawn="1"/>
        </p:nvPicPr>
        <p:blipFill rotWithShape="1">
          <a:blip r:embed="rId5"/>
          <a:srcRect r="6643" b="26058"/>
          <a:stretch/>
        </p:blipFill>
        <p:spPr>
          <a:xfrm>
            <a:off x="2967704" y="5856348"/>
            <a:ext cx="1188518" cy="593772"/>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47A1AE56-86F1-4D3D-8E16-1A499DB428B5}"/>
              </a:ext>
            </a:extLst>
          </p:cNvPr>
          <p:cNvPicPr>
            <a:picLocks noChangeAspect="1"/>
          </p:cNvPicPr>
          <p:nvPr userDrawn="1"/>
        </p:nvPicPr>
        <p:blipFill>
          <a:blip r:embed="rId6"/>
          <a:stretch>
            <a:fillRect/>
          </a:stretch>
        </p:blipFill>
        <p:spPr>
          <a:xfrm>
            <a:off x="5234506" y="6008569"/>
            <a:ext cx="1303756" cy="360000"/>
          </a:xfrm>
          <a:prstGeom prst="rect">
            <a:avLst/>
          </a:prstGeom>
        </p:spPr>
      </p:pic>
    </p:spTree>
    <p:extLst>
      <p:ext uri="{BB962C8B-B14F-4D97-AF65-F5344CB8AC3E}">
        <p14:creationId xmlns:p14="http://schemas.microsoft.com/office/powerpoint/2010/main" val="16905738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formation page">
    <p:bg>
      <p:bgPr>
        <a:solidFill>
          <a:srgbClr val="0E1429"/>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E3033FF-2089-4ED7-B522-FA51DC38F06E}"/>
              </a:ext>
            </a:extLst>
          </p:cNvPr>
          <p:cNvSpPr txBox="1"/>
          <p:nvPr userDrawn="1"/>
        </p:nvSpPr>
        <p:spPr>
          <a:xfrm>
            <a:off x="628650" y="485890"/>
            <a:ext cx="7886700" cy="523220"/>
          </a:xfrm>
          <a:prstGeom prst="rect">
            <a:avLst/>
          </a:prstGeom>
          <a:noFill/>
        </p:spPr>
        <p:txBody>
          <a:bodyPr wrap="square" rtlCol="0">
            <a:spAutoFit/>
          </a:bodyPr>
          <a:lstStyle/>
          <a:p>
            <a:r>
              <a:rPr lang="en-AU" sz="2800" b="1" dirty="0">
                <a:solidFill>
                  <a:srgbClr val="01A0DF"/>
                </a:solidFill>
              </a:rPr>
              <a:t>About Safe Systems for Universities</a:t>
            </a:r>
          </a:p>
        </p:txBody>
      </p:sp>
      <p:sp>
        <p:nvSpPr>
          <p:cNvPr id="8" name="TextBox 7">
            <a:extLst>
              <a:ext uri="{FF2B5EF4-FFF2-40B4-BE49-F238E27FC236}">
                <a16:creationId xmlns:a16="http://schemas.microsoft.com/office/drawing/2014/main" id="{FE1F1896-7D38-4590-BC18-8D29A591B4B3}"/>
              </a:ext>
            </a:extLst>
          </p:cNvPr>
          <p:cNvSpPr txBox="1"/>
          <p:nvPr userDrawn="1"/>
        </p:nvSpPr>
        <p:spPr>
          <a:xfrm>
            <a:off x="628650" y="2040795"/>
            <a:ext cx="7886700" cy="1677382"/>
          </a:xfrm>
          <a:prstGeom prst="rect">
            <a:avLst/>
          </a:prstGeom>
          <a:noFill/>
        </p:spPr>
        <p:txBody>
          <a:bodyPr wrap="square" rtlCol="0">
            <a:spAutoFit/>
          </a:bodyPr>
          <a:lstStyle/>
          <a:p>
            <a:pPr>
              <a:spcAft>
                <a:spcPts val="600"/>
              </a:spcAft>
            </a:pPr>
            <a:r>
              <a:rPr lang="en-AU" sz="1800" b="1" dirty="0">
                <a:solidFill>
                  <a:srgbClr val="01A0DF"/>
                </a:solidFill>
              </a:rPr>
              <a:t>Authors</a:t>
            </a:r>
          </a:p>
          <a:p>
            <a:r>
              <a:rPr lang="en-AU" sz="1000" b="0" dirty="0">
                <a:solidFill>
                  <a:schemeClr val="bg1"/>
                </a:solidFill>
              </a:rPr>
              <a:t>Chris Stokes</a:t>
            </a:r>
          </a:p>
          <a:p>
            <a:r>
              <a:rPr lang="en-AU" sz="1000" b="0" dirty="0">
                <a:solidFill>
                  <a:schemeClr val="bg1"/>
                </a:solidFill>
              </a:rPr>
              <a:t>Centre for Automotive Safety Research, University of Adelaide</a:t>
            </a:r>
          </a:p>
          <a:p>
            <a:pPr>
              <a:spcAft>
                <a:spcPts val="600"/>
              </a:spcAft>
            </a:pPr>
            <a:r>
              <a:rPr lang="en-AU" sz="1000" b="0" dirty="0">
                <a:solidFill>
                  <a:schemeClr val="bg1"/>
                </a:solidFill>
                <a:hlinkClick r:id="rId2">
                  <a:extLst>
                    <a:ext uri="{A12FA001-AC4F-418D-AE19-62706E023703}">
                      <ahyp:hlinkClr xmlns:ahyp="http://schemas.microsoft.com/office/drawing/2018/hyperlinkcolor" val="tx"/>
                    </a:ext>
                  </a:extLst>
                </a:hlinkClick>
              </a:rPr>
              <a:t>christopher@casr.Adelaide.edu.au</a:t>
            </a:r>
            <a:endParaRPr lang="en-AU" sz="1000" b="0" dirty="0">
              <a:solidFill>
                <a:schemeClr val="bg1"/>
              </a:solidFill>
            </a:endParaRPr>
          </a:p>
          <a:p>
            <a:r>
              <a:rPr lang="en-AU" sz="1000" b="0" dirty="0">
                <a:solidFill>
                  <a:schemeClr val="bg1"/>
                </a:solidFill>
              </a:rPr>
              <a:t>Wayne Moon</a:t>
            </a:r>
          </a:p>
          <a:p>
            <a:pPr>
              <a:spcAft>
                <a:spcPts val="600"/>
              </a:spcAft>
            </a:pPr>
            <a:r>
              <a:rPr lang="en-AU" sz="1000" b="0" dirty="0">
                <a:solidFill>
                  <a:schemeClr val="bg1"/>
                </a:solidFill>
              </a:rPr>
              <a:t>Road Safety Victoria, Department of Transport</a:t>
            </a:r>
          </a:p>
          <a:p>
            <a:r>
              <a:rPr lang="en-AU" sz="1000" b="0" dirty="0">
                <a:solidFill>
                  <a:schemeClr val="bg1"/>
                </a:solidFill>
              </a:rPr>
              <a:t>Jeremy Woolley</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000" b="0" dirty="0">
                <a:solidFill>
                  <a:schemeClr val="bg1"/>
                </a:solidFill>
              </a:rPr>
              <a:t>Centre for Automotive Safety Research, University of Adelaide</a:t>
            </a:r>
          </a:p>
        </p:txBody>
      </p:sp>
      <p:sp>
        <p:nvSpPr>
          <p:cNvPr id="9" name="TextBox 8">
            <a:extLst>
              <a:ext uri="{FF2B5EF4-FFF2-40B4-BE49-F238E27FC236}">
                <a16:creationId xmlns:a16="http://schemas.microsoft.com/office/drawing/2014/main" id="{4B5CC68D-C093-4612-B202-9D8892E5D1A0}"/>
              </a:ext>
            </a:extLst>
          </p:cNvPr>
          <p:cNvSpPr txBox="1"/>
          <p:nvPr userDrawn="1"/>
        </p:nvSpPr>
        <p:spPr>
          <a:xfrm>
            <a:off x="628650" y="4641154"/>
            <a:ext cx="7886700" cy="1292662"/>
          </a:xfrm>
          <a:prstGeom prst="rect">
            <a:avLst/>
          </a:prstGeom>
          <a:noFill/>
        </p:spPr>
        <p:txBody>
          <a:bodyPr wrap="square" rtlCol="0">
            <a:spAutoFit/>
          </a:bodyPr>
          <a:lstStyle/>
          <a:p>
            <a:pPr>
              <a:spcAft>
                <a:spcPts val="600"/>
              </a:spcAft>
            </a:pPr>
            <a:r>
              <a:rPr lang="en-AU" sz="1800" b="1" dirty="0">
                <a:solidFill>
                  <a:srgbClr val="01A0DF"/>
                </a:solidFill>
              </a:rPr>
              <a:t>Statement of intent</a:t>
            </a:r>
          </a:p>
          <a:p>
            <a:pPr algn="just">
              <a:spcAft>
                <a:spcPts val="600"/>
              </a:spcAft>
            </a:pPr>
            <a:r>
              <a:rPr lang="en-US" sz="900" b="0" dirty="0">
                <a:solidFill>
                  <a:schemeClr val="bg1"/>
                </a:solidFill>
              </a:rPr>
              <a:t>This learning material was created within the context of use by tertiary students and educators, but is not limited to this use. It is intended that the material may be modified by users for application to their specific learning and teaching requirements.</a:t>
            </a:r>
          </a:p>
          <a:p>
            <a:pPr algn="just">
              <a:spcAft>
                <a:spcPts val="600"/>
              </a:spcAft>
            </a:pPr>
            <a:r>
              <a:rPr lang="en-US" sz="900" b="0" dirty="0">
                <a:solidFill>
                  <a:schemeClr val="bg1"/>
                </a:solidFill>
              </a:rPr>
              <a:t>The information provided within this learning material is intended for educational purposes and as such provides general information that may not be applicable to every situation.</a:t>
            </a:r>
          </a:p>
          <a:p>
            <a:pPr marL="0" marR="0" lvl="0" indent="0" algn="just" defTabSz="914400" rtl="0" eaLnBrk="1" fontAlgn="auto" latinLnBrk="0" hangingPunct="1">
              <a:lnSpc>
                <a:spcPct val="100000"/>
              </a:lnSpc>
              <a:spcBef>
                <a:spcPts val="0"/>
              </a:spcBef>
              <a:spcAft>
                <a:spcPts val="600"/>
              </a:spcAft>
              <a:buClrTx/>
              <a:buSzTx/>
              <a:buFontTx/>
              <a:buNone/>
              <a:tabLst/>
              <a:defRPr/>
            </a:pPr>
            <a:r>
              <a:rPr lang="en-US" sz="900" b="0" dirty="0">
                <a:solidFill>
                  <a:schemeClr val="bg1"/>
                </a:solidFill>
              </a:rPr>
              <a:t>Users should note that images sourced through creative commons may be subject to non-commercial copyright restrictions.</a:t>
            </a:r>
          </a:p>
        </p:txBody>
      </p:sp>
      <p:sp>
        <p:nvSpPr>
          <p:cNvPr id="10" name="TextBox 9">
            <a:extLst>
              <a:ext uri="{FF2B5EF4-FFF2-40B4-BE49-F238E27FC236}">
                <a16:creationId xmlns:a16="http://schemas.microsoft.com/office/drawing/2014/main" id="{5733EC76-397B-4F79-BF1A-E8A48DA4649A}"/>
              </a:ext>
            </a:extLst>
          </p:cNvPr>
          <p:cNvSpPr txBox="1"/>
          <p:nvPr userDrawn="1"/>
        </p:nvSpPr>
        <p:spPr>
          <a:xfrm>
            <a:off x="628650" y="3764167"/>
            <a:ext cx="7886700" cy="830997"/>
          </a:xfrm>
          <a:prstGeom prst="rect">
            <a:avLst/>
          </a:prstGeom>
          <a:noFill/>
        </p:spPr>
        <p:txBody>
          <a:bodyPr wrap="square" rtlCol="0">
            <a:spAutoFit/>
          </a:bodyPr>
          <a:lstStyle/>
          <a:p>
            <a:pPr>
              <a:spcAft>
                <a:spcPts val="600"/>
              </a:spcAft>
            </a:pPr>
            <a:r>
              <a:rPr lang="en-AU" sz="1800" b="1" dirty="0">
                <a:solidFill>
                  <a:srgbClr val="01A0DF"/>
                </a:solidFill>
              </a:rPr>
              <a:t>Version control</a:t>
            </a:r>
          </a:p>
          <a:p>
            <a:pPr algn="just">
              <a:spcAft>
                <a:spcPts val="600"/>
              </a:spcAft>
            </a:pPr>
            <a:r>
              <a:rPr lang="en-AU" sz="1000" b="0" dirty="0">
                <a:solidFill>
                  <a:schemeClr val="bg1"/>
                </a:solidFill>
              </a:rPr>
              <a:t>Version</a:t>
            </a:r>
          </a:p>
          <a:p>
            <a:pPr algn="just"/>
            <a:r>
              <a:rPr lang="en-AU" sz="1000" b="0" dirty="0">
                <a:solidFill>
                  <a:schemeClr val="bg1"/>
                </a:solidFill>
              </a:rPr>
              <a:t>Released</a:t>
            </a:r>
          </a:p>
        </p:txBody>
      </p:sp>
      <p:sp>
        <p:nvSpPr>
          <p:cNvPr id="12" name="Text Placeholder 11">
            <a:extLst>
              <a:ext uri="{FF2B5EF4-FFF2-40B4-BE49-F238E27FC236}">
                <a16:creationId xmlns:a16="http://schemas.microsoft.com/office/drawing/2014/main" id="{D0AFAEA1-9B5C-4FC5-9E11-A45DAFD21356}"/>
              </a:ext>
            </a:extLst>
          </p:cNvPr>
          <p:cNvSpPr>
            <a:spLocks noGrp="1"/>
          </p:cNvSpPr>
          <p:nvPr>
            <p:ph type="body" sz="quarter" idx="10" hasCustomPrompt="1"/>
          </p:nvPr>
        </p:nvSpPr>
        <p:spPr>
          <a:xfrm>
            <a:off x="1061556" y="4132567"/>
            <a:ext cx="2440766" cy="217487"/>
          </a:xfrm>
        </p:spPr>
        <p:txBody>
          <a:bodyPr>
            <a:noAutofit/>
          </a:bodyPr>
          <a:lstStyle>
            <a:lvl1pPr>
              <a:defRPr sz="1000" b="0">
                <a:solidFill>
                  <a:schemeClr val="bg1"/>
                </a:solidFill>
              </a:defRPr>
            </a:lvl1pPr>
          </a:lstStyle>
          <a:p>
            <a:pPr lvl="0"/>
            <a:r>
              <a:rPr lang="en-AU" sz="1000" dirty="0"/>
              <a:t>Click to add version number (X.X format)</a:t>
            </a:r>
            <a:endParaRPr lang="en-AU" dirty="0"/>
          </a:p>
        </p:txBody>
      </p:sp>
      <p:sp>
        <p:nvSpPr>
          <p:cNvPr id="13" name="Text Placeholder 11">
            <a:extLst>
              <a:ext uri="{FF2B5EF4-FFF2-40B4-BE49-F238E27FC236}">
                <a16:creationId xmlns:a16="http://schemas.microsoft.com/office/drawing/2014/main" id="{E282D6CB-C008-45BD-B50D-FABBBCCA3E2E}"/>
              </a:ext>
            </a:extLst>
          </p:cNvPr>
          <p:cNvSpPr>
            <a:spLocks noGrp="1"/>
          </p:cNvSpPr>
          <p:nvPr>
            <p:ph type="body" sz="quarter" idx="11" hasCustomPrompt="1"/>
          </p:nvPr>
        </p:nvSpPr>
        <p:spPr>
          <a:xfrm>
            <a:off x="1136316" y="4362626"/>
            <a:ext cx="2642054" cy="217487"/>
          </a:xfrm>
        </p:spPr>
        <p:txBody>
          <a:bodyPr>
            <a:noAutofit/>
          </a:bodyPr>
          <a:lstStyle>
            <a:lvl1pPr>
              <a:defRPr sz="1000" b="0">
                <a:solidFill>
                  <a:schemeClr val="bg1"/>
                </a:solidFill>
              </a:defRPr>
            </a:lvl1pPr>
          </a:lstStyle>
          <a:p>
            <a:pPr lvl="0"/>
            <a:r>
              <a:rPr lang="en-AU" sz="1000" dirty="0"/>
              <a:t>Click to add release date (XX XXX 20XX format)</a:t>
            </a:r>
            <a:endParaRPr lang="en-AU" dirty="0"/>
          </a:p>
        </p:txBody>
      </p:sp>
      <p:sp>
        <p:nvSpPr>
          <p:cNvPr id="11" name="Slide Number Placeholder 8">
            <a:extLst>
              <a:ext uri="{FF2B5EF4-FFF2-40B4-BE49-F238E27FC236}">
                <a16:creationId xmlns:a16="http://schemas.microsoft.com/office/drawing/2014/main" id="{41C49602-AB90-4DE2-AF71-34B7B60C3FC7}"/>
              </a:ext>
            </a:extLst>
          </p:cNvPr>
          <p:cNvSpPr>
            <a:spLocks noGrp="1"/>
          </p:cNvSpPr>
          <p:nvPr>
            <p:ph type="sldNum" sz="quarter" idx="12"/>
          </p:nvPr>
        </p:nvSpPr>
        <p:spPr>
          <a:xfrm>
            <a:off x="5457293" y="6218334"/>
            <a:ext cx="2057400" cy="365125"/>
          </a:xfrm>
        </p:spPr>
        <p:txBody>
          <a:bodyPr/>
          <a:lstStyle/>
          <a:p>
            <a:fld id="{A9D36E53-D99A-0F41-B3E8-EF235B9A2E23}" type="slidenum">
              <a:rPr lang="en-US" smtClean="0"/>
              <a:pPr/>
              <a:t>‹#›</a:t>
            </a:fld>
            <a:endParaRPr lang="en-US" dirty="0"/>
          </a:p>
        </p:txBody>
      </p:sp>
      <p:pic>
        <p:nvPicPr>
          <p:cNvPr id="14" name="Picture 13">
            <a:extLst>
              <a:ext uri="{FF2B5EF4-FFF2-40B4-BE49-F238E27FC236}">
                <a16:creationId xmlns:a16="http://schemas.microsoft.com/office/drawing/2014/main" id="{39C152FE-5F69-47DA-97F2-23C819318A6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
        <p:nvSpPr>
          <p:cNvPr id="15" name="Footer Placeholder 7">
            <a:extLst>
              <a:ext uri="{FF2B5EF4-FFF2-40B4-BE49-F238E27FC236}">
                <a16:creationId xmlns:a16="http://schemas.microsoft.com/office/drawing/2014/main" id="{D61A840A-CEA1-4B46-B349-FF653F0D24F9}"/>
              </a:ext>
            </a:extLst>
          </p:cNvPr>
          <p:cNvSpPr>
            <a:spLocks noGrp="1"/>
          </p:cNvSpPr>
          <p:nvPr>
            <p:ph type="ftr" sz="quarter" idx="13"/>
          </p:nvPr>
        </p:nvSpPr>
        <p:spPr>
          <a:xfrm>
            <a:off x="628650" y="6218334"/>
            <a:ext cx="3086100" cy="365125"/>
          </a:xfrm>
        </p:spPr>
        <p:txBody>
          <a:bodyPr/>
          <a:lstStyle/>
          <a:p>
            <a:r>
              <a:rPr lang="en-US" dirty="0"/>
              <a:t>Module 1, Snippet 1</a:t>
            </a:r>
          </a:p>
        </p:txBody>
      </p:sp>
      <p:sp>
        <p:nvSpPr>
          <p:cNvPr id="16" name="TextBox 15">
            <a:extLst>
              <a:ext uri="{FF2B5EF4-FFF2-40B4-BE49-F238E27FC236}">
                <a16:creationId xmlns:a16="http://schemas.microsoft.com/office/drawing/2014/main" id="{F68B67EA-427C-44FE-A9E0-3D7484362C9C}"/>
              </a:ext>
            </a:extLst>
          </p:cNvPr>
          <p:cNvSpPr txBox="1"/>
          <p:nvPr userDrawn="1"/>
        </p:nvSpPr>
        <p:spPr>
          <a:xfrm>
            <a:off x="628650" y="1086864"/>
            <a:ext cx="7886700" cy="754053"/>
          </a:xfrm>
          <a:prstGeom prst="rect">
            <a:avLst/>
          </a:prstGeom>
          <a:noFill/>
        </p:spPr>
        <p:txBody>
          <a:bodyPr wrap="square" rtlCol="0">
            <a:spAutoFit/>
          </a:bodyPr>
          <a:lstStyle/>
          <a:p>
            <a:pPr>
              <a:spcAft>
                <a:spcPts val="600"/>
              </a:spcAft>
            </a:pPr>
            <a:r>
              <a:rPr lang="en-AU" sz="1800" b="1" dirty="0">
                <a:solidFill>
                  <a:srgbClr val="01A0DF"/>
                </a:solidFill>
              </a:rPr>
              <a:t>Sponsors</a:t>
            </a:r>
          </a:p>
          <a:p>
            <a:r>
              <a:rPr lang="en-AU" sz="1000" b="0" dirty="0">
                <a:solidFill>
                  <a:schemeClr val="bg1"/>
                </a:solidFill>
              </a:rPr>
              <a:t>Traffic Accident Commission of Victoria</a:t>
            </a:r>
          </a:p>
          <a:p>
            <a:r>
              <a:rPr lang="en-AU" sz="1000" b="0" dirty="0">
                <a:solidFill>
                  <a:schemeClr val="bg1"/>
                </a:solidFill>
              </a:rPr>
              <a:t>Department of Transport, Victoria State Government</a:t>
            </a:r>
          </a:p>
        </p:txBody>
      </p:sp>
    </p:spTree>
    <p:extLst>
      <p:ext uri="{BB962C8B-B14F-4D97-AF65-F5344CB8AC3E}">
        <p14:creationId xmlns:p14="http://schemas.microsoft.com/office/powerpoint/2010/main" val="1518582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title">
    <p:bg>
      <p:bgPr>
        <a:solidFill>
          <a:srgbClr val="0E1429"/>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A2227A-6067-443E-B63E-AF114C69F719}"/>
              </a:ext>
            </a:extLst>
          </p:cNvPr>
          <p:cNvSpPr>
            <a:spLocks noGrp="1"/>
          </p:cNvSpPr>
          <p:nvPr>
            <p:ph type="body" sz="quarter" idx="10" hasCustomPrompt="1"/>
          </p:nvPr>
        </p:nvSpPr>
        <p:spPr>
          <a:xfrm>
            <a:off x="509588" y="2200275"/>
            <a:ext cx="8169275" cy="1811008"/>
          </a:xfrm>
        </p:spPr>
        <p:txBody>
          <a:bodyPr>
            <a:normAutofit/>
          </a:bodyPr>
          <a:lstStyle>
            <a:lvl1pPr>
              <a:defRPr sz="6000">
                <a:solidFill>
                  <a:srgbClr val="01A0DF"/>
                </a:solidFill>
              </a:defRPr>
            </a:lvl1pPr>
          </a:lstStyle>
          <a:p>
            <a:pPr lvl="0"/>
            <a:r>
              <a:rPr lang="en-US" dirty="0"/>
              <a:t>Section Title</a:t>
            </a:r>
          </a:p>
        </p:txBody>
      </p:sp>
      <p:sp>
        <p:nvSpPr>
          <p:cNvPr id="4" name="Slide Number Placeholder 8">
            <a:extLst>
              <a:ext uri="{FF2B5EF4-FFF2-40B4-BE49-F238E27FC236}">
                <a16:creationId xmlns:a16="http://schemas.microsoft.com/office/drawing/2014/main" id="{EC6AC5CA-FFEA-4D13-8E5F-8DEBEA42F37F}"/>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5" name="Picture 4">
            <a:extLst>
              <a:ext uri="{FF2B5EF4-FFF2-40B4-BE49-F238E27FC236}">
                <a16:creationId xmlns:a16="http://schemas.microsoft.com/office/drawing/2014/main" id="{A1933036-6E03-4F7D-91B9-A643C9A27F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
        <p:nvSpPr>
          <p:cNvPr id="7" name="Footer Placeholder 7">
            <a:extLst>
              <a:ext uri="{FF2B5EF4-FFF2-40B4-BE49-F238E27FC236}">
                <a16:creationId xmlns:a16="http://schemas.microsoft.com/office/drawing/2014/main" id="{7ED945FC-2488-4B60-917B-004988BEF009}"/>
              </a:ext>
            </a:extLst>
          </p:cNvPr>
          <p:cNvSpPr>
            <a:spLocks noGrp="1"/>
          </p:cNvSpPr>
          <p:nvPr>
            <p:ph type="ftr" sz="quarter" idx="12"/>
          </p:nvPr>
        </p:nvSpPr>
        <p:spPr>
          <a:xfrm>
            <a:off x="628650" y="6218334"/>
            <a:ext cx="3086100" cy="365125"/>
          </a:xfrm>
        </p:spPr>
        <p:txBody>
          <a:bodyPr/>
          <a:lstStyle/>
          <a:p>
            <a:r>
              <a:rPr lang="en-US" dirty="0"/>
              <a:t>Module 1, Snippet 1</a:t>
            </a:r>
          </a:p>
        </p:txBody>
      </p:sp>
    </p:spTree>
    <p:extLst>
      <p:ext uri="{BB962C8B-B14F-4D97-AF65-F5344CB8AC3E}">
        <p14:creationId xmlns:p14="http://schemas.microsoft.com/office/powerpoint/2010/main" val="2219336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only">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3"/>
            <a:ext cx="7886700" cy="4351338"/>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1, Snippet 1</a:t>
            </a:r>
          </a:p>
        </p:txBody>
      </p:sp>
      <p:sp>
        <p:nvSpPr>
          <p:cNvPr id="9" name="Slide Number Placeholder 8">
            <a:extLst>
              <a:ext uri="{FF2B5EF4-FFF2-40B4-BE49-F238E27FC236}">
                <a16:creationId xmlns:a16="http://schemas.microsoft.com/office/drawing/2014/main" id="{42A2BCFF-CEC8-42C2-97A7-457F4FE334D4}"/>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0" name="Picture 9">
            <a:extLst>
              <a:ext uri="{FF2B5EF4-FFF2-40B4-BE49-F238E27FC236}">
                <a16:creationId xmlns:a16="http://schemas.microsoft.com/office/drawing/2014/main" id="{0AB9FB52-9FAE-4302-A71B-8C83AB2EAE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and picture">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3"/>
            <a:ext cx="3943350" cy="4351338"/>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1, Snippet 1</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9788" y="1549593"/>
            <a:ext cx="4494212" cy="4351338"/>
          </a:xfrm>
        </p:spPr>
        <p:txBody>
          <a:bodyPr/>
          <a:lstStyle/>
          <a:p>
            <a:endParaRPr lang="en-AU" dirty="0"/>
          </a:p>
        </p:txBody>
      </p:sp>
      <p:sp>
        <p:nvSpPr>
          <p:cNvPr id="5" name="Text Placeholder 4">
            <a:extLst>
              <a:ext uri="{FF2B5EF4-FFF2-40B4-BE49-F238E27FC236}">
                <a16:creationId xmlns:a16="http://schemas.microsoft.com/office/drawing/2014/main" id="{C9F12EA2-E83B-456A-9BEC-6D6B42005379}"/>
              </a:ext>
            </a:extLst>
          </p:cNvPr>
          <p:cNvSpPr>
            <a:spLocks noGrp="1"/>
          </p:cNvSpPr>
          <p:nvPr>
            <p:ph type="body" sz="quarter" idx="13"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0" name="Slide Number Placeholder 8">
            <a:extLst>
              <a:ext uri="{FF2B5EF4-FFF2-40B4-BE49-F238E27FC236}">
                <a16:creationId xmlns:a16="http://schemas.microsoft.com/office/drawing/2014/main" id="{4A136AC9-5B72-41B5-8956-382EEAB51049}"/>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1" name="Picture 10">
            <a:extLst>
              <a:ext uri="{FF2B5EF4-FFF2-40B4-BE49-F238E27FC236}">
                <a16:creationId xmlns:a16="http://schemas.microsoft.com/office/drawing/2014/main" id="{67081FC1-A279-4F1E-B36F-1591B1696D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24907126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nd picture 2">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3"/>
            <a:ext cx="3943350" cy="4351338"/>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1, Snippet 1</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9788" y="1221789"/>
            <a:ext cx="4494212" cy="2232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9788" y="3664788"/>
            <a:ext cx="4494212" cy="2232000"/>
          </a:xfrm>
        </p:spPr>
        <p:txBody>
          <a:bodyPr/>
          <a:lstStyle/>
          <a:p>
            <a:endParaRPr lang="en-AU"/>
          </a:p>
        </p:txBody>
      </p:sp>
      <p:sp>
        <p:nvSpPr>
          <p:cNvPr id="10" name="Text Placeholder 4">
            <a:extLst>
              <a:ext uri="{FF2B5EF4-FFF2-40B4-BE49-F238E27FC236}">
                <a16:creationId xmlns:a16="http://schemas.microsoft.com/office/drawing/2014/main" id="{56C7ABE7-6DC4-43AB-9AB1-92B874A1CEF3}"/>
              </a:ext>
            </a:extLst>
          </p:cNvPr>
          <p:cNvSpPr>
            <a:spLocks noGrp="1"/>
          </p:cNvSpPr>
          <p:nvPr>
            <p:ph type="body" sz="quarter" idx="14"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Slide Number Placeholder 8">
            <a:extLst>
              <a:ext uri="{FF2B5EF4-FFF2-40B4-BE49-F238E27FC236}">
                <a16:creationId xmlns:a16="http://schemas.microsoft.com/office/drawing/2014/main" id="{CE680EAC-4A6D-490C-95C9-BB4DEFF8CC4B}"/>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2" name="Picture 11">
            <a:extLst>
              <a:ext uri="{FF2B5EF4-FFF2-40B4-BE49-F238E27FC236}">
                <a16:creationId xmlns:a16="http://schemas.microsoft.com/office/drawing/2014/main" id="{8C794707-A10C-49EA-A3AD-2FF1DEADD3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
        <p:nvSpPr>
          <p:cNvPr id="13" name="Text Placeholder 4">
            <a:extLst>
              <a:ext uri="{FF2B5EF4-FFF2-40B4-BE49-F238E27FC236}">
                <a16:creationId xmlns:a16="http://schemas.microsoft.com/office/drawing/2014/main" id="{E2CB5952-0470-402A-899A-4A07400D7334}"/>
              </a:ext>
            </a:extLst>
          </p:cNvPr>
          <p:cNvSpPr>
            <a:spLocks noGrp="1"/>
          </p:cNvSpPr>
          <p:nvPr>
            <p:ph type="body" sz="quarter" idx="15" hasCustomPrompt="1"/>
          </p:nvPr>
        </p:nvSpPr>
        <p:spPr>
          <a:xfrm>
            <a:off x="4649788" y="3464852"/>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Tree>
    <p:extLst>
      <p:ext uri="{BB962C8B-B14F-4D97-AF65-F5344CB8AC3E}">
        <p14:creationId xmlns:p14="http://schemas.microsoft.com/office/powerpoint/2010/main" val="3654608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ext and picture 2">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4"/>
            <a:ext cx="3943350" cy="2094646"/>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1, Snippet 1</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9788" y="1221789"/>
            <a:ext cx="4494212" cy="2232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9788" y="3664788"/>
            <a:ext cx="4494212" cy="2232000"/>
          </a:xfrm>
        </p:spPr>
        <p:txBody>
          <a:bodyPr/>
          <a:lstStyle/>
          <a:p>
            <a:endParaRPr lang="en-AU"/>
          </a:p>
        </p:txBody>
      </p:sp>
      <p:sp>
        <p:nvSpPr>
          <p:cNvPr id="10" name="Text Placeholder 4">
            <a:extLst>
              <a:ext uri="{FF2B5EF4-FFF2-40B4-BE49-F238E27FC236}">
                <a16:creationId xmlns:a16="http://schemas.microsoft.com/office/drawing/2014/main" id="{56C7ABE7-6DC4-43AB-9AB1-92B874A1CEF3}"/>
              </a:ext>
            </a:extLst>
          </p:cNvPr>
          <p:cNvSpPr>
            <a:spLocks noGrp="1"/>
          </p:cNvSpPr>
          <p:nvPr>
            <p:ph type="body" sz="quarter" idx="14"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Slide Number Placeholder 8">
            <a:extLst>
              <a:ext uri="{FF2B5EF4-FFF2-40B4-BE49-F238E27FC236}">
                <a16:creationId xmlns:a16="http://schemas.microsoft.com/office/drawing/2014/main" id="{CE680EAC-4A6D-490C-95C9-BB4DEFF8CC4B}"/>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2" name="Picture 11">
            <a:extLst>
              <a:ext uri="{FF2B5EF4-FFF2-40B4-BE49-F238E27FC236}">
                <a16:creationId xmlns:a16="http://schemas.microsoft.com/office/drawing/2014/main" id="{8C794707-A10C-49EA-A3AD-2FF1DEADD3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
        <p:nvSpPr>
          <p:cNvPr id="13" name="Text Placeholder 4">
            <a:extLst>
              <a:ext uri="{FF2B5EF4-FFF2-40B4-BE49-F238E27FC236}">
                <a16:creationId xmlns:a16="http://schemas.microsoft.com/office/drawing/2014/main" id="{E2CB5952-0470-402A-899A-4A07400D7334}"/>
              </a:ext>
            </a:extLst>
          </p:cNvPr>
          <p:cNvSpPr>
            <a:spLocks noGrp="1"/>
          </p:cNvSpPr>
          <p:nvPr>
            <p:ph type="body" sz="quarter" idx="15" hasCustomPrompt="1"/>
          </p:nvPr>
        </p:nvSpPr>
        <p:spPr>
          <a:xfrm>
            <a:off x="4649788" y="3464852"/>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4" name="Picture Placeholder 4">
            <a:extLst>
              <a:ext uri="{FF2B5EF4-FFF2-40B4-BE49-F238E27FC236}">
                <a16:creationId xmlns:a16="http://schemas.microsoft.com/office/drawing/2014/main" id="{6E260B2F-1EB3-428E-95FD-243FD115F227}"/>
              </a:ext>
            </a:extLst>
          </p:cNvPr>
          <p:cNvSpPr>
            <a:spLocks noGrp="1"/>
          </p:cNvSpPr>
          <p:nvPr>
            <p:ph type="pic" sz="quarter" idx="16"/>
          </p:nvPr>
        </p:nvSpPr>
        <p:spPr>
          <a:xfrm>
            <a:off x="628650" y="3660047"/>
            <a:ext cx="3943350" cy="2232000"/>
          </a:xfrm>
        </p:spPr>
        <p:txBody>
          <a:bodyPr/>
          <a:lstStyle/>
          <a:p>
            <a:endParaRPr lang="en-AU"/>
          </a:p>
        </p:txBody>
      </p:sp>
      <p:sp>
        <p:nvSpPr>
          <p:cNvPr id="15" name="Text Placeholder 4">
            <a:extLst>
              <a:ext uri="{FF2B5EF4-FFF2-40B4-BE49-F238E27FC236}">
                <a16:creationId xmlns:a16="http://schemas.microsoft.com/office/drawing/2014/main" id="{639B3741-CB69-4A19-B3BD-55E5F11D5E65}"/>
              </a:ext>
            </a:extLst>
          </p:cNvPr>
          <p:cNvSpPr>
            <a:spLocks noGrp="1"/>
          </p:cNvSpPr>
          <p:nvPr>
            <p:ph type="body" sz="quarter" idx="17" hasCustomPrompt="1"/>
          </p:nvPr>
        </p:nvSpPr>
        <p:spPr>
          <a:xfrm>
            <a:off x="628650" y="5905414"/>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Tree>
    <p:extLst>
      <p:ext uri="{BB962C8B-B14F-4D97-AF65-F5344CB8AC3E}">
        <p14:creationId xmlns:p14="http://schemas.microsoft.com/office/powerpoint/2010/main" val="3861641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picture 3">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549593"/>
            <a:ext cx="7886699" cy="2082141"/>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1, Snippet 1</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628649" y="3787301"/>
            <a:ext cx="3865562" cy="2124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9788" y="3776931"/>
            <a:ext cx="3865562" cy="2124000"/>
          </a:xfrm>
        </p:spPr>
        <p:txBody>
          <a:bodyPr/>
          <a:lstStyle/>
          <a:p>
            <a:endParaRPr lang="en-AU"/>
          </a:p>
        </p:txBody>
      </p:sp>
      <p:sp>
        <p:nvSpPr>
          <p:cNvPr id="10" name="Text Placeholder 4">
            <a:extLst>
              <a:ext uri="{FF2B5EF4-FFF2-40B4-BE49-F238E27FC236}">
                <a16:creationId xmlns:a16="http://schemas.microsoft.com/office/drawing/2014/main" id="{431E9B43-4E68-4ED0-BE64-1C7B52E412CC}"/>
              </a:ext>
            </a:extLst>
          </p:cNvPr>
          <p:cNvSpPr>
            <a:spLocks noGrp="1"/>
          </p:cNvSpPr>
          <p:nvPr>
            <p:ph type="body" sz="quarter" idx="14"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Text Placeholder 4">
            <a:extLst>
              <a:ext uri="{FF2B5EF4-FFF2-40B4-BE49-F238E27FC236}">
                <a16:creationId xmlns:a16="http://schemas.microsoft.com/office/drawing/2014/main" id="{174C724A-32D2-428C-8919-FE871C7A6A96}"/>
              </a:ext>
            </a:extLst>
          </p:cNvPr>
          <p:cNvSpPr>
            <a:spLocks noGrp="1"/>
          </p:cNvSpPr>
          <p:nvPr>
            <p:ph type="body" sz="quarter" idx="15" hasCustomPrompt="1"/>
          </p:nvPr>
        </p:nvSpPr>
        <p:spPr>
          <a:xfrm>
            <a:off x="628649" y="589848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Slide Number Placeholder 8">
            <a:extLst>
              <a:ext uri="{FF2B5EF4-FFF2-40B4-BE49-F238E27FC236}">
                <a16:creationId xmlns:a16="http://schemas.microsoft.com/office/drawing/2014/main" id="{EBC7B252-7B3F-4710-97B5-D4D1EB95E58B}"/>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3" name="Picture 12">
            <a:extLst>
              <a:ext uri="{FF2B5EF4-FFF2-40B4-BE49-F238E27FC236}">
                <a16:creationId xmlns:a16="http://schemas.microsoft.com/office/drawing/2014/main" id="{8865E9CA-67B7-4C0C-89C3-399FF286B3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1293742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picture 6">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549592"/>
            <a:ext cx="7886699" cy="1339200"/>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1, Snippet 1</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628649" y="2958874"/>
            <a:ext cx="3865562" cy="2952427"/>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9788" y="2958874"/>
            <a:ext cx="3865562" cy="2942057"/>
          </a:xfrm>
        </p:spPr>
        <p:txBody>
          <a:bodyPr/>
          <a:lstStyle/>
          <a:p>
            <a:endParaRPr lang="en-AU"/>
          </a:p>
        </p:txBody>
      </p:sp>
      <p:sp>
        <p:nvSpPr>
          <p:cNvPr id="10" name="Text Placeholder 4">
            <a:extLst>
              <a:ext uri="{FF2B5EF4-FFF2-40B4-BE49-F238E27FC236}">
                <a16:creationId xmlns:a16="http://schemas.microsoft.com/office/drawing/2014/main" id="{F0C94240-E8E3-4FE6-B901-4A6F9739C5BB}"/>
              </a:ext>
            </a:extLst>
          </p:cNvPr>
          <p:cNvSpPr>
            <a:spLocks noGrp="1"/>
          </p:cNvSpPr>
          <p:nvPr>
            <p:ph type="body" sz="quarter" idx="14"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Text Placeholder 4">
            <a:extLst>
              <a:ext uri="{FF2B5EF4-FFF2-40B4-BE49-F238E27FC236}">
                <a16:creationId xmlns:a16="http://schemas.microsoft.com/office/drawing/2014/main" id="{A233EA9E-31F3-456E-9B2A-9E47BC2DF7F4}"/>
              </a:ext>
            </a:extLst>
          </p:cNvPr>
          <p:cNvSpPr>
            <a:spLocks noGrp="1"/>
          </p:cNvSpPr>
          <p:nvPr>
            <p:ph type="body" sz="quarter" idx="15" hasCustomPrompt="1"/>
          </p:nvPr>
        </p:nvSpPr>
        <p:spPr>
          <a:xfrm>
            <a:off x="628649" y="591130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Slide Number Placeholder 8">
            <a:extLst>
              <a:ext uri="{FF2B5EF4-FFF2-40B4-BE49-F238E27FC236}">
                <a16:creationId xmlns:a16="http://schemas.microsoft.com/office/drawing/2014/main" id="{DBC9BDE5-AADC-4D3B-B6AB-2F9BD9E33702}"/>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3" name="Picture 12">
            <a:extLst>
              <a:ext uri="{FF2B5EF4-FFF2-40B4-BE49-F238E27FC236}">
                <a16:creationId xmlns:a16="http://schemas.microsoft.com/office/drawing/2014/main" id="{689B4146-939A-45E0-9AD5-D31F9E11DB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126145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HEADER 1</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628650" y="6356350"/>
            <a:ext cx="30861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Module 3, Snippet 3</a:t>
            </a:r>
            <a:endParaRPr lang="en-US" dirty="0"/>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D36E53-D99A-0F41-B3E8-EF235B9A2E23}" type="slidenum">
              <a:rPr lang="en-US" smtClean="0"/>
              <a:pPr/>
              <a:t>‹#›</a:t>
            </a:fld>
            <a:endParaRPr lang="en-US" dirty="0"/>
          </a:p>
        </p:txBody>
      </p:sp>
    </p:spTree>
    <p:extLst>
      <p:ext uri="{BB962C8B-B14F-4D97-AF65-F5344CB8AC3E}">
        <p14:creationId xmlns:p14="http://schemas.microsoft.com/office/powerpoint/2010/main" val="6793685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5" r:id="rId3"/>
    <p:sldLayoutId id="2147483662" r:id="rId4"/>
    <p:sldLayoutId id="2147483665" r:id="rId5"/>
    <p:sldLayoutId id="2147483666" r:id="rId6"/>
    <p:sldLayoutId id="2147483678" r:id="rId7"/>
    <p:sldLayoutId id="2147483669" r:id="rId8"/>
    <p:sldLayoutId id="2147483674" r:id="rId9"/>
    <p:sldLayoutId id="2147483670" r:id="rId10"/>
    <p:sldLayoutId id="2147483673" r:id="rId11"/>
    <p:sldLayoutId id="2147483667" r:id="rId12"/>
    <p:sldLayoutId id="2147483672" r:id="rId13"/>
    <p:sldLayoutId id="2147483671" r:id="rId14"/>
    <p:sldLayoutId id="2147483668" r:id="rId15"/>
    <p:sldLayoutId id="2147483663" r:id="rId16"/>
  </p:sldLayoutIdLst>
  <p:hf hdr="0" dt="0"/>
  <p:txStyles>
    <p:titleStyle>
      <a:lvl1pPr algn="l" defTabSz="914400" rtl="0" eaLnBrk="1" latinLnBrk="0" hangingPunct="1">
        <a:lnSpc>
          <a:spcPct val="90000"/>
        </a:lnSpc>
        <a:spcBef>
          <a:spcPct val="0"/>
        </a:spcBef>
        <a:buNone/>
        <a:defRPr sz="2800" b="1" kern="1200">
          <a:solidFill>
            <a:schemeClr val="tx1"/>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2.mp3"/><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audio" Target="../media/media2.mp3"/></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8.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10.xml"/><Relationship Id="rId3" Type="http://schemas.microsoft.com/office/2007/relationships/media" Target="../media/media24.mp3"/><Relationship Id="rId7" Type="http://schemas.openxmlformats.org/officeDocument/2006/relationships/slideLayout" Target="../slideLayouts/slideLayout4.xml"/><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audio" Target="../media/media25.mp3"/><Relationship Id="rId5" Type="http://schemas.microsoft.com/office/2007/relationships/media" Target="../media/media25.mp3"/><Relationship Id="rId4" Type="http://schemas.openxmlformats.org/officeDocument/2006/relationships/audio" Target="../media/media24.mp3"/><Relationship Id="rId9"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11.xml"/><Relationship Id="rId3" Type="http://schemas.microsoft.com/office/2007/relationships/media" Target="../media/media27.mp3"/><Relationship Id="rId7" Type="http://schemas.openxmlformats.org/officeDocument/2006/relationships/slideLayout" Target="../slideLayouts/slideLayout4.xml"/><Relationship Id="rId2" Type="http://schemas.openxmlformats.org/officeDocument/2006/relationships/audio" Target="../media/media26.mp3"/><Relationship Id="rId1" Type="http://schemas.microsoft.com/office/2007/relationships/media" Target="../media/media26.mp3"/><Relationship Id="rId6" Type="http://schemas.openxmlformats.org/officeDocument/2006/relationships/audio" Target="../media/media28.mp3"/><Relationship Id="rId5" Type="http://schemas.microsoft.com/office/2007/relationships/media" Target="../media/media28.mp3"/><Relationship Id="rId4" Type="http://schemas.openxmlformats.org/officeDocument/2006/relationships/audio" Target="../media/media27.mp3"/><Relationship Id="rId9"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9.mp3"/><Relationship Id="rId1" Type="http://schemas.microsoft.com/office/2007/relationships/media" Target="../media/media29.mp3"/><Relationship Id="rId5" Type="http://schemas.openxmlformats.org/officeDocument/2006/relationships/image" Target="../media/image8.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8" Type="http://schemas.openxmlformats.org/officeDocument/2006/relationships/audio" Target="../media/media33.mp3"/><Relationship Id="rId3" Type="http://schemas.microsoft.com/office/2007/relationships/media" Target="../media/media31.mp3"/><Relationship Id="rId7" Type="http://schemas.microsoft.com/office/2007/relationships/media" Target="../media/media33.mp3"/><Relationship Id="rId2" Type="http://schemas.openxmlformats.org/officeDocument/2006/relationships/audio" Target="../media/media30.mp3"/><Relationship Id="rId1" Type="http://schemas.microsoft.com/office/2007/relationships/media" Target="../media/media30.mp3"/><Relationship Id="rId6" Type="http://schemas.openxmlformats.org/officeDocument/2006/relationships/audio" Target="../media/media32.mp3"/><Relationship Id="rId11" Type="http://schemas.openxmlformats.org/officeDocument/2006/relationships/image" Target="../media/image8.png"/><Relationship Id="rId5" Type="http://schemas.microsoft.com/office/2007/relationships/media" Target="../media/media32.mp3"/><Relationship Id="rId10" Type="http://schemas.openxmlformats.org/officeDocument/2006/relationships/notesSlide" Target="../notesSlides/notesSlide13.xml"/><Relationship Id="rId4" Type="http://schemas.openxmlformats.org/officeDocument/2006/relationships/audio" Target="../media/media31.mp3"/><Relationship Id="rId9"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4.xml"/><Relationship Id="rId3" Type="http://schemas.microsoft.com/office/2007/relationships/media" Target="../media/media35.mp3"/><Relationship Id="rId7" Type="http://schemas.openxmlformats.org/officeDocument/2006/relationships/slideLayout" Target="../slideLayouts/slideLayout6.xml"/><Relationship Id="rId2" Type="http://schemas.openxmlformats.org/officeDocument/2006/relationships/audio" Target="../media/media34.mp3"/><Relationship Id="rId1" Type="http://schemas.microsoft.com/office/2007/relationships/media" Target="../media/media34.mp3"/><Relationship Id="rId6" Type="http://schemas.openxmlformats.org/officeDocument/2006/relationships/audio" Target="../media/media36.mp3"/><Relationship Id="rId11" Type="http://schemas.openxmlformats.org/officeDocument/2006/relationships/image" Target="../media/image8.png"/><Relationship Id="rId5" Type="http://schemas.microsoft.com/office/2007/relationships/media" Target="../media/media36.mp3"/><Relationship Id="rId10" Type="http://schemas.openxmlformats.org/officeDocument/2006/relationships/image" Target="../media/image10.png"/><Relationship Id="rId4" Type="http://schemas.openxmlformats.org/officeDocument/2006/relationships/audio" Target="../media/media35.mp3"/><Relationship Id="rId9" Type="http://schemas.openxmlformats.org/officeDocument/2006/relationships/image" Target="../media/image9.JP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7.mp3"/><Relationship Id="rId1" Type="http://schemas.microsoft.com/office/2007/relationships/media" Target="../media/media37.mp3"/><Relationship Id="rId5" Type="http://schemas.openxmlformats.org/officeDocument/2006/relationships/image" Target="../media/image8.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8" Type="http://schemas.openxmlformats.org/officeDocument/2006/relationships/notesSlide" Target="../notesSlides/notesSlide16.xml"/><Relationship Id="rId3" Type="http://schemas.microsoft.com/office/2007/relationships/media" Target="../media/media39.mp3"/><Relationship Id="rId7" Type="http://schemas.openxmlformats.org/officeDocument/2006/relationships/slideLayout" Target="../slideLayouts/slideLayout11.xml"/><Relationship Id="rId2" Type="http://schemas.openxmlformats.org/officeDocument/2006/relationships/audio" Target="../media/media38.mp3"/><Relationship Id="rId1" Type="http://schemas.microsoft.com/office/2007/relationships/media" Target="../media/media38.mp3"/><Relationship Id="rId6" Type="http://schemas.openxmlformats.org/officeDocument/2006/relationships/audio" Target="../media/media40.mp3"/><Relationship Id="rId11" Type="http://schemas.openxmlformats.org/officeDocument/2006/relationships/image" Target="../media/image8.png"/><Relationship Id="rId5" Type="http://schemas.microsoft.com/office/2007/relationships/media" Target="../media/media40.mp3"/><Relationship Id="rId10" Type="http://schemas.openxmlformats.org/officeDocument/2006/relationships/hyperlink" Target="http://openclipart.org/detail/14428/signs-hazard-warning-by-h0us3s-14428" TargetMode="External"/><Relationship Id="rId4" Type="http://schemas.openxmlformats.org/officeDocument/2006/relationships/audio" Target="../media/media39.mp3"/><Relationship Id="rId9" Type="http://schemas.openxmlformats.org/officeDocument/2006/relationships/image" Target="../media/image11.png"/></Relationships>
</file>

<file path=ppt/slides/_rels/slide18.xml.rels><?xml version="1.0" encoding="UTF-8" standalone="yes"?>
<Relationships xmlns="http://schemas.openxmlformats.org/package/2006/relationships"><Relationship Id="rId8" Type="http://schemas.openxmlformats.org/officeDocument/2006/relationships/hyperlink" Target="https://ethics.tamu.edu/" TargetMode="External"/><Relationship Id="rId3" Type="http://schemas.microsoft.com/office/2007/relationships/media" Target="../media/media42.mp3"/><Relationship Id="rId7" Type="http://schemas.openxmlformats.org/officeDocument/2006/relationships/image" Target="../media/image12.jpg"/><Relationship Id="rId2" Type="http://schemas.openxmlformats.org/officeDocument/2006/relationships/audio" Target="../media/media41.mp3"/><Relationship Id="rId1" Type="http://schemas.microsoft.com/office/2007/relationships/media" Target="../media/media41.mp3"/><Relationship Id="rId6" Type="http://schemas.openxmlformats.org/officeDocument/2006/relationships/notesSlide" Target="../notesSlides/notesSlide17.xml"/><Relationship Id="rId5" Type="http://schemas.openxmlformats.org/officeDocument/2006/relationships/slideLayout" Target="../slideLayouts/slideLayout5.xml"/><Relationship Id="rId4" Type="http://schemas.openxmlformats.org/officeDocument/2006/relationships/audio" Target="../media/media42.mp3"/><Relationship Id="rId9" Type="http://schemas.openxmlformats.org/officeDocument/2006/relationships/image" Target="../media/image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8.png"/><Relationship Id="rId5" Type="http://schemas.openxmlformats.org/officeDocument/2006/relationships/audio" Target="../media/audio1.wav"/><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4.xml"/><Relationship Id="rId3" Type="http://schemas.microsoft.com/office/2007/relationships/media" Target="../media/media6.mp3"/><Relationship Id="rId7" Type="http://schemas.openxmlformats.org/officeDocument/2006/relationships/slideLayout" Target="../slideLayouts/slideLayout4.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audio" Target="../media/media7.mp3"/><Relationship Id="rId5" Type="http://schemas.microsoft.com/office/2007/relationships/media" Target="../media/media7.mp3"/><Relationship Id="rId4" Type="http://schemas.openxmlformats.org/officeDocument/2006/relationships/audio" Target="../media/media6.mp3"/><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audio" Target="../media/media12.mp3"/><Relationship Id="rId13" Type="http://schemas.openxmlformats.org/officeDocument/2006/relationships/hyperlink" Target="https://www.engineersaustralia.org.au/ethics" TargetMode="External"/><Relationship Id="rId3" Type="http://schemas.microsoft.com/office/2007/relationships/media" Target="../media/media10.mp3"/><Relationship Id="rId7" Type="http://schemas.microsoft.com/office/2007/relationships/media" Target="../media/media12.mp3"/><Relationship Id="rId12" Type="http://schemas.openxmlformats.org/officeDocument/2006/relationships/notesSlide" Target="../notesSlides/notesSlide6.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audio" Target="../media/media11.mp3"/><Relationship Id="rId11" Type="http://schemas.openxmlformats.org/officeDocument/2006/relationships/slideLayout" Target="../slideLayouts/slideLayout4.xml"/><Relationship Id="rId5" Type="http://schemas.microsoft.com/office/2007/relationships/media" Target="../media/media11.mp3"/><Relationship Id="rId10" Type="http://schemas.openxmlformats.org/officeDocument/2006/relationships/audio" Target="../media/media13.mp3"/><Relationship Id="rId4" Type="http://schemas.openxmlformats.org/officeDocument/2006/relationships/audio" Target="../media/media10.mp3"/><Relationship Id="rId9" Type="http://schemas.microsoft.com/office/2007/relationships/media" Target="../media/media13.mp3"/><Relationship Id="rId1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audio" Target="../media/media17.mp3"/><Relationship Id="rId3" Type="http://schemas.microsoft.com/office/2007/relationships/media" Target="../media/media15.mp3"/><Relationship Id="rId7" Type="http://schemas.microsoft.com/office/2007/relationships/media" Target="../media/media17.mp3"/><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audio" Target="../media/media16.mp3"/><Relationship Id="rId11" Type="http://schemas.openxmlformats.org/officeDocument/2006/relationships/image" Target="../media/image8.png"/><Relationship Id="rId5" Type="http://schemas.microsoft.com/office/2007/relationships/media" Target="../media/media16.mp3"/><Relationship Id="rId10" Type="http://schemas.openxmlformats.org/officeDocument/2006/relationships/notesSlide" Target="../notesSlides/notesSlide7.xml"/><Relationship Id="rId4" Type="http://schemas.openxmlformats.org/officeDocument/2006/relationships/audio" Target="../media/media15.mp3"/><Relationship Id="rId9"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audio" Target="../media/media21.mp3"/><Relationship Id="rId3" Type="http://schemas.microsoft.com/office/2007/relationships/media" Target="../media/media19.mp3"/><Relationship Id="rId7" Type="http://schemas.microsoft.com/office/2007/relationships/media" Target="../media/media21.mp3"/><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audio" Target="../media/media20.mp3"/><Relationship Id="rId11" Type="http://schemas.openxmlformats.org/officeDocument/2006/relationships/image" Target="../media/image8.png"/><Relationship Id="rId5" Type="http://schemas.microsoft.com/office/2007/relationships/media" Target="../media/media20.mp3"/><Relationship Id="rId10" Type="http://schemas.openxmlformats.org/officeDocument/2006/relationships/notesSlide" Target="../notesSlides/notesSlide8.xml"/><Relationship Id="rId4" Type="http://schemas.openxmlformats.org/officeDocument/2006/relationships/audio" Target="../media/media19.mp3"/><Relationship Id="rId9"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B6A88C1-A008-45DD-88AB-4A043D63D890}"/>
              </a:ext>
            </a:extLst>
          </p:cNvPr>
          <p:cNvSpPr>
            <a:spLocks noGrp="1"/>
          </p:cNvSpPr>
          <p:nvPr>
            <p:ph type="body" sz="quarter" idx="10"/>
          </p:nvPr>
        </p:nvSpPr>
        <p:spPr/>
        <p:txBody>
          <a:bodyPr/>
          <a:lstStyle/>
          <a:p>
            <a:r>
              <a:rPr lang="en-AU" dirty="0"/>
              <a:t>The ethics of safety</a:t>
            </a:r>
          </a:p>
        </p:txBody>
      </p:sp>
      <p:pic>
        <p:nvPicPr>
          <p:cNvPr id="3" name="TAC_MOD1_SNIP1_SLIDE_01_PARA_A">
            <a:hlinkClick r:id="" action="ppaction://media"/>
            <a:extLst>
              <a:ext uri="{FF2B5EF4-FFF2-40B4-BE49-F238E27FC236}">
                <a16:creationId xmlns:a16="http://schemas.microsoft.com/office/drawing/2014/main" id="{75B53D32-3276-47E4-8BDD-EF1C64F7E22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29725" y="0"/>
            <a:ext cx="609600" cy="609600"/>
          </a:xfrm>
          <a:prstGeom prst="rect">
            <a:avLst/>
          </a:prstGeom>
        </p:spPr>
      </p:pic>
      <p:pic>
        <p:nvPicPr>
          <p:cNvPr id="4" name="TAC_MOD1_SNIP1_SLIDE_01_PARA_B">
            <a:hlinkClick r:id="" action="ppaction://media"/>
            <a:extLst>
              <a:ext uri="{FF2B5EF4-FFF2-40B4-BE49-F238E27FC236}">
                <a16:creationId xmlns:a16="http://schemas.microsoft.com/office/drawing/2014/main" id="{7105585F-6FAE-47B7-86AB-A12CADFD711A}"/>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9229725" y="609600"/>
            <a:ext cx="609600" cy="609600"/>
          </a:xfrm>
          <a:prstGeom prst="rect">
            <a:avLst/>
          </a:prstGeom>
        </p:spPr>
      </p:pic>
    </p:spTree>
    <p:extLst>
      <p:ext uri="{BB962C8B-B14F-4D97-AF65-F5344CB8AC3E}">
        <p14:creationId xmlns:p14="http://schemas.microsoft.com/office/powerpoint/2010/main" val="2250566574"/>
      </p:ext>
    </p:extLst>
  </p:cSld>
  <p:clrMapOvr>
    <a:masterClrMapping/>
  </p:clrMapOvr>
  <mc:AlternateContent xmlns:mc="http://schemas.openxmlformats.org/markup-compatibility/2006" xmlns:p14="http://schemas.microsoft.com/office/powerpoint/2010/main">
    <mc:Choice Requires="p14">
      <p:transition spd="med" p14:dur="700" advTm="36000">
        <p:fade/>
      </p:transition>
    </mc:Choice>
    <mc:Fallback xmlns="">
      <p:transition spd="med" advTm="3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22353" fill="hold"/>
                                        <p:tgtEl>
                                          <p:spTgt spid="3"/>
                                        </p:tgtEl>
                                      </p:cBhvr>
                                    </p:cmd>
                                  </p:childTnLst>
                                </p:cTn>
                              </p:par>
                            </p:childTnLst>
                          </p:cTn>
                        </p:par>
                        <p:par>
                          <p:cTn id="7" fill="hold">
                            <p:stCondLst>
                              <p:cond delay="23353"/>
                            </p:stCondLst>
                            <p:childTnLst>
                              <p:par>
                                <p:cTn id="8" presetID="3" presetClass="mediacall" presetSubtype="0" fill="hold" nodeType="afterEffect">
                                  <p:stCondLst>
                                    <p:cond delay="0"/>
                                  </p:stCondLst>
                                  <p:childTnLst>
                                    <p:cmd type="call" cmd="stop">
                                      <p:cBhvr>
                                        <p:cTn id="9" dur="1" fill="hold"/>
                                        <p:tgtEl>
                                          <p:spTgt spid="3"/>
                                        </p:tgtEl>
                                      </p:cBhvr>
                                    </p:cmd>
                                  </p:childTnLst>
                                </p:cTn>
                              </p:par>
                            </p:childTnLst>
                          </p:cTn>
                        </p:par>
                        <p:par>
                          <p:cTn id="10" fill="hold">
                            <p:stCondLst>
                              <p:cond delay="23353"/>
                            </p:stCondLst>
                            <p:childTnLst>
                              <p:par>
                                <p:cTn id="11" presetID="1" presetClass="mediacall" presetSubtype="0" fill="hold" nodeType="afterEffect">
                                  <p:stCondLst>
                                    <p:cond delay="1000"/>
                                  </p:stCondLst>
                                  <p:childTnLst>
                                    <p:cmd type="call" cmd="playFrom(0.0)">
                                      <p:cBhvr>
                                        <p:cTn id="12" dur="77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audio>
              <p:cMediaNode vol="80000">
                <p:cTn id="14"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052AD4E-2A76-46F7-B535-F8B5146B125B}"/>
              </a:ext>
            </a:extLst>
          </p:cNvPr>
          <p:cNvSpPr>
            <a:spLocks noGrp="1"/>
          </p:cNvSpPr>
          <p:nvPr>
            <p:ph type="body" sz="quarter" idx="10"/>
          </p:nvPr>
        </p:nvSpPr>
        <p:spPr/>
        <p:txBody>
          <a:bodyPr/>
          <a:lstStyle/>
          <a:p>
            <a:r>
              <a:rPr lang="en-AU" dirty="0"/>
              <a:t>Duty of care</a:t>
            </a:r>
          </a:p>
        </p:txBody>
      </p:sp>
      <p:sp>
        <p:nvSpPr>
          <p:cNvPr id="5" name="Slide Number Placeholder 4">
            <a:extLst>
              <a:ext uri="{FF2B5EF4-FFF2-40B4-BE49-F238E27FC236}">
                <a16:creationId xmlns:a16="http://schemas.microsoft.com/office/drawing/2014/main" id="{94340911-6751-4E4C-9C20-CC7EEF1EAFE5}"/>
              </a:ext>
            </a:extLst>
          </p:cNvPr>
          <p:cNvSpPr>
            <a:spLocks noGrp="1"/>
          </p:cNvSpPr>
          <p:nvPr>
            <p:ph type="sldNum" sz="quarter" idx="11"/>
          </p:nvPr>
        </p:nvSpPr>
        <p:spPr/>
        <p:txBody>
          <a:bodyPr/>
          <a:lstStyle/>
          <a:p>
            <a:fld id="{A9D36E53-D99A-0F41-B3E8-EF235B9A2E23}" type="slidenum">
              <a:rPr lang="en-US" smtClean="0"/>
              <a:pPr/>
              <a:t>10</a:t>
            </a:fld>
            <a:endParaRPr lang="en-US" dirty="0"/>
          </a:p>
        </p:txBody>
      </p:sp>
      <p:sp>
        <p:nvSpPr>
          <p:cNvPr id="4" name="Footer Placeholder 3">
            <a:extLst>
              <a:ext uri="{FF2B5EF4-FFF2-40B4-BE49-F238E27FC236}">
                <a16:creationId xmlns:a16="http://schemas.microsoft.com/office/drawing/2014/main" id="{F5463C4C-E005-4D6E-9F98-5B894493E9EA}"/>
              </a:ext>
            </a:extLst>
          </p:cNvPr>
          <p:cNvSpPr>
            <a:spLocks noGrp="1"/>
          </p:cNvSpPr>
          <p:nvPr>
            <p:ph type="ftr" sz="quarter" idx="12"/>
          </p:nvPr>
        </p:nvSpPr>
        <p:spPr/>
        <p:txBody>
          <a:bodyPr/>
          <a:lstStyle/>
          <a:p>
            <a:r>
              <a:rPr lang="en-US" dirty="0"/>
              <a:t>Module 1, Snippet 1</a:t>
            </a:r>
          </a:p>
        </p:txBody>
      </p:sp>
      <p:pic>
        <p:nvPicPr>
          <p:cNvPr id="3" name="TAC_MOD1_SNIP1_SLIDE_10_PARA_A">
            <a:hlinkClick r:id="" action="ppaction://media"/>
            <a:extLst>
              <a:ext uri="{FF2B5EF4-FFF2-40B4-BE49-F238E27FC236}">
                <a16:creationId xmlns:a16="http://schemas.microsoft.com/office/drawing/2014/main" id="{552E86CE-6422-42A4-9A00-881FF6E7AA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32913" y="0"/>
            <a:ext cx="609600" cy="609600"/>
          </a:xfrm>
          <a:prstGeom prst="rect">
            <a:avLst/>
          </a:prstGeom>
        </p:spPr>
      </p:pic>
    </p:spTree>
    <p:extLst>
      <p:ext uri="{BB962C8B-B14F-4D97-AF65-F5344CB8AC3E}">
        <p14:creationId xmlns:p14="http://schemas.microsoft.com/office/powerpoint/2010/main" val="2347585816"/>
      </p:ext>
    </p:extLst>
  </p:cSld>
  <p:clrMapOvr>
    <a:masterClrMapping/>
  </p:clrMapOvr>
  <mc:AlternateContent xmlns:mc="http://schemas.openxmlformats.org/markup-compatibility/2006" xmlns:p14="http://schemas.microsoft.com/office/powerpoint/2010/main">
    <mc:Choice Requires="p14">
      <p:transition spd="med" p14:dur="700" advTm="13000">
        <p:fade/>
      </p:transition>
    </mc:Choice>
    <mc:Fallback xmlns="">
      <p:transition spd="med" advTm="1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9207" fill="hold"/>
                                        <p:tgtEl>
                                          <p:spTgt spid="3"/>
                                        </p:tgtEl>
                                      </p:cBhvr>
                                    </p:cmd>
                                  </p:childTnLst>
                                </p:cTn>
                              </p:par>
                            </p:childTnLst>
                          </p:cTn>
                        </p:par>
                        <p:par>
                          <p:cTn id="7" fill="hold">
                            <p:stCondLst>
                              <p:cond delay="10207"/>
                            </p:stCondLst>
                            <p:childTnLst>
                              <p:par>
                                <p:cTn id="8" presetID="3" presetClass="mediacall" presetSubtype="0" fill="hold" nodeType="afterEffect">
                                  <p:stCondLst>
                                    <p:cond delay="0"/>
                                  </p:stCondLst>
                                  <p:childTnLst>
                                    <p:cmd type="call" cmd="stop">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94BA361-CF28-4568-9507-A726B2F8B529}"/>
              </a:ext>
            </a:extLst>
          </p:cNvPr>
          <p:cNvSpPr>
            <a:spLocks noGrp="1"/>
          </p:cNvSpPr>
          <p:nvPr>
            <p:ph type="title"/>
          </p:nvPr>
        </p:nvSpPr>
        <p:spPr/>
        <p:txBody>
          <a:bodyPr/>
          <a:lstStyle/>
          <a:p>
            <a:r>
              <a:rPr lang="en-AU" dirty="0"/>
              <a:t>What is a duty of care?</a:t>
            </a:r>
          </a:p>
        </p:txBody>
      </p:sp>
      <p:sp>
        <p:nvSpPr>
          <p:cNvPr id="4" name="Footer Placeholder 3">
            <a:extLst>
              <a:ext uri="{FF2B5EF4-FFF2-40B4-BE49-F238E27FC236}">
                <a16:creationId xmlns:a16="http://schemas.microsoft.com/office/drawing/2014/main" id="{CA38F6BE-799A-4913-A191-24D7780042B6}"/>
              </a:ext>
            </a:extLst>
          </p:cNvPr>
          <p:cNvSpPr>
            <a:spLocks noGrp="1"/>
          </p:cNvSpPr>
          <p:nvPr>
            <p:ph type="ftr" sz="quarter" idx="10"/>
          </p:nvPr>
        </p:nvSpPr>
        <p:spPr/>
        <p:txBody>
          <a:bodyPr/>
          <a:lstStyle/>
          <a:p>
            <a:r>
              <a:rPr lang="en-US" dirty="0"/>
              <a:t>Module 1, Snippet 1</a:t>
            </a:r>
          </a:p>
        </p:txBody>
      </p:sp>
      <p:sp>
        <p:nvSpPr>
          <p:cNvPr id="3" name="Slide Number Placeholder 2">
            <a:extLst>
              <a:ext uri="{FF2B5EF4-FFF2-40B4-BE49-F238E27FC236}">
                <a16:creationId xmlns:a16="http://schemas.microsoft.com/office/drawing/2014/main" id="{5A5E6299-19D4-4F76-BCFD-64022615F6B7}"/>
              </a:ext>
            </a:extLst>
          </p:cNvPr>
          <p:cNvSpPr>
            <a:spLocks noGrp="1"/>
          </p:cNvSpPr>
          <p:nvPr>
            <p:ph type="sldNum" sz="quarter" idx="11"/>
          </p:nvPr>
        </p:nvSpPr>
        <p:spPr/>
        <p:txBody>
          <a:bodyPr/>
          <a:lstStyle/>
          <a:p>
            <a:fld id="{A9D36E53-D99A-0F41-B3E8-EF235B9A2E23}" type="slidenum">
              <a:rPr lang="en-US" smtClean="0"/>
              <a:pPr/>
              <a:t>11</a:t>
            </a:fld>
            <a:endParaRPr lang="en-US" dirty="0"/>
          </a:p>
        </p:txBody>
      </p:sp>
      <p:sp>
        <p:nvSpPr>
          <p:cNvPr id="7" name="Octagon 6">
            <a:extLst>
              <a:ext uri="{FF2B5EF4-FFF2-40B4-BE49-F238E27FC236}">
                <a16:creationId xmlns:a16="http://schemas.microsoft.com/office/drawing/2014/main" id="{4661F79F-382D-48DA-B0A9-0AE0E833F8FD}"/>
              </a:ext>
            </a:extLst>
          </p:cNvPr>
          <p:cNvSpPr/>
          <p:nvPr/>
        </p:nvSpPr>
        <p:spPr>
          <a:xfrm>
            <a:off x="2814214" y="1549593"/>
            <a:ext cx="3312000" cy="1153885"/>
          </a:xfrm>
          <a:prstGeom prst="octagon">
            <a:avLst>
              <a:gd name="adj" fmla="val 12016"/>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bg1"/>
                </a:solidFill>
              </a:rPr>
              <a:t>System managers’ responsibility to implement and maintain a system that does not knowingly introduce risk of harm to the system users</a:t>
            </a:r>
          </a:p>
        </p:txBody>
      </p:sp>
      <p:sp>
        <p:nvSpPr>
          <p:cNvPr id="8" name="Octagon 7">
            <a:extLst>
              <a:ext uri="{FF2B5EF4-FFF2-40B4-BE49-F238E27FC236}">
                <a16:creationId xmlns:a16="http://schemas.microsoft.com/office/drawing/2014/main" id="{FF5B6BC5-40DC-4212-A4F4-EA02F93FAC7B}"/>
              </a:ext>
            </a:extLst>
          </p:cNvPr>
          <p:cNvSpPr/>
          <p:nvPr/>
        </p:nvSpPr>
        <p:spPr>
          <a:xfrm>
            <a:off x="5347350" y="3725262"/>
            <a:ext cx="3168000" cy="1153885"/>
          </a:xfrm>
          <a:prstGeom prst="octagon">
            <a:avLst>
              <a:gd name="adj" fmla="val 12016"/>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t>The system users’ responsibility to use the system in accordance with its design that does not knowingly introduce a risk of harm</a:t>
            </a:r>
          </a:p>
        </p:txBody>
      </p:sp>
      <p:sp>
        <p:nvSpPr>
          <p:cNvPr id="10" name="Arc 9">
            <a:extLst>
              <a:ext uri="{FF2B5EF4-FFF2-40B4-BE49-F238E27FC236}">
                <a16:creationId xmlns:a16="http://schemas.microsoft.com/office/drawing/2014/main" id="{C82C3602-5E0A-4D61-A3C6-7E5E2447B5CE}"/>
              </a:ext>
            </a:extLst>
          </p:cNvPr>
          <p:cNvSpPr/>
          <p:nvPr/>
        </p:nvSpPr>
        <p:spPr>
          <a:xfrm>
            <a:off x="3058631" y="2828808"/>
            <a:ext cx="2880000" cy="2880000"/>
          </a:xfrm>
          <a:prstGeom prst="arc">
            <a:avLst>
              <a:gd name="adj1" fmla="val 16974813"/>
              <a:gd name="adj2" fmla="val 19802239"/>
            </a:avLst>
          </a:prstGeom>
          <a:noFill/>
          <a:ln w="50800">
            <a:solidFill>
              <a:schemeClr val="bg1"/>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1" name="TextBox 10">
            <a:extLst>
              <a:ext uri="{FF2B5EF4-FFF2-40B4-BE49-F238E27FC236}">
                <a16:creationId xmlns:a16="http://schemas.microsoft.com/office/drawing/2014/main" id="{9FA6DD37-DB35-4251-B7E9-0F69AEA170C0}"/>
              </a:ext>
            </a:extLst>
          </p:cNvPr>
          <p:cNvSpPr txBox="1"/>
          <p:nvPr/>
        </p:nvSpPr>
        <p:spPr>
          <a:xfrm>
            <a:off x="5884300" y="3062184"/>
            <a:ext cx="1619507" cy="369332"/>
          </a:xfrm>
          <a:prstGeom prst="rect">
            <a:avLst/>
          </a:prstGeom>
          <a:noFill/>
        </p:spPr>
        <p:txBody>
          <a:bodyPr wrap="square" rtlCol="0">
            <a:spAutoFit/>
          </a:bodyPr>
          <a:lstStyle/>
          <a:p>
            <a:r>
              <a:rPr lang="en-AU" dirty="0">
                <a:solidFill>
                  <a:schemeClr val="bg1"/>
                </a:solidFill>
              </a:rPr>
              <a:t>System is used</a:t>
            </a:r>
          </a:p>
        </p:txBody>
      </p:sp>
      <p:sp>
        <p:nvSpPr>
          <p:cNvPr id="16" name="Rectangle 15">
            <a:extLst>
              <a:ext uri="{FF2B5EF4-FFF2-40B4-BE49-F238E27FC236}">
                <a16:creationId xmlns:a16="http://schemas.microsoft.com/office/drawing/2014/main" id="{5EC93190-C8EF-474D-80A9-DA7FA322B9D0}"/>
              </a:ext>
            </a:extLst>
          </p:cNvPr>
          <p:cNvSpPr/>
          <p:nvPr/>
        </p:nvSpPr>
        <p:spPr>
          <a:xfrm>
            <a:off x="359228" y="1426029"/>
            <a:ext cx="8414657" cy="4604657"/>
          </a:xfrm>
          <a:prstGeom prst="rect">
            <a:avLst/>
          </a:prstGeom>
          <a:solidFill>
            <a:srgbClr val="0E142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Octagon 8">
            <a:extLst>
              <a:ext uri="{FF2B5EF4-FFF2-40B4-BE49-F238E27FC236}">
                <a16:creationId xmlns:a16="http://schemas.microsoft.com/office/drawing/2014/main" id="{BE0B85A1-2AD6-42D7-9F87-DCD88EB16367}"/>
              </a:ext>
            </a:extLst>
          </p:cNvPr>
          <p:cNvSpPr/>
          <p:nvPr/>
        </p:nvSpPr>
        <p:spPr>
          <a:xfrm>
            <a:off x="628651" y="3725261"/>
            <a:ext cx="3168000" cy="1153885"/>
          </a:xfrm>
          <a:prstGeom prst="octagon">
            <a:avLst>
              <a:gd name="adj" fmla="val 12016"/>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t>System managers’ responsibility act upon any unforeseen risks associated with user actions</a:t>
            </a:r>
          </a:p>
        </p:txBody>
      </p:sp>
      <p:sp>
        <p:nvSpPr>
          <p:cNvPr id="12" name="TextBox 11">
            <a:extLst>
              <a:ext uri="{FF2B5EF4-FFF2-40B4-BE49-F238E27FC236}">
                <a16:creationId xmlns:a16="http://schemas.microsoft.com/office/drawing/2014/main" id="{F754EF3E-DB13-4E2A-AA83-FF6888A3A267}"/>
              </a:ext>
            </a:extLst>
          </p:cNvPr>
          <p:cNvSpPr txBox="1"/>
          <p:nvPr/>
        </p:nvSpPr>
        <p:spPr>
          <a:xfrm>
            <a:off x="3753107" y="5748862"/>
            <a:ext cx="1619507" cy="369332"/>
          </a:xfrm>
          <a:prstGeom prst="rect">
            <a:avLst/>
          </a:prstGeom>
          <a:noFill/>
        </p:spPr>
        <p:txBody>
          <a:bodyPr wrap="square" rtlCol="0">
            <a:spAutoFit/>
          </a:bodyPr>
          <a:lstStyle/>
          <a:p>
            <a:pPr algn="ctr"/>
            <a:r>
              <a:rPr lang="en-AU" dirty="0">
                <a:solidFill>
                  <a:schemeClr val="bg1"/>
                </a:solidFill>
              </a:rPr>
              <a:t>Risk identified</a:t>
            </a:r>
          </a:p>
        </p:txBody>
      </p:sp>
      <p:sp>
        <p:nvSpPr>
          <p:cNvPr id="13" name="TextBox 12">
            <a:extLst>
              <a:ext uri="{FF2B5EF4-FFF2-40B4-BE49-F238E27FC236}">
                <a16:creationId xmlns:a16="http://schemas.microsoft.com/office/drawing/2014/main" id="{F01628F1-C2B5-4D3A-AF03-35A5B1F7D08F}"/>
              </a:ext>
            </a:extLst>
          </p:cNvPr>
          <p:cNvSpPr txBox="1"/>
          <p:nvPr/>
        </p:nvSpPr>
        <p:spPr>
          <a:xfrm>
            <a:off x="1471681" y="3062184"/>
            <a:ext cx="1835898" cy="369332"/>
          </a:xfrm>
          <a:prstGeom prst="rect">
            <a:avLst/>
          </a:prstGeom>
          <a:noFill/>
        </p:spPr>
        <p:txBody>
          <a:bodyPr wrap="square" rtlCol="0">
            <a:spAutoFit/>
          </a:bodyPr>
          <a:lstStyle/>
          <a:p>
            <a:r>
              <a:rPr lang="en-AU" dirty="0">
                <a:solidFill>
                  <a:schemeClr val="bg1"/>
                </a:solidFill>
              </a:rPr>
              <a:t>System is revised</a:t>
            </a:r>
          </a:p>
        </p:txBody>
      </p:sp>
      <p:sp>
        <p:nvSpPr>
          <p:cNvPr id="14" name="Arc 13">
            <a:extLst>
              <a:ext uri="{FF2B5EF4-FFF2-40B4-BE49-F238E27FC236}">
                <a16:creationId xmlns:a16="http://schemas.microsoft.com/office/drawing/2014/main" id="{0F161E3D-13EA-4C31-B679-11D96E915E13}"/>
              </a:ext>
            </a:extLst>
          </p:cNvPr>
          <p:cNvSpPr/>
          <p:nvPr/>
        </p:nvSpPr>
        <p:spPr>
          <a:xfrm>
            <a:off x="3058631" y="2828808"/>
            <a:ext cx="2880000" cy="2880000"/>
          </a:xfrm>
          <a:prstGeom prst="arc">
            <a:avLst>
              <a:gd name="adj1" fmla="val 2057458"/>
              <a:gd name="adj2" fmla="val 8887376"/>
            </a:avLst>
          </a:prstGeom>
          <a:noFill/>
          <a:ln w="50800">
            <a:solidFill>
              <a:schemeClr val="bg1"/>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5" name="Arc 14">
            <a:extLst>
              <a:ext uri="{FF2B5EF4-FFF2-40B4-BE49-F238E27FC236}">
                <a16:creationId xmlns:a16="http://schemas.microsoft.com/office/drawing/2014/main" id="{86AFBD0F-7CCC-46C0-A29B-89DDAF5CCE4D}"/>
              </a:ext>
            </a:extLst>
          </p:cNvPr>
          <p:cNvSpPr/>
          <p:nvPr/>
        </p:nvSpPr>
        <p:spPr>
          <a:xfrm>
            <a:off x="3058628" y="2817920"/>
            <a:ext cx="2880000" cy="2880000"/>
          </a:xfrm>
          <a:prstGeom prst="arc">
            <a:avLst>
              <a:gd name="adj1" fmla="val 12432801"/>
              <a:gd name="adj2" fmla="val 15131491"/>
            </a:avLst>
          </a:prstGeom>
          <a:noFill/>
          <a:ln w="50800">
            <a:solidFill>
              <a:schemeClr val="bg1"/>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7" name="Rectangle 16">
            <a:extLst>
              <a:ext uri="{FF2B5EF4-FFF2-40B4-BE49-F238E27FC236}">
                <a16:creationId xmlns:a16="http://schemas.microsoft.com/office/drawing/2014/main" id="{64E1469A-3BA1-428D-95CA-6D4B73480433}"/>
              </a:ext>
            </a:extLst>
          </p:cNvPr>
          <p:cNvSpPr/>
          <p:nvPr/>
        </p:nvSpPr>
        <p:spPr>
          <a:xfrm>
            <a:off x="359229" y="2839692"/>
            <a:ext cx="3820886" cy="2061227"/>
          </a:xfrm>
          <a:prstGeom prst="rect">
            <a:avLst/>
          </a:prstGeom>
          <a:solidFill>
            <a:srgbClr val="0E142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Rectangle 17">
            <a:extLst>
              <a:ext uri="{FF2B5EF4-FFF2-40B4-BE49-F238E27FC236}">
                <a16:creationId xmlns:a16="http://schemas.microsoft.com/office/drawing/2014/main" id="{E15C5158-A02E-4CB4-8C17-B78CEFAB114B}"/>
              </a:ext>
            </a:extLst>
          </p:cNvPr>
          <p:cNvSpPr/>
          <p:nvPr/>
        </p:nvSpPr>
        <p:spPr>
          <a:xfrm>
            <a:off x="3167742" y="4944107"/>
            <a:ext cx="2673014" cy="1123407"/>
          </a:xfrm>
          <a:prstGeom prst="rect">
            <a:avLst/>
          </a:prstGeom>
          <a:solidFill>
            <a:srgbClr val="0E142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Arrow: Chevron 18">
            <a:extLst>
              <a:ext uri="{FF2B5EF4-FFF2-40B4-BE49-F238E27FC236}">
                <a16:creationId xmlns:a16="http://schemas.microsoft.com/office/drawing/2014/main" id="{9853AB34-98D5-4A4C-9C84-C4E879F6AABD}"/>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20" name="TAC_MOD1_SNIP1_SLIDE_11_PARA_A">
            <a:hlinkClick r:id="" action="ppaction://media"/>
            <a:extLst>
              <a:ext uri="{FF2B5EF4-FFF2-40B4-BE49-F238E27FC236}">
                <a16:creationId xmlns:a16="http://schemas.microsoft.com/office/drawing/2014/main" id="{2CB8596D-F4CF-4081-8131-EE939F5B8B8C}"/>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9"/>
          <a:stretch>
            <a:fillRect/>
          </a:stretch>
        </p:blipFill>
        <p:spPr>
          <a:xfrm>
            <a:off x="9341618" y="0"/>
            <a:ext cx="609600" cy="609600"/>
          </a:xfrm>
        </p:spPr>
      </p:pic>
      <p:pic>
        <p:nvPicPr>
          <p:cNvPr id="21" name="TAC_MOD1_SNIP1_SLIDE_11_PARA_B">
            <a:hlinkClick r:id="" action="ppaction://media"/>
            <a:extLst>
              <a:ext uri="{FF2B5EF4-FFF2-40B4-BE49-F238E27FC236}">
                <a16:creationId xmlns:a16="http://schemas.microsoft.com/office/drawing/2014/main" id="{2F0B2FB7-C690-4E2E-88BC-9F7F6C8C1717}"/>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341618" y="719138"/>
            <a:ext cx="609600" cy="609600"/>
          </a:xfrm>
          <a:prstGeom prst="rect">
            <a:avLst/>
          </a:prstGeom>
        </p:spPr>
      </p:pic>
      <p:pic>
        <p:nvPicPr>
          <p:cNvPr id="22" name="TAC_MOD1_SNIP1_SLIDE_11_PARA_C">
            <a:hlinkClick r:id="" action="ppaction://media"/>
            <a:extLst>
              <a:ext uri="{FF2B5EF4-FFF2-40B4-BE49-F238E27FC236}">
                <a16:creationId xmlns:a16="http://schemas.microsoft.com/office/drawing/2014/main" id="{D770DB40-83E5-46D4-8BD1-6455A6F13622}"/>
              </a:ext>
            </a:extLst>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9341618" y="1438276"/>
            <a:ext cx="609600" cy="609600"/>
          </a:xfrm>
          <a:prstGeom prst="rect">
            <a:avLst/>
          </a:prstGeom>
        </p:spPr>
      </p:pic>
    </p:spTree>
    <p:extLst>
      <p:ext uri="{BB962C8B-B14F-4D97-AF65-F5344CB8AC3E}">
        <p14:creationId xmlns:p14="http://schemas.microsoft.com/office/powerpoint/2010/main" val="2023428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15754" fill="hold"/>
                                        <p:tgtEl>
                                          <p:spTgt spid="20"/>
                                        </p:tgtEl>
                                      </p:cBhvr>
                                    </p:cmd>
                                  </p:childTnLst>
                                </p:cTn>
                              </p:par>
                            </p:childTnLst>
                          </p:cTn>
                        </p:par>
                        <p:par>
                          <p:cTn id="7" fill="hold">
                            <p:stCondLst>
                              <p:cond delay="16754"/>
                            </p:stCondLst>
                            <p:childTnLst>
                              <p:par>
                                <p:cTn id="8" presetID="3" presetClass="mediacall" presetSubtype="0" fill="hold" nodeType="afterEffect">
                                  <p:stCondLst>
                                    <p:cond delay="0"/>
                                  </p:stCondLst>
                                  <p:childTnLst>
                                    <p:cmd type="call" cmd="stop">
                                      <p:cBhvr>
                                        <p:cTn id="9" dur="1" fill="hold"/>
                                        <p:tgtEl>
                                          <p:spTgt spid="20"/>
                                        </p:tgtEl>
                                      </p:cBhvr>
                                    </p:cmd>
                                  </p:childTnLst>
                                </p:cTn>
                              </p:par>
                              <p:par>
                                <p:cTn id="10" presetID="10"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xit" presetSubtype="0" fill="hold" grpId="1" nodeType="withEffect">
                                  <p:stCondLst>
                                    <p:cond delay="0"/>
                                  </p:stCondLst>
                                  <p:childTnLst>
                                    <p:animEffect transition="out" filter="fad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 presetClass="mediacall" presetSubtype="0" fill="hold" nodeType="withEffect">
                                  <p:stCondLst>
                                    <p:cond delay="1000"/>
                                  </p:stCondLst>
                                  <p:childTnLst>
                                    <p:cmd type="call" cmd="playFrom(0.0)">
                                      <p:cBhvr>
                                        <p:cTn id="25" dur="29578" fill="hold"/>
                                        <p:tgtEl>
                                          <p:spTgt spid="21"/>
                                        </p:tgtEl>
                                      </p:cBhvr>
                                    </p:cmd>
                                  </p:childTnLst>
                                </p:cTn>
                              </p:par>
                            </p:childTnLst>
                          </p:cTn>
                        </p:par>
                        <p:par>
                          <p:cTn id="26" fill="hold">
                            <p:stCondLst>
                              <p:cond delay="30578"/>
                            </p:stCondLst>
                            <p:childTnLst>
                              <p:par>
                                <p:cTn id="27" presetID="3" presetClass="mediacall" presetSubtype="0" fill="hold" nodeType="afterEffect">
                                  <p:stCondLst>
                                    <p:cond delay="0"/>
                                  </p:stCondLst>
                                  <p:childTnLst>
                                    <p:cmd type="call" cmd="stop">
                                      <p:cBhvr>
                                        <p:cTn id="28" dur="1" fill="hold"/>
                                        <p:tgtEl>
                                          <p:spTgt spid="21"/>
                                        </p:tgtEl>
                                      </p:cBhvr>
                                    </p:cmd>
                                  </p:childTnLst>
                                </p:cTn>
                              </p:par>
                              <p:par>
                                <p:cTn id="29" presetID="10" presetClass="entr" presetSubtype="0" fill="hold" grpId="2"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17"/>
                                        </p:tgtEl>
                                      </p:cBhvr>
                                    </p:animEffect>
                                    <p:set>
                                      <p:cBhvr>
                                        <p:cTn id="36" dur="1" fill="hold">
                                          <p:stCondLst>
                                            <p:cond delay="499"/>
                                          </p:stCondLst>
                                        </p:cTn>
                                        <p:tgtEl>
                                          <p:spTgt spid="17"/>
                                        </p:tgtEl>
                                        <p:attrNameLst>
                                          <p:attrName>style.visibility</p:attrName>
                                        </p:attrNameLst>
                                      </p:cBhvr>
                                      <p:to>
                                        <p:strVal val="hidden"/>
                                      </p:to>
                                    </p:set>
                                  </p:childTnLst>
                                </p:cTn>
                              </p:par>
                              <p:par>
                                <p:cTn id="37" presetID="10" presetClass="exit" presetSubtype="0" fill="hold" grpId="3" nodeType="withEffect">
                                  <p:stCondLst>
                                    <p:cond delay="0"/>
                                  </p:stCondLst>
                                  <p:childTnLst>
                                    <p:animEffect transition="out" filter="fade">
                                      <p:cBhvr>
                                        <p:cTn id="38" dur="500"/>
                                        <p:tgtEl>
                                          <p:spTgt spid="19"/>
                                        </p:tgtEl>
                                      </p:cBhvr>
                                    </p:animEffect>
                                    <p:set>
                                      <p:cBhvr>
                                        <p:cTn id="39" dur="1" fill="hold">
                                          <p:stCondLst>
                                            <p:cond delay="499"/>
                                          </p:stCondLst>
                                        </p:cTn>
                                        <p:tgtEl>
                                          <p:spTgt spid="19"/>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par>
                                <p:cTn id="43" presetID="1" presetClass="mediacall" presetSubtype="0" fill="hold" nodeType="withEffect">
                                  <p:stCondLst>
                                    <p:cond delay="1000"/>
                                  </p:stCondLst>
                                  <p:childTnLst>
                                    <p:cmd type="call" cmd="playFrom(0.0)">
                                      <p:cBhvr>
                                        <p:cTn id="44" dur="31221" fill="hold"/>
                                        <p:tgtEl>
                                          <p:spTgt spid="22"/>
                                        </p:tgtEl>
                                      </p:cBhvr>
                                    </p:cmd>
                                  </p:childTnLst>
                                </p:cTn>
                              </p:par>
                            </p:childTnLst>
                          </p:cTn>
                        </p:par>
                        <p:par>
                          <p:cTn id="45" fill="hold">
                            <p:stCondLst>
                              <p:cond delay="32221"/>
                            </p:stCondLst>
                            <p:childTnLst>
                              <p:par>
                                <p:cTn id="46" presetID="3" presetClass="mediacall" presetSubtype="0" fill="hold" nodeType="afterEffect">
                                  <p:stCondLst>
                                    <p:cond delay="0"/>
                                  </p:stCondLst>
                                  <p:childTnLst>
                                    <p:cmd type="call" cmd="stop">
                                      <p:cBhvr>
                                        <p:cTn id="47" dur="1" fill="hold"/>
                                        <p:tgtEl>
                                          <p:spTgt spid="22"/>
                                        </p:tgtEl>
                                      </p:cBhvr>
                                    </p:cmd>
                                  </p:childTnLst>
                                </p:cTn>
                              </p:par>
                              <p:par>
                                <p:cTn id="48" presetID="10" presetClass="entr" presetSubtype="0" fill="hold" grpId="4"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1" fill="hold" display="0">
                  <p:stCondLst>
                    <p:cond delay="indefinite"/>
                  </p:stCondLst>
                  <p:endCondLst>
                    <p:cond evt="onStopAudio" delay="0">
                      <p:tgtEl>
                        <p:sldTgt/>
                      </p:tgtEl>
                    </p:cond>
                  </p:endCondLst>
                </p:cTn>
                <p:tgtEl>
                  <p:spTgt spid="20"/>
                </p:tgtEl>
              </p:cMediaNode>
            </p:audio>
            <p:audio>
              <p:cMediaNode vol="80000">
                <p:cTn id="52" fill="hold" display="0">
                  <p:stCondLst>
                    <p:cond delay="indefinite"/>
                  </p:stCondLst>
                  <p:endCondLst>
                    <p:cond evt="onStopAudio" delay="0">
                      <p:tgtEl>
                        <p:sldTgt/>
                      </p:tgtEl>
                    </p:cond>
                  </p:endCondLst>
                </p:cTn>
                <p:tgtEl>
                  <p:spTgt spid="21"/>
                </p:tgtEl>
              </p:cMediaNode>
            </p:audio>
            <p:audio>
              <p:cMediaNode vol="80000">
                <p:cTn id="53" fill="hold" display="0">
                  <p:stCondLst>
                    <p:cond delay="indefinite"/>
                  </p:stCondLst>
                  <p:endCondLst>
                    <p:cond evt="onStopAudio" delay="0">
                      <p:tgtEl>
                        <p:sldTgt/>
                      </p:tgtEl>
                    </p:cond>
                  </p:endCondLst>
                </p:cTn>
                <p:tgtEl>
                  <p:spTgt spid="22"/>
                </p:tgtEl>
              </p:cMediaNode>
            </p:audio>
          </p:childTnLst>
        </p:cTn>
      </p:par>
    </p:tnLst>
    <p:bldLst>
      <p:bldP spid="16" grpId="0" animBg="1"/>
      <p:bldP spid="17" grpId="0" animBg="1"/>
      <p:bldP spid="17" grpId="1" animBg="1"/>
      <p:bldP spid="18" grpId="0" animBg="1"/>
      <p:bldP spid="19" grpId="0" animBg="1"/>
      <p:bldP spid="19" grpId="1" animBg="1"/>
      <p:bldP spid="19" grpId="2" animBg="1"/>
      <p:bldP spid="19" grpId="3" animBg="1"/>
      <p:bldP spid="19" grpId="4"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63E990A3-5BA0-4DCB-85EC-832415E2D94F}"/>
              </a:ext>
            </a:extLst>
          </p:cNvPr>
          <p:cNvSpPr>
            <a:spLocks noGrp="1"/>
          </p:cNvSpPr>
          <p:nvPr>
            <p:ph idx="1"/>
          </p:nvPr>
        </p:nvSpPr>
        <p:spPr/>
        <p:txBody>
          <a:bodyPr/>
          <a:lstStyle/>
          <a:p>
            <a:pPr marL="342900" indent="-342900">
              <a:buFont typeface="Arial" panose="020B0604020202020204" pitchFamily="34" charset="0"/>
              <a:buChar char="•"/>
            </a:pPr>
            <a:r>
              <a:rPr lang="en-AU" dirty="0"/>
              <a:t>Blame is a barrier to duty of care</a:t>
            </a:r>
          </a:p>
          <a:p>
            <a:pPr marL="342900" indent="-342900">
              <a:buFont typeface="Arial" panose="020B0604020202020204" pitchFamily="34" charset="0"/>
              <a:buChar char="•"/>
            </a:pPr>
            <a:r>
              <a:rPr lang="en-AU" dirty="0"/>
              <a:t>Fault finding rather than a systematic approach</a:t>
            </a:r>
          </a:p>
          <a:p>
            <a:pPr marL="342900" indent="-342900">
              <a:buFont typeface="Arial" panose="020B0604020202020204" pitchFamily="34" charset="0"/>
              <a:buChar char="•"/>
            </a:pPr>
            <a:r>
              <a:rPr lang="en-AU" dirty="0"/>
              <a:t>Blame undermines ethical practice</a:t>
            </a:r>
          </a:p>
          <a:p>
            <a:pPr marL="342900" indent="-342900">
              <a:buFont typeface="Arial" panose="020B0604020202020204" pitchFamily="34" charset="0"/>
              <a:buChar char="•"/>
            </a:pPr>
            <a:endParaRPr lang="en-AU" dirty="0"/>
          </a:p>
        </p:txBody>
      </p:sp>
      <p:sp>
        <p:nvSpPr>
          <p:cNvPr id="9" name="Title 8">
            <a:extLst>
              <a:ext uri="{FF2B5EF4-FFF2-40B4-BE49-F238E27FC236}">
                <a16:creationId xmlns:a16="http://schemas.microsoft.com/office/drawing/2014/main" id="{DBB98975-DF25-4966-8D60-D9020DCE11B1}"/>
              </a:ext>
            </a:extLst>
          </p:cNvPr>
          <p:cNvSpPr>
            <a:spLocks noGrp="1"/>
          </p:cNvSpPr>
          <p:nvPr>
            <p:ph type="title"/>
          </p:nvPr>
        </p:nvSpPr>
        <p:spPr/>
        <p:txBody>
          <a:bodyPr/>
          <a:lstStyle/>
          <a:p>
            <a:r>
              <a:rPr lang="en-AU" dirty="0"/>
              <a:t>No blame culture</a:t>
            </a:r>
          </a:p>
        </p:txBody>
      </p:sp>
      <p:sp>
        <p:nvSpPr>
          <p:cNvPr id="4" name="Footer Placeholder 3">
            <a:extLst>
              <a:ext uri="{FF2B5EF4-FFF2-40B4-BE49-F238E27FC236}">
                <a16:creationId xmlns:a16="http://schemas.microsoft.com/office/drawing/2014/main" id="{119B729E-D99E-4666-A766-39F917905F3D}"/>
              </a:ext>
            </a:extLst>
          </p:cNvPr>
          <p:cNvSpPr>
            <a:spLocks noGrp="1"/>
          </p:cNvSpPr>
          <p:nvPr>
            <p:ph type="ftr" sz="quarter" idx="10"/>
          </p:nvPr>
        </p:nvSpPr>
        <p:spPr/>
        <p:txBody>
          <a:bodyPr/>
          <a:lstStyle/>
          <a:p>
            <a:r>
              <a:rPr lang="en-US" dirty="0"/>
              <a:t>Module 1, Snippet 1</a:t>
            </a:r>
          </a:p>
        </p:txBody>
      </p:sp>
      <p:sp>
        <p:nvSpPr>
          <p:cNvPr id="3" name="Slide Number Placeholder 2">
            <a:extLst>
              <a:ext uri="{FF2B5EF4-FFF2-40B4-BE49-F238E27FC236}">
                <a16:creationId xmlns:a16="http://schemas.microsoft.com/office/drawing/2014/main" id="{103863BD-9FEF-4687-A321-CCB524385A03}"/>
              </a:ext>
            </a:extLst>
          </p:cNvPr>
          <p:cNvSpPr>
            <a:spLocks noGrp="1"/>
          </p:cNvSpPr>
          <p:nvPr>
            <p:ph type="sldNum" sz="quarter" idx="11"/>
          </p:nvPr>
        </p:nvSpPr>
        <p:spPr/>
        <p:txBody>
          <a:bodyPr/>
          <a:lstStyle/>
          <a:p>
            <a:fld id="{A9D36E53-D99A-0F41-B3E8-EF235B9A2E23}" type="slidenum">
              <a:rPr lang="en-US" smtClean="0"/>
              <a:pPr/>
              <a:t>12</a:t>
            </a:fld>
            <a:endParaRPr lang="en-US" dirty="0"/>
          </a:p>
        </p:txBody>
      </p:sp>
      <p:sp>
        <p:nvSpPr>
          <p:cNvPr id="15" name="Arrow: Chevron 14">
            <a:extLst>
              <a:ext uri="{FF2B5EF4-FFF2-40B4-BE49-F238E27FC236}">
                <a16:creationId xmlns:a16="http://schemas.microsoft.com/office/drawing/2014/main" id="{2A7B9FAD-EB18-4243-817E-1E17F948C6ED}"/>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7" name="TAC_MOD1_SNIP1_SLIDE_12_PARA_A">
            <a:hlinkClick r:id="" action="ppaction://media"/>
            <a:extLst>
              <a:ext uri="{FF2B5EF4-FFF2-40B4-BE49-F238E27FC236}">
                <a16:creationId xmlns:a16="http://schemas.microsoft.com/office/drawing/2014/main" id="{8AF132DE-CBAC-4741-8A24-F6F2E05C880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315922" y="0"/>
            <a:ext cx="609600" cy="609600"/>
          </a:xfrm>
          <a:prstGeom prst="rect">
            <a:avLst/>
          </a:prstGeom>
        </p:spPr>
      </p:pic>
      <p:pic>
        <p:nvPicPr>
          <p:cNvPr id="8" name="TAC_MOD1_SNIP1_SLIDE_12_PARA_B">
            <a:hlinkClick r:id="" action="ppaction://media"/>
            <a:extLst>
              <a:ext uri="{FF2B5EF4-FFF2-40B4-BE49-F238E27FC236}">
                <a16:creationId xmlns:a16="http://schemas.microsoft.com/office/drawing/2014/main" id="{80AF936E-68D4-4C77-8447-51B9FE7C444B}"/>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315922" y="745474"/>
            <a:ext cx="609600" cy="609600"/>
          </a:xfrm>
          <a:prstGeom prst="rect">
            <a:avLst/>
          </a:prstGeom>
        </p:spPr>
      </p:pic>
      <p:pic>
        <p:nvPicPr>
          <p:cNvPr id="11" name="TAC_MOD1_SNIP1_SLIDE_12_PARA_C">
            <a:hlinkClick r:id="" action="ppaction://media"/>
            <a:extLst>
              <a:ext uri="{FF2B5EF4-FFF2-40B4-BE49-F238E27FC236}">
                <a16:creationId xmlns:a16="http://schemas.microsoft.com/office/drawing/2014/main" id="{18AA755C-2192-4606-9823-E9A3351FF9A4}"/>
              </a:ext>
            </a:extLst>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9315922" y="1490948"/>
            <a:ext cx="609600" cy="609600"/>
          </a:xfrm>
          <a:prstGeom prst="rect">
            <a:avLst/>
          </a:prstGeom>
        </p:spPr>
      </p:pic>
    </p:spTree>
    <p:extLst>
      <p:ext uri="{BB962C8B-B14F-4D97-AF65-F5344CB8AC3E}">
        <p14:creationId xmlns:p14="http://schemas.microsoft.com/office/powerpoint/2010/main" val="133432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 presetClass="mediacall" presetSubtype="0" fill="hold" nodeType="withEffect">
                                  <p:stCondLst>
                                    <p:cond delay="1000"/>
                                  </p:stCondLst>
                                  <p:childTnLst>
                                    <p:cmd type="call" cmd="playFrom(0.0)">
                                      <p:cBhvr>
                                        <p:cTn id="9" dur="17110" fill="hold"/>
                                        <p:tgtEl>
                                          <p:spTgt spid="7"/>
                                        </p:tgtEl>
                                      </p:cBhvr>
                                    </p:cmd>
                                  </p:childTnLst>
                                </p:cTn>
                              </p:par>
                            </p:childTnLst>
                          </p:cTn>
                        </p:par>
                        <p:par>
                          <p:cTn id="10" fill="hold">
                            <p:stCondLst>
                              <p:cond delay="18110"/>
                            </p:stCondLst>
                            <p:childTnLst>
                              <p:par>
                                <p:cTn id="11" presetID="3" presetClass="mediacall" presetSubtype="0" fill="hold" nodeType="afterEffect">
                                  <p:stCondLst>
                                    <p:cond delay="0"/>
                                  </p:stCondLst>
                                  <p:childTnLst>
                                    <p:cmd type="call" cmd="stop">
                                      <p:cBhvr>
                                        <p:cTn id="12" dur="1" fill="hold"/>
                                        <p:tgtEl>
                                          <p:spTgt spid="7"/>
                                        </p:tgtEl>
                                      </p:cBhvr>
                                    </p:cmd>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xEl>
                                              <p:pRg st="1" end="1"/>
                                            </p:txEl>
                                          </p:spTgt>
                                        </p:tgtEl>
                                        <p:attrNameLst>
                                          <p:attrName>style.visibility</p:attrName>
                                        </p:attrNameLst>
                                      </p:cBhvr>
                                      <p:to>
                                        <p:strVal val="visible"/>
                                      </p:to>
                                    </p:set>
                                    <p:animEffect transition="in" filter="fade">
                                      <p:cBhvr>
                                        <p:cTn id="20" dur="500"/>
                                        <p:tgtEl>
                                          <p:spTgt spid="10">
                                            <p:txEl>
                                              <p:pRg st="1" end="1"/>
                                            </p:txEl>
                                          </p:spTgt>
                                        </p:tgtEl>
                                      </p:cBhvr>
                                    </p:animEffect>
                                  </p:childTnLst>
                                </p:cTn>
                              </p:par>
                              <p:par>
                                <p:cTn id="21" presetID="10" presetClass="exit" presetSubtype="0" fill="hold" grpId="1" nodeType="withEffect">
                                  <p:stCondLst>
                                    <p:cond delay="0"/>
                                  </p:stCondLst>
                                  <p:childTnLst>
                                    <p:animEffect transition="out" filter="fade">
                                      <p:cBhvr>
                                        <p:cTn id="22" dur="500"/>
                                        <p:tgtEl>
                                          <p:spTgt spid="15"/>
                                        </p:tgtEl>
                                      </p:cBhvr>
                                    </p:animEffect>
                                    <p:set>
                                      <p:cBhvr>
                                        <p:cTn id="23" dur="1" fill="hold">
                                          <p:stCondLst>
                                            <p:cond delay="499"/>
                                          </p:stCondLst>
                                        </p:cTn>
                                        <p:tgtEl>
                                          <p:spTgt spid="15"/>
                                        </p:tgtEl>
                                        <p:attrNameLst>
                                          <p:attrName>style.visibility</p:attrName>
                                        </p:attrNameLst>
                                      </p:cBhvr>
                                      <p:to>
                                        <p:strVal val="hidden"/>
                                      </p:to>
                                    </p:set>
                                  </p:childTnLst>
                                </p:cTn>
                              </p:par>
                              <p:par>
                                <p:cTn id="24" presetID="1" presetClass="mediacall" presetSubtype="0" fill="hold" nodeType="withEffect">
                                  <p:stCondLst>
                                    <p:cond delay="1000"/>
                                  </p:stCondLst>
                                  <p:childTnLst>
                                    <p:cmd type="call" cmd="playFrom(0.0)">
                                      <p:cBhvr>
                                        <p:cTn id="25" dur="31534" fill="hold"/>
                                        <p:tgtEl>
                                          <p:spTgt spid="8"/>
                                        </p:tgtEl>
                                      </p:cBhvr>
                                    </p:cmd>
                                  </p:childTnLst>
                                </p:cTn>
                              </p:par>
                            </p:childTnLst>
                          </p:cTn>
                        </p:par>
                        <p:par>
                          <p:cTn id="26" fill="hold">
                            <p:stCondLst>
                              <p:cond delay="32534"/>
                            </p:stCondLst>
                            <p:childTnLst>
                              <p:par>
                                <p:cTn id="27" presetID="3" presetClass="mediacall" presetSubtype="0" fill="hold" nodeType="afterEffect">
                                  <p:stCondLst>
                                    <p:cond delay="0"/>
                                  </p:stCondLst>
                                  <p:childTnLst>
                                    <p:cmd type="call" cmd="stop">
                                      <p:cBhvr>
                                        <p:cTn id="28" dur="1" fill="hold"/>
                                        <p:tgtEl>
                                          <p:spTgt spid="8"/>
                                        </p:tgtEl>
                                      </p:cBhvr>
                                    </p:cmd>
                                  </p:childTnLst>
                                </p:cTn>
                              </p:par>
                              <p:par>
                                <p:cTn id="29" presetID="10" presetClass="entr" presetSubtype="0" fill="hold" grpId="2"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0">
                                            <p:txEl>
                                              <p:pRg st="2" end="2"/>
                                            </p:txEl>
                                          </p:spTgt>
                                        </p:tgtEl>
                                        <p:attrNameLst>
                                          <p:attrName>style.visibility</p:attrName>
                                        </p:attrNameLst>
                                      </p:cBhvr>
                                      <p:to>
                                        <p:strVal val="visible"/>
                                      </p:to>
                                    </p:set>
                                    <p:animEffect transition="in" filter="fade">
                                      <p:cBhvr>
                                        <p:cTn id="36" dur="500"/>
                                        <p:tgtEl>
                                          <p:spTgt spid="10">
                                            <p:txEl>
                                              <p:pRg st="2" end="2"/>
                                            </p:txEl>
                                          </p:spTgt>
                                        </p:tgtEl>
                                      </p:cBhvr>
                                    </p:animEffect>
                                  </p:childTnLst>
                                </p:cTn>
                              </p:par>
                              <p:par>
                                <p:cTn id="37" presetID="10" presetClass="exit" presetSubtype="0" fill="hold" grpId="3" nodeType="withEffect">
                                  <p:stCondLst>
                                    <p:cond delay="0"/>
                                  </p:stCondLst>
                                  <p:childTnLst>
                                    <p:animEffect transition="out" filter="fade">
                                      <p:cBhvr>
                                        <p:cTn id="38" dur="500"/>
                                        <p:tgtEl>
                                          <p:spTgt spid="15"/>
                                        </p:tgtEl>
                                      </p:cBhvr>
                                    </p:animEffect>
                                    <p:set>
                                      <p:cBhvr>
                                        <p:cTn id="39" dur="1" fill="hold">
                                          <p:stCondLst>
                                            <p:cond delay="499"/>
                                          </p:stCondLst>
                                        </p:cTn>
                                        <p:tgtEl>
                                          <p:spTgt spid="15"/>
                                        </p:tgtEl>
                                        <p:attrNameLst>
                                          <p:attrName>style.visibility</p:attrName>
                                        </p:attrNameLst>
                                      </p:cBhvr>
                                      <p:to>
                                        <p:strVal val="hidden"/>
                                      </p:to>
                                    </p:set>
                                  </p:childTnLst>
                                </p:cTn>
                              </p:par>
                              <p:par>
                                <p:cTn id="40" presetID="1" presetClass="mediacall" presetSubtype="0" fill="hold" nodeType="withEffect">
                                  <p:stCondLst>
                                    <p:cond delay="1000"/>
                                  </p:stCondLst>
                                  <p:childTnLst>
                                    <p:cmd type="call" cmd="playFrom(0.0)">
                                      <p:cBhvr>
                                        <p:cTn id="41" dur="35968" fill="hold"/>
                                        <p:tgtEl>
                                          <p:spTgt spid="11"/>
                                        </p:tgtEl>
                                      </p:cBhvr>
                                    </p:cmd>
                                  </p:childTnLst>
                                </p:cTn>
                              </p:par>
                            </p:childTnLst>
                          </p:cTn>
                        </p:par>
                        <p:par>
                          <p:cTn id="42" fill="hold">
                            <p:stCondLst>
                              <p:cond delay="36968"/>
                            </p:stCondLst>
                            <p:childTnLst>
                              <p:par>
                                <p:cTn id="43" presetID="3" presetClass="mediacall" presetSubtype="0" fill="hold" nodeType="afterEffect">
                                  <p:stCondLst>
                                    <p:cond delay="0"/>
                                  </p:stCondLst>
                                  <p:childTnLst>
                                    <p:cmd type="call" cmd="stop">
                                      <p:cBhvr>
                                        <p:cTn id="44" dur="1" fill="hold"/>
                                        <p:tgtEl>
                                          <p:spTgt spid="11"/>
                                        </p:tgtEl>
                                      </p:cBhvr>
                                    </p:cmd>
                                  </p:childTnLst>
                                </p:cTn>
                              </p:par>
                              <p:par>
                                <p:cTn id="45" presetID="10" presetClass="entr" presetSubtype="0" fill="hold" grpId="4"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8" fill="hold" display="0">
                  <p:stCondLst>
                    <p:cond delay="indefinite"/>
                  </p:stCondLst>
                  <p:endCondLst>
                    <p:cond evt="onStopAudio" delay="0">
                      <p:tgtEl>
                        <p:sldTgt/>
                      </p:tgtEl>
                    </p:cond>
                  </p:endCondLst>
                </p:cTn>
                <p:tgtEl>
                  <p:spTgt spid="7"/>
                </p:tgtEl>
              </p:cMediaNode>
            </p:audio>
            <p:audio>
              <p:cMediaNode vol="80000">
                <p:cTn id="49" fill="hold" display="0">
                  <p:stCondLst>
                    <p:cond delay="indefinite"/>
                  </p:stCondLst>
                  <p:endCondLst>
                    <p:cond evt="onStopAudio" delay="0">
                      <p:tgtEl>
                        <p:sldTgt/>
                      </p:tgtEl>
                    </p:cond>
                  </p:endCondLst>
                </p:cTn>
                <p:tgtEl>
                  <p:spTgt spid="8"/>
                </p:tgtEl>
              </p:cMediaNode>
            </p:audio>
            <p:audio>
              <p:cMediaNode vol="80000">
                <p:cTn id="50" fill="hold" display="0">
                  <p:stCondLst>
                    <p:cond delay="indefinite"/>
                  </p:stCondLst>
                  <p:endCondLst>
                    <p:cond evt="onStopAudio" delay="0">
                      <p:tgtEl>
                        <p:sldTgt/>
                      </p:tgtEl>
                    </p:cond>
                  </p:endCondLst>
                </p:cTn>
                <p:tgtEl>
                  <p:spTgt spid="11"/>
                </p:tgtEl>
              </p:cMediaNode>
            </p:audio>
          </p:childTnLst>
        </p:cTn>
      </p:par>
    </p:tnLst>
    <p:bldLst>
      <p:bldP spid="15" grpId="0" animBg="1"/>
      <p:bldP spid="15" grpId="1" animBg="1"/>
      <p:bldP spid="15" grpId="2" animBg="1"/>
      <p:bldP spid="15" grpId="3" animBg="1"/>
      <p:bldP spid="15" grpId="4"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2757757-E68B-4BB7-9CA8-AEEAB69D2727}"/>
              </a:ext>
            </a:extLst>
          </p:cNvPr>
          <p:cNvSpPr>
            <a:spLocks noGrp="1"/>
          </p:cNvSpPr>
          <p:nvPr>
            <p:ph type="body" sz="quarter" idx="10"/>
          </p:nvPr>
        </p:nvSpPr>
        <p:spPr/>
        <p:txBody>
          <a:bodyPr/>
          <a:lstStyle/>
          <a:p>
            <a:r>
              <a:rPr lang="en-AU" dirty="0"/>
              <a:t>Ethics vs legal liability</a:t>
            </a:r>
          </a:p>
        </p:txBody>
      </p:sp>
      <p:sp>
        <p:nvSpPr>
          <p:cNvPr id="3" name="Slide Number Placeholder 2">
            <a:extLst>
              <a:ext uri="{FF2B5EF4-FFF2-40B4-BE49-F238E27FC236}">
                <a16:creationId xmlns:a16="http://schemas.microsoft.com/office/drawing/2014/main" id="{33872AA0-E420-46CC-B9CA-FEB175A52D9D}"/>
              </a:ext>
            </a:extLst>
          </p:cNvPr>
          <p:cNvSpPr>
            <a:spLocks noGrp="1"/>
          </p:cNvSpPr>
          <p:nvPr>
            <p:ph type="sldNum" sz="quarter" idx="11"/>
          </p:nvPr>
        </p:nvSpPr>
        <p:spPr/>
        <p:txBody>
          <a:bodyPr/>
          <a:lstStyle/>
          <a:p>
            <a:fld id="{A9D36E53-D99A-0F41-B3E8-EF235B9A2E23}" type="slidenum">
              <a:rPr lang="en-US" smtClean="0"/>
              <a:pPr/>
              <a:t>13</a:t>
            </a:fld>
            <a:endParaRPr lang="en-US" dirty="0"/>
          </a:p>
        </p:txBody>
      </p:sp>
      <p:sp>
        <p:nvSpPr>
          <p:cNvPr id="4" name="Footer Placeholder 3">
            <a:extLst>
              <a:ext uri="{FF2B5EF4-FFF2-40B4-BE49-F238E27FC236}">
                <a16:creationId xmlns:a16="http://schemas.microsoft.com/office/drawing/2014/main" id="{632A5328-33A7-47FB-A041-B97C7F4423A8}"/>
              </a:ext>
            </a:extLst>
          </p:cNvPr>
          <p:cNvSpPr>
            <a:spLocks noGrp="1"/>
          </p:cNvSpPr>
          <p:nvPr>
            <p:ph type="ftr" sz="quarter" idx="12"/>
          </p:nvPr>
        </p:nvSpPr>
        <p:spPr/>
        <p:txBody>
          <a:bodyPr/>
          <a:lstStyle/>
          <a:p>
            <a:r>
              <a:rPr lang="en-US" dirty="0"/>
              <a:t>Module 1, Snippet 1</a:t>
            </a:r>
          </a:p>
        </p:txBody>
      </p:sp>
      <p:pic>
        <p:nvPicPr>
          <p:cNvPr id="6" name="TAC_MOD1_SNIP1_SLIDE_13_PARA_A">
            <a:hlinkClick r:id="" action="ppaction://media"/>
            <a:extLst>
              <a:ext uri="{FF2B5EF4-FFF2-40B4-BE49-F238E27FC236}">
                <a16:creationId xmlns:a16="http://schemas.microsoft.com/office/drawing/2014/main" id="{20E01EBF-2E5A-42D5-B57C-742789B3D8C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66656" y="0"/>
            <a:ext cx="609600" cy="609600"/>
          </a:xfrm>
          <a:prstGeom prst="rect">
            <a:avLst/>
          </a:prstGeom>
        </p:spPr>
      </p:pic>
    </p:spTree>
    <p:extLst>
      <p:ext uri="{BB962C8B-B14F-4D97-AF65-F5344CB8AC3E}">
        <p14:creationId xmlns:p14="http://schemas.microsoft.com/office/powerpoint/2010/main" val="1518546883"/>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6051" fill="hold"/>
                                        <p:tgtEl>
                                          <p:spTgt spid="6"/>
                                        </p:tgtEl>
                                      </p:cBhvr>
                                    </p:cmd>
                                  </p:childTnLst>
                                </p:cTn>
                              </p:par>
                            </p:childTnLst>
                          </p:cTn>
                        </p:par>
                        <p:par>
                          <p:cTn id="7" fill="hold">
                            <p:stCondLst>
                              <p:cond delay="7051"/>
                            </p:stCondLst>
                            <p:childTnLst>
                              <p:par>
                                <p:cTn id="8" presetID="3" presetClass="mediacall" presetSubtype="0" fill="hold" nodeType="afterEffect">
                                  <p:stCondLst>
                                    <p:cond delay="0"/>
                                  </p:stCondLst>
                                  <p:childTnLst>
                                    <p:cmd type="call" cmd="stop">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82C8B8-D68D-4D92-AEFF-42F1AD637189}"/>
              </a:ext>
            </a:extLst>
          </p:cNvPr>
          <p:cNvSpPr>
            <a:spLocks noGrp="1"/>
          </p:cNvSpPr>
          <p:nvPr>
            <p:ph type="title"/>
          </p:nvPr>
        </p:nvSpPr>
        <p:spPr/>
        <p:txBody>
          <a:bodyPr/>
          <a:lstStyle/>
          <a:p>
            <a:r>
              <a:rPr lang="en-AU" dirty="0"/>
              <a:t>Ethics vs legal liability</a:t>
            </a:r>
          </a:p>
        </p:txBody>
      </p:sp>
      <p:sp>
        <p:nvSpPr>
          <p:cNvPr id="4" name="Footer Placeholder 3">
            <a:extLst>
              <a:ext uri="{FF2B5EF4-FFF2-40B4-BE49-F238E27FC236}">
                <a16:creationId xmlns:a16="http://schemas.microsoft.com/office/drawing/2014/main" id="{7047E047-D7F5-4396-9870-47D88116E0ED}"/>
              </a:ext>
            </a:extLst>
          </p:cNvPr>
          <p:cNvSpPr>
            <a:spLocks noGrp="1"/>
          </p:cNvSpPr>
          <p:nvPr>
            <p:ph type="ftr" sz="quarter" idx="10"/>
          </p:nvPr>
        </p:nvSpPr>
        <p:spPr/>
        <p:txBody>
          <a:bodyPr/>
          <a:lstStyle/>
          <a:p>
            <a:r>
              <a:rPr lang="en-US" dirty="0"/>
              <a:t>Module 1, Snippet 1</a:t>
            </a:r>
          </a:p>
        </p:txBody>
      </p:sp>
      <p:sp>
        <p:nvSpPr>
          <p:cNvPr id="5" name="Slide Number Placeholder 4">
            <a:extLst>
              <a:ext uri="{FF2B5EF4-FFF2-40B4-BE49-F238E27FC236}">
                <a16:creationId xmlns:a16="http://schemas.microsoft.com/office/drawing/2014/main" id="{686EC8F5-819C-4436-BF72-6BADC4FEAE3A}"/>
              </a:ext>
            </a:extLst>
          </p:cNvPr>
          <p:cNvSpPr>
            <a:spLocks noGrp="1"/>
          </p:cNvSpPr>
          <p:nvPr>
            <p:ph type="sldNum" sz="quarter" idx="11"/>
          </p:nvPr>
        </p:nvSpPr>
        <p:spPr/>
        <p:txBody>
          <a:bodyPr/>
          <a:lstStyle/>
          <a:p>
            <a:fld id="{A9D36E53-D99A-0F41-B3E8-EF235B9A2E23}" type="slidenum">
              <a:rPr lang="en-US" smtClean="0"/>
              <a:pPr/>
              <a:t>14</a:t>
            </a:fld>
            <a:endParaRPr lang="en-US" dirty="0"/>
          </a:p>
        </p:txBody>
      </p:sp>
      <p:sp>
        <p:nvSpPr>
          <p:cNvPr id="6" name="Rectangle 5">
            <a:extLst>
              <a:ext uri="{FF2B5EF4-FFF2-40B4-BE49-F238E27FC236}">
                <a16:creationId xmlns:a16="http://schemas.microsoft.com/office/drawing/2014/main" id="{F888FCBB-4378-485B-A919-C0EF7BB48D25}"/>
              </a:ext>
            </a:extLst>
          </p:cNvPr>
          <p:cNvSpPr/>
          <p:nvPr/>
        </p:nvSpPr>
        <p:spPr>
          <a:xfrm>
            <a:off x="3461336" y="1440715"/>
            <a:ext cx="2286000" cy="549010"/>
          </a:xfrm>
          <a:prstGeom prst="rect">
            <a:avLst/>
          </a:prstGeom>
          <a:solidFill>
            <a:srgbClr val="F88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000" dirty="0"/>
              <a:t>Scope of works</a:t>
            </a:r>
          </a:p>
        </p:txBody>
      </p:sp>
      <p:sp>
        <p:nvSpPr>
          <p:cNvPr id="7" name="Rectangle 6">
            <a:extLst>
              <a:ext uri="{FF2B5EF4-FFF2-40B4-BE49-F238E27FC236}">
                <a16:creationId xmlns:a16="http://schemas.microsoft.com/office/drawing/2014/main" id="{3045A12C-08BF-4FD5-8788-DB557D2DC393}"/>
              </a:ext>
            </a:extLst>
          </p:cNvPr>
          <p:cNvSpPr/>
          <p:nvPr/>
        </p:nvSpPr>
        <p:spPr>
          <a:xfrm>
            <a:off x="3461336" y="2472608"/>
            <a:ext cx="2286000" cy="549010"/>
          </a:xfrm>
          <a:prstGeom prst="rect">
            <a:avLst/>
          </a:prstGeom>
          <a:solidFill>
            <a:srgbClr val="F88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000" dirty="0"/>
              <a:t>Decision</a:t>
            </a:r>
          </a:p>
        </p:txBody>
      </p:sp>
      <p:sp>
        <p:nvSpPr>
          <p:cNvPr id="8" name="Rectangle 7">
            <a:extLst>
              <a:ext uri="{FF2B5EF4-FFF2-40B4-BE49-F238E27FC236}">
                <a16:creationId xmlns:a16="http://schemas.microsoft.com/office/drawing/2014/main" id="{BE4B04CD-9B3E-4D32-9FC9-A4AA92495B1A}"/>
              </a:ext>
            </a:extLst>
          </p:cNvPr>
          <p:cNvSpPr/>
          <p:nvPr/>
        </p:nvSpPr>
        <p:spPr>
          <a:xfrm>
            <a:off x="1643743" y="4104030"/>
            <a:ext cx="2448000" cy="549010"/>
          </a:xfrm>
          <a:prstGeom prst="rect">
            <a:avLst/>
          </a:prstGeom>
          <a:solidFill>
            <a:srgbClr val="F88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000" dirty="0"/>
              <a:t>Ethical grounds</a:t>
            </a:r>
          </a:p>
        </p:txBody>
      </p:sp>
      <p:sp>
        <p:nvSpPr>
          <p:cNvPr id="9" name="Rectangle 8">
            <a:extLst>
              <a:ext uri="{FF2B5EF4-FFF2-40B4-BE49-F238E27FC236}">
                <a16:creationId xmlns:a16="http://schemas.microsoft.com/office/drawing/2014/main" id="{03F5EFD3-9CAE-4493-A963-0CB1295E590D}"/>
              </a:ext>
            </a:extLst>
          </p:cNvPr>
          <p:cNvSpPr/>
          <p:nvPr/>
        </p:nvSpPr>
        <p:spPr>
          <a:xfrm>
            <a:off x="5116286" y="4104030"/>
            <a:ext cx="2448000" cy="549010"/>
          </a:xfrm>
          <a:prstGeom prst="rect">
            <a:avLst/>
          </a:prstGeom>
          <a:solidFill>
            <a:srgbClr val="F88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000" dirty="0"/>
              <a:t>Legal liability grounds</a:t>
            </a:r>
          </a:p>
        </p:txBody>
      </p:sp>
      <p:cxnSp>
        <p:nvCxnSpPr>
          <p:cNvPr id="11" name="Straight Arrow Connector 10">
            <a:extLst>
              <a:ext uri="{FF2B5EF4-FFF2-40B4-BE49-F238E27FC236}">
                <a16:creationId xmlns:a16="http://schemas.microsoft.com/office/drawing/2014/main" id="{6DFED2EF-EA8C-40C8-9F7B-71D654B9E0A8}"/>
              </a:ext>
            </a:extLst>
          </p:cNvPr>
          <p:cNvCxnSpPr>
            <a:cxnSpLocks/>
            <a:stCxn id="6" idx="2"/>
            <a:endCxn id="7" idx="0"/>
          </p:cNvCxnSpPr>
          <p:nvPr/>
        </p:nvCxnSpPr>
        <p:spPr>
          <a:xfrm>
            <a:off x="4604336" y="1989725"/>
            <a:ext cx="0" cy="482883"/>
          </a:xfrm>
          <a:prstGeom prst="straightConnector1">
            <a:avLst/>
          </a:prstGeom>
          <a:ln w="50800">
            <a:solidFill>
              <a:srgbClr val="F8801C"/>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FE7C0431-D4E7-4554-96F3-6EF289F7BC13}"/>
              </a:ext>
            </a:extLst>
          </p:cNvPr>
          <p:cNvCxnSpPr>
            <a:cxnSpLocks/>
            <a:stCxn id="7" idx="2"/>
          </p:cNvCxnSpPr>
          <p:nvPr/>
        </p:nvCxnSpPr>
        <p:spPr>
          <a:xfrm flipH="1">
            <a:off x="4091743" y="3021618"/>
            <a:ext cx="512593" cy="1082412"/>
          </a:xfrm>
          <a:prstGeom prst="straightConnector1">
            <a:avLst/>
          </a:prstGeom>
          <a:ln w="50800">
            <a:solidFill>
              <a:srgbClr val="F8801C"/>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94979233-BBC9-42AD-B262-CE232864B4AF}"/>
              </a:ext>
            </a:extLst>
          </p:cNvPr>
          <p:cNvCxnSpPr>
            <a:cxnSpLocks/>
            <a:stCxn id="7" idx="2"/>
          </p:cNvCxnSpPr>
          <p:nvPr/>
        </p:nvCxnSpPr>
        <p:spPr>
          <a:xfrm>
            <a:off x="4604336" y="3021618"/>
            <a:ext cx="511950" cy="1082412"/>
          </a:xfrm>
          <a:prstGeom prst="straightConnector1">
            <a:avLst/>
          </a:prstGeom>
          <a:ln w="50800">
            <a:solidFill>
              <a:srgbClr val="F8801C"/>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EEC66745-E29C-48CC-AC6D-026C758F9EC7}"/>
              </a:ext>
            </a:extLst>
          </p:cNvPr>
          <p:cNvSpPr/>
          <p:nvPr/>
        </p:nvSpPr>
        <p:spPr>
          <a:xfrm>
            <a:off x="3380336" y="4104029"/>
            <a:ext cx="2448000" cy="816693"/>
          </a:xfrm>
          <a:prstGeom prst="rect">
            <a:avLst/>
          </a:prstGeom>
          <a:solidFill>
            <a:srgbClr val="F88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000" dirty="0"/>
              <a:t>Ethical grounds</a:t>
            </a:r>
            <a:br>
              <a:rPr lang="en-AU" sz="2000" dirty="0"/>
            </a:br>
            <a:r>
              <a:rPr lang="en-AU" sz="2000" dirty="0"/>
              <a:t>Legal liability grounds</a:t>
            </a:r>
          </a:p>
        </p:txBody>
      </p:sp>
      <p:cxnSp>
        <p:nvCxnSpPr>
          <p:cNvPr id="21" name="Straight Arrow Connector 20">
            <a:extLst>
              <a:ext uri="{FF2B5EF4-FFF2-40B4-BE49-F238E27FC236}">
                <a16:creationId xmlns:a16="http://schemas.microsoft.com/office/drawing/2014/main" id="{0637BD33-AF10-43EC-B1F7-7C1679F0180D}"/>
              </a:ext>
            </a:extLst>
          </p:cNvPr>
          <p:cNvCxnSpPr>
            <a:cxnSpLocks/>
            <a:stCxn id="7" idx="2"/>
            <a:endCxn id="20" idx="0"/>
          </p:cNvCxnSpPr>
          <p:nvPr/>
        </p:nvCxnSpPr>
        <p:spPr>
          <a:xfrm>
            <a:off x="4604336" y="3021618"/>
            <a:ext cx="0" cy="1082411"/>
          </a:xfrm>
          <a:prstGeom prst="straightConnector1">
            <a:avLst/>
          </a:prstGeom>
          <a:ln w="50800">
            <a:solidFill>
              <a:srgbClr val="F8801C"/>
            </a:solidFill>
            <a:tailEnd type="triangle"/>
          </a:ln>
        </p:spPr>
        <p:style>
          <a:lnRef idx="1">
            <a:schemeClr val="accent1"/>
          </a:lnRef>
          <a:fillRef idx="0">
            <a:schemeClr val="accent1"/>
          </a:fillRef>
          <a:effectRef idx="0">
            <a:schemeClr val="accent1"/>
          </a:effectRef>
          <a:fontRef idx="minor">
            <a:schemeClr val="tx1"/>
          </a:fontRef>
        </p:style>
      </p:cxnSp>
      <p:sp>
        <p:nvSpPr>
          <p:cNvPr id="14" name="Arrow: Chevron 13">
            <a:extLst>
              <a:ext uri="{FF2B5EF4-FFF2-40B4-BE49-F238E27FC236}">
                <a16:creationId xmlns:a16="http://schemas.microsoft.com/office/drawing/2014/main" id="{982703B6-88F8-48DB-AC42-F05D1EF268B6}"/>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16" name="TAC_MOD1_SNIP1_SLIDE_14_PARA_A">
            <a:hlinkClick r:id="" action="ppaction://media"/>
            <a:extLst>
              <a:ext uri="{FF2B5EF4-FFF2-40B4-BE49-F238E27FC236}">
                <a16:creationId xmlns:a16="http://schemas.microsoft.com/office/drawing/2014/main" id="{0653C300-1513-4945-9AA8-5124A236884D}"/>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313863" y="0"/>
            <a:ext cx="609600" cy="609600"/>
          </a:xfrm>
          <a:prstGeom prst="rect">
            <a:avLst/>
          </a:prstGeom>
        </p:spPr>
      </p:pic>
      <p:pic>
        <p:nvPicPr>
          <p:cNvPr id="18" name="TAC_MOD1_SNIP1_SLIDE_14_PARA_B">
            <a:hlinkClick r:id="" action="ppaction://media"/>
            <a:extLst>
              <a:ext uri="{FF2B5EF4-FFF2-40B4-BE49-F238E27FC236}">
                <a16:creationId xmlns:a16="http://schemas.microsoft.com/office/drawing/2014/main" id="{AB5819B5-8323-4CBA-A9B2-4938B9A87CC9}"/>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313863" y="773472"/>
            <a:ext cx="609600" cy="609600"/>
          </a:xfrm>
          <a:prstGeom prst="rect">
            <a:avLst/>
          </a:prstGeom>
        </p:spPr>
      </p:pic>
      <p:pic>
        <p:nvPicPr>
          <p:cNvPr id="22" name="TAC_MOD1_SNIP1_SLIDE_14_PARA_D">
            <a:hlinkClick r:id="" action="ppaction://media"/>
            <a:extLst>
              <a:ext uri="{FF2B5EF4-FFF2-40B4-BE49-F238E27FC236}">
                <a16:creationId xmlns:a16="http://schemas.microsoft.com/office/drawing/2014/main" id="{5E7AE1EE-7BF9-42C5-93CC-B507D8025825}"/>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313863" y="2320416"/>
            <a:ext cx="609600" cy="609600"/>
          </a:xfrm>
          <a:prstGeom prst="rect">
            <a:avLst/>
          </a:prstGeom>
        </p:spPr>
      </p:pic>
      <p:pic>
        <p:nvPicPr>
          <p:cNvPr id="2" name="TAC_MOD1_SNIP1_SLIDE_14_PARA_C">
            <a:hlinkClick r:id="" action="ppaction://media"/>
            <a:extLst>
              <a:ext uri="{FF2B5EF4-FFF2-40B4-BE49-F238E27FC236}">
                <a16:creationId xmlns:a16="http://schemas.microsoft.com/office/drawing/2014/main" id="{22644823-9A30-424D-AB94-F9EB9EF75A22}"/>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313863" y="1546944"/>
            <a:ext cx="609600" cy="609600"/>
          </a:xfrm>
          <a:prstGeom prst="rect">
            <a:avLst/>
          </a:prstGeom>
        </p:spPr>
      </p:pic>
    </p:spTree>
    <p:extLst>
      <p:ext uri="{BB962C8B-B14F-4D97-AF65-F5344CB8AC3E}">
        <p14:creationId xmlns:p14="http://schemas.microsoft.com/office/powerpoint/2010/main" val="287612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 presetClass="mediacall" presetSubtype="0" fill="hold" nodeType="withEffect">
                                  <p:stCondLst>
                                    <p:cond delay="1000"/>
                                  </p:stCondLst>
                                  <p:childTnLst>
                                    <p:cmd type="call" cmd="playFrom(0.0)">
                                      <p:cBhvr>
                                        <p:cTn id="9" dur="16954" fill="hold"/>
                                        <p:tgtEl>
                                          <p:spTgt spid="16"/>
                                        </p:tgtEl>
                                      </p:cBhvr>
                                    </p:cmd>
                                  </p:childTnLst>
                                </p:cTn>
                              </p:par>
                            </p:childTnLst>
                          </p:cTn>
                        </p:par>
                        <p:par>
                          <p:cTn id="10" fill="hold">
                            <p:stCondLst>
                              <p:cond delay="17954"/>
                            </p:stCondLst>
                            <p:childTnLst>
                              <p:par>
                                <p:cTn id="11" presetID="3" presetClass="mediacall" presetSubtype="0" fill="hold" nodeType="afterEffect">
                                  <p:stCondLst>
                                    <p:cond delay="0"/>
                                  </p:stCondLst>
                                  <p:childTnLst>
                                    <p:cmd type="call" cmd="stop">
                                      <p:cBhvr>
                                        <p:cTn id="12" dur="1" fill="hold"/>
                                        <p:tgtEl>
                                          <p:spTgt spid="16"/>
                                        </p:tgtEl>
                                      </p:cBhvr>
                                    </p:cmd>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xit" presetSubtype="0" fill="hold" grpId="1" nodeType="withEffect">
                                  <p:stCondLst>
                                    <p:cond delay="0"/>
                                  </p:stCondLst>
                                  <p:childTnLst>
                                    <p:animEffect transition="out" filter="fade">
                                      <p:cBhvr>
                                        <p:cTn id="22" dur="500"/>
                                        <p:tgtEl>
                                          <p:spTgt spid="14"/>
                                        </p:tgtEl>
                                      </p:cBhvr>
                                    </p:animEffect>
                                    <p:set>
                                      <p:cBhvr>
                                        <p:cTn id="23" dur="1" fill="hold">
                                          <p:stCondLst>
                                            <p:cond delay="499"/>
                                          </p:stCondLst>
                                        </p:cTn>
                                        <p:tgtEl>
                                          <p:spTgt spid="14"/>
                                        </p:tgtEl>
                                        <p:attrNameLst>
                                          <p:attrName>style.visibility</p:attrName>
                                        </p:attrNameLst>
                                      </p:cBhvr>
                                      <p:to>
                                        <p:strVal val="hidden"/>
                                      </p:to>
                                    </p:set>
                                  </p:child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par>
                                <p:cTn id="27" presetID="1" presetClass="mediacall" presetSubtype="0" fill="hold" nodeType="withEffect">
                                  <p:stCondLst>
                                    <p:cond delay="1000"/>
                                  </p:stCondLst>
                                  <p:childTnLst>
                                    <p:cmd type="call" cmd="playFrom(0.0)">
                                      <p:cBhvr>
                                        <p:cTn id="28" dur="18884" fill="hold"/>
                                        <p:tgtEl>
                                          <p:spTgt spid="18"/>
                                        </p:tgtEl>
                                      </p:cBhvr>
                                    </p:cmd>
                                  </p:childTnLst>
                                </p:cTn>
                              </p:par>
                            </p:childTnLst>
                          </p:cTn>
                        </p:par>
                        <p:par>
                          <p:cTn id="29" fill="hold">
                            <p:stCondLst>
                              <p:cond delay="19884"/>
                            </p:stCondLst>
                            <p:childTnLst>
                              <p:par>
                                <p:cTn id="30" presetID="3" presetClass="mediacall" presetSubtype="0" fill="hold" nodeType="afterEffect">
                                  <p:stCondLst>
                                    <p:cond delay="0"/>
                                  </p:stCondLst>
                                  <p:childTnLst>
                                    <p:cmd type="call" cmd="stop">
                                      <p:cBhvr>
                                        <p:cTn id="31" dur="1" fill="hold"/>
                                        <p:tgtEl>
                                          <p:spTgt spid="18"/>
                                        </p:tgtEl>
                                      </p:cBhvr>
                                    </p:cmd>
                                  </p:childTnLst>
                                </p:cTn>
                              </p:par>
                              <p:par>
                                <p:cTn id="32" presetID="10" presetClass="entr" presetSubtype="0" fill="hold" grpId="2"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par>
                                <p:cTn id="40" presetID="10" presetClass="exit" presetSubtype="0" fill="hold" grpId="3" nodeType="withEffect">
                                  <p:stCondLst>
                                    <p:cond delay="0"/>
                                  </p:stCondLst>
                                  <p:childTnLst>
                                    <p:animEffect transition="out" filter="fade">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par>
                                <p:cTn id="43" presetID="10"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par>
                                <p:cTn id="46" presetID="1" presetClass="mediacall" presetSubtype="0" fill="hold" nodeType="withEffect">
                                  <p:stCondLst>
                                    <p:cond delay="1000"/>
                                  </p:stCondLst>
                                  <p:childTnLst>
                                    <p:cmd type="call" cmd="playFrom(0.0)">
                                      <p:cBhvr>
                                        <p:cTn id="47" dur="28300" fill="hold"/>
                                        <p:tgtEl>
                                          <p:spTgt spid="2"/>
                                        </p:tgtEl>
                                      </p:cBhvr>
                                    </p:cmd>
                                  </p:childTnLst>
                                </p:cTn>
                              </p:par>
                            </p:childTnLst>
                          </p:cTn>
                        </p:par>
                        <p:par>
                          <p:cTn id="48" fill="hold">
                            <p:stCondLst>
                              <p:cond delay="29300"/>
                            </p:stCondLst>
                            <p:childTnLst>
                              <p:par>
                                <p:cTn id="49" presetID="3" presetClass="mediacall" presetSubtype="0" fill="hold" nodeType="afterEffect">
                                  <p:stCondLst>
                                    <p:cond delay="0"/>
                                  </p:stCondLst>
                                  <p:childTnLst>
                                    <p:cmd type="call" cmd="stop">
                                      <p:cBhvr>
                                        <p:cTn id="50" dur="1" fill="hold"/>
                                        <p:tgtEl>
                                          <p:spTgt spid="2"/>
                                        </p:tgtEl>
                                      </p:cBhvr>
                                    </p:cmd>
                                  </p:childTnLst>
                                </p:cTn>
                              </p:par>
                              <p:par>
                                <p:cTn id="51" presetID="10" presetClass="entr" presetSubtype="0" fill="hold" grpId="4"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500"/>
                                        <p:tgtEl>
                                          <p:spTgt spid="14"/>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500"/>
                                        <p:tgtEl>
                                          <p:spTgt spid="13"/>
                                        </p:tgtEl>
                                      </p:cBhvr>
                                    </p:animEffect>
                                  </p:childTnLst>
                                </p:cTn>
                              </p:par>
                              <p:par>
                                <p:cTn id="59" presetID="10" presetClass="exit" presetSubtype="0" fill="hold" grpId="5" nodeType="withEffect">
                                  <p:stCondLst>
                                    <p:cond delay="0"/>
                                  </p:stCondLst>
                                  <p:childTnLst>
                                    <p:animEffect transition="out" filter="fade">
                                      <p:cBhvr>
                                        <p:cTn id="60" dur="500"/>
                                        <p:tgtEl>
                                          <p:spTgt spid="14"/>
                                        </p:tgtEl>
                                      </p:cBhvr>
                                    </p:animEffect>
                                    <p:set>
                                      <p:cBhvr>
                                        <p:cTn id="61" dur="1" fill="hold">
                                          <p:stCondLst>
                                            <p:cond delay="499"/>
                                          </p:stCondLst>
                                        </p:cTn>
                                        <p:tgtEl>
                                          <p:spTgt spid="14"/>
                                        </p:tgtEl>
                                        <p:attrNameLst>
                                          <p:attrName>style.visibility</p:attrName>
                                        </p:attrNameLst>
                                      </p:cBhvr>
                                      <p:to>
                                        <p:strVal val="hidden"/>
                                      </p:to>
                                    </p:set>
                                  </p:childTnLst>
                                </p:cTn>
                              </p:par>
                              <p:par>
                                <p:cTn id="62" presetID="10" presetClass="entr" presetSubtype="0" fill="hold" grpId="0" nodeType="with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fade">
                                      <p:cBhvr>
                                        <p:cTn id="64" dur="500"/>
                                        <p:tgtEl>
                                          <p:spTgt spid="8"/>
                                        </p:tgtEl>
                                      </p:cBhvr>
                                    </p:animEffect>
                                  </p:childTnLst>
                                </p:cTn>
                              </p:par>
                              <p:par>
                                <p:cTn id="65" presetID="10" presetClass="entr" presetSubtype="0" fill="hold" nodeType="with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9"/>
                                        </p:tgtEl>
                                        <p:attrNameLst>
                                          <p:attrName>style.visibility</p:attrName>
                                        </p:attrNameLst>
                                      </p:cBhvr>
                                      <p:to>
                                        <p:strVal val="visible"/>
                                      </p:to>
                                    </p:set>
                                    <p:animEffect transition="in" filter="fade">
                                      <p:cBhvr>
                                        <p:cTn id="70" dur="500"/>
                                        <p:tgtEl>
                                          <p:spTgt spid="9"/>
                                        </p:tgtEl>
                                      </p:cBhvr>
                                    </p:animEffect>
                                  </p:childTnLst>
                                </p:cTn>
                              </p:par>
                              <p:par>
                                <p:cTn id="71" presetID="10" presetClass="exit" presetSubtype="0" fill="hold" nodeType="withEffect">
                                  <p:stCondLst>
                                    <p:cond delay="0"/>
                                  </p:stCondLst>
                                  <p:childTnLst>
                                    <p:animEffect transition="out" filter="fade">
                                      <p:cBhvr>
                                        <p:cTn id="72" dur="500"/>
                                        <p:tgtEl>
                                          <p:spTgt spid="21"/>
                                        </p:tgtEl>
                                      </p:cBhvr>
                                    </p:animEffect>
                                    <p:set>
                                      <p:cBhvr>
                                        <p:cTn id="73" dur="1" fill="hold">
                                          <p:stCondLst>
                                            <p:cond delay="499"/>
                                          </p:stCondLst>
                                        </p:cTn>
                                        <p:tgtEl>
                                          <p:spTgt spid="21"/>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20"/>
                                        </p:tgtEl>
                                      </p:cBhvr>
                                    </p:animEffect>
                                    <p:set>
                                      <p:cBhvr>
                                        <p:cTn id="76" dur="1" fill="hold">
                                          <p:stCondLst>
                                            <p:cond delay="499"/>
                                          </p:stCondLst>
                                        </p:cTn>
                                        <p:tgtEl>
                                          <p:spTgt spid="20"/>
                                        </p:tgtEl>
                                        <p:attrNameLst>
                                          <p:attrName>style.visibility</p:attrName>
                                        </p:attrNameLst>
                                      </p:cBhvr>
                                      <p:to>
                                        <p:strVal val="hidden"/>
                                      </p:to>
                                    </p:set>
                                  </p:childTnLst>
                                </p:cTn>
                              </p:par>
                              <p:par>
                                <p:cTn id="77" presetID="1" presetClass="mediacall" presetSubtype="0" fill="hold" nodeType="withEffect">
                                  <p:stCondLst>
                                    <p:cond delay="1000"/>
                                  </p:stCondLst>
                                  <p:childTnLst>
                                    <p:cmd type="call" cmd="playFrom(0.0)">
                                      <p:cBhvr>
                                        <p:cTn id="78" dur="22275" fill="hold"/>
                                        <p:tgtEl>
                                          <p:spTgt spid="22"/>
                                        </p:tgtEl>
                                      </p:cBhvr>
                                    </p:cmd>
                                  </p:childTnLst>
                                </p:cTn>
                              </p:par>
                            </p:childTnLst>
                          </p:cTn>
                        </p:par>
                        <p:par>
                          <p:cTn id="79" fill="hold">
                            <p:stCondLst>
                              <p:cond delay="23275"/>
                            </p:stCondLst>
                            <p:childTnLst>
                              <p:par>
                                <p:cTn id="80" presetID="3" presetClass="mediacall" presetSubtype="0" fill="hold" nodeType="afterEffect">
                                  <p:stCondLst>
                                    <p:cond delay="0"/>
                                  </p:stCondLst>
                                  <p:childTnLst>
                                    <p:cmd type="call" cmd="stop">
                                      <p:cBhvr>
                                        <p:cTn id="81" dur="1" fill="hold"/>
                                        <p:tgtEl>
                                          <p:spTgt spid="22"/>
                                        </p:tgtEl>
                                      </p:cBhvr>
                                    </p:cmd>
                                  </p:childTnLst>
                                </p:cTn>
                              </p:par>
                              <p:par>
                                <p:cTn id="82" presetID="10" presetClass="entr" presetSubtype="0" fill="hold" grpId="6" nodeType="withEffect">
                                  <p:stCondLst>
                                    <p:cond delay="0"/>
                                  </p:stCondLst>
                                  <p:childTnLst>
                                    <p:set>
                                      <p:cBhvr>
                                        <p:cTn id="83" dur="1" fill="hold">
                                          <p:stCondLst>
                                            <p:cond delay="0"/>
                                          </p:stCondLst>
                                        </p:cTn>
                                        <p:tgtEl>
                                          <p:spTgt spid="14"/>
                                        </p:tgtEl>
                                        <p:attrNameLst>
                                          <p:attrName>style.visibility</p:attrName>
                                        </p:attrNameLst>
                                      </p:cBhvr>
                                      <p:to>
                                        <p:strVal val="visible"/>
                                      </p:to>
                                    </p:set>
                                    <p:animEffect transition="in" filter="fade">
                                      <p:cBhvr>
                                        <p:cTn id="8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5" fill="hold" display="0">
                  <p:stCondLst>
                    <p:cond delay="indefinite"/>
                  </p:stCondLst>
                  <p:endCondLst>
                    <p:cond evt="onStopAudio" delay="0">
                      <p:tgtEl>
                        <p:sldTgt/>
                      </p:tgtEl>
                    </p:cond>
                  </p:endCondLst>
                </p:cTn>
                <p:tgtEl>
                  <p:spTgt spid="16"/>
                </p:tgtEl>
              </p:cMediaNode>
            </p:audio>
            <p:audio>
              <p:cMediaNode vol="80000">
                <p:cTn id="86" fill="hold" display="0">
                  <p:stCondLst>
                    <p:cond delay="indefinite"/>
                  </p:stCondLst>
                  <p:endCondLst>
                    <p:cond evt="onStopAudio" delay="0">
                      <p:tgtEl>
                        <p:sldTgt/>
                      </p:tgtEl>
                    </p:cond>
                  </p:endCondLst>
                </p:cTn>
                <p:tgtEl>
                  <p:spTgt spid="18"/>
                </p:tgtEl>
              </p:cMediaNode>
            </p:audio>
            <p:audio>
              <p:cMediaNode vol="80000">
                <p:cTn id="87" fill="hold" display="0">
                  <p:stCondLst>
                    <p:cond delay="indefinite"/>
                  </p:stCondLst>
                  <p:endCondLst>
                    <p:cond evt="onStopAudio" delay="0">
                      <p:tgtEl>
                        <p:sldTgt/>
                      </p:tgtEl>
                    </p:cond>
                  </p:endCondLst>
                </p:cTn>
                <p:tgtEl>
                  <p:spTgt spid="22"/>
                </p:tgtEl>
              </p:cMediaNode>
            </p:audio>
            <p:audio>
              <p:cMediaNode vol="80000">
                <p:cTn id="88" fill="hold" display="0">
                  <p:stCondLst>
                    <p:cond delay="indefinite"/>
                  </p:stCondLst>
                  <p:endCondLst>
                    <p:cond evt="onStopAudio" delay="0">
                      <p:tgtEl>
                        <p:sldTgt/>
                      </p:tgtEl>
                    </p:cond>
                  </p:endCondLst>
                </p:cTn>
                <p:tgtEl>
                  <p:spTgt spid="2"/>
                </p:tgtEl>
              </p:cMediaNode>
            </p:audio>
          </p:childTnLst>
        </p:cTn>
      </p:par>
    </p:tnLst>
    <p:bldLst>
      <p:bldP spid="6" grpId="0" animBg="1"/>
      <p:bldP spid="7" grpId="0" animBg="1"/>
      <p:bldP spid="8" grpId="0" animBg="1"/>
      <p:bldP spid="9" grpId="0" animBg="1"/>
      <p:bldP spid="20" grpId="0" animBg="1"/>
      <p:bldP spid="20" grpId="1" animBg="1"/>
      <p:bldP spid="14" grpId="0" animBg="1"/>
      <p:bldP spid="14" grpId="1" animBg="1"/>
      <p:bldP spid="14" grpId="2" animBg="1"/>
      <p:bldP spid="14" grpId="3" animBg="1"/>
      <p:bldP spid="14" grpId="4" animBg="1"/>
      <p:bldP spid="14" grpId="5" animBg="1"/>
      <p:bldP spid="14" grpId="6"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13032CE8-1225-410C-9328-F5D089FF44DA}"/>
              </a:ext>
            </a:extLst>
          </p:cNvPr>
          <p:cNvSpPr>
            <a:spLocks noGrp="1"/>
          </p:cNvSpPr>
          <p:nvPr>
            <p:ph idx="1"/>
          </p:nvPr>
        </p:nvSpPr>
        <p:spPr/>
        <p:txBody>
          <a:bodyPr/>
          <a:lstStyle/>
          <a:p>
            <a:pPr marL="285750" indent="-285750">
              <a:buFont typeface="Arial" panose="020B0604020202020204" pitchFamily="34" charset="0"/>
              <a:buChar char="•"/>
            </a:pPr>
            <a:r>
              <a:rPr lang="en-AU" dirty="0"/>
              <a:t>Guidelines used extensively throughout Australasian road industry</a:t>
            </a:r>
          </a:p>
          <a:p>
            <a:pPr marL="285750" indent="-285750">
              <a:buFont typeface="Arial" panose="020B0604020202020204" pitchFamily="34" charset="0"/>
              <a:buChar char="•"/>
            </a:pPr>
            <a:r>
              <a:rPr lang="en-AU" dirty="0"/>
              <a:t>Provide acceptable minimum levels of practice</a:t>
            </a:r>
          </a:p>
          <a:p>
            <a:pPr marL="285750" indent="-285750">
              <a:buFont typeface="Arial" panose="020B0604020202020204" pitchFamily="34" charset="0"/>
              <a:buChar char="•"/>
            </a:pPr>
            <a:r>
              <a:rPr lang="en-AU" dirty="0"/>
              <a:t>Deviation from guidance often avoided</a:t>
            </a:r>
          </a:p>
        </p:txBody>
      </p:sp>
      <p:sp>
        <p:nvSpPr>
          <p:cNvPr id="6" name="Title 5">
            <a:extLst>
              <a:ext uri="{FF2B5EF4-FFF2-40B4-BE49-F238E27FC236}">
                <a16:creationId xmlns:a16="http://schemas.microsoft.com/office/drawing/2014/main" id="{B4580B56-6D64-47CB-B58C-5DDA9BD4E45B}"/>
              </a:ext>
            </a:extLst>
          </p:cNvPr>
          <p:cNvSpPr>
            <a:spLocks noGrp="1"/>
          </p:cNvSpPr>
          <p:nvPr>
            <p:ph type="title"/>
          </p:nvPr>
        </p:nvSpPr>
        <p:spPr/>
        <p:txBody>
          <a:bodyPr>
            <a:normAutofit/>
          </a:bodyPr>
          <a:lstStyle/>
          <a:p>
            <a:r>
              <a:rPr lang="en-AU" dirty="0"/>
              <a:t>Example: road industry guidelines</a:t>
            </a:r>
          </a:p>
        </p:txBody>
      </p:sp>
      <p:sp>
        <p:nvSpPr>
          <p:cNvPr id="4" name="Footer Placeholder 3">
            <a:extLst>
              <a:ext uri="{FF2B5EF4-FFF2-40B4-BE49-F238E27FC236}">
                <a16:creationId xmlns:a16="http://schemas.microsoft.com/office/drawing/2014/main" id="{D76B34F8-3A8F-42C5-A509-F63EFAD371D1}"/>
              </a:ext>
            </a:extLst>
          </p:cNvPr>
          <p:cNvSpPr>
            <a:spLocks noGrp="1"/>
          </p:cNvSpPr>
          <p:nvPr>
            <p:ph type="ftr" sz="quarter" idx="10"/>
          </p:nvPr>
        </p:nvSpPr>
        <p:spPr/>
        <p:txBody>
          <a:bodyPr/>
          <a:lstStyle/>
          <a:p>
            <a:r>
              <a:rPr lang="en-US" dirty="0"/>
              <a:t>Module 1, Snippet 1</a:t>
            </a:r>
          </a:p>
        </p:txBody>
      </p:sp>
      <p:sp>
        <p:nvSpPr>
          <p:cNvPr id="10" name="Text Placeholder 9">
            <a:extLst>
              <a:ext uri="{FF2B5EF4-FFF2-40B4-BE49-F238E27FC236}">
                <a16:creationId xmlns:a16="http://schemas.microsoft.com/office/drawing/2014/main" id="{78A4C9B1-5652-4D5C-8C32-4F5A159B042F}"/>
              </a:ext>
            </a:extLst>
          </p:cNvPr>
          <p:cNvSpPr>
            <a:spLocks noGrp="1"/>
          </p:cNvSpPr>
          <p:nvPr>
            <p:ph type="body" sz="quarter" idx="14"/>
          </p:nvPr>
        </p:nvSpPr>
        <p:spPr/>
        <p:txBody>
          <a:bodyPr/>
          <a:lstStyle/>
          <a:p>
            <a:r>
              <a:rPr lang="en-AU" dirty="0"/>
              <a:t>Source: Centre for Automotive Safety Research</a:t>
            </a:r>
          </a:p>
        </p:txBody>
      </p:sp>
      <p:sp>
        <p:nvSpPr>
          <p:cNvPr id="5" name="Slide Number Placeholder 4">
            <a:extLst>
              <a:ext uri="{FF2B5EF4-FFF2-40B4-BE49-F238E27FC236}">
                <a16:creationId xmlns:a16="http://schemas.microsoft.com/office/drawing/2014/main" id="{A07405AA-7FE1-472A-B394-BCBD4E63C3C4}"/>
              </a:ext>
            </a:extLst>
          </p:cNvPr>
          <p:cNvSpPr>
            <a:spLocks noGrp="1"/>
          </p:cNvSpPr>
          <p:nvPr>
            <p:ph type="sldNum" sz="quarter" idx="11"/>
          </p:nvPr>
        </p:nvSpPr>
        <p:spPr/>
        <p:txBody>
          <a:bodyPr/>
          <a:lstStyle/>
          <a:p>
            <a:fld id="{A9D36E53-D99A-0F41-B3E8-EF235B9A2E23}" type="slidenum">
              <a:rPr lang="en-US" smtClean="0"/>
              <a:pPr/>
              <a:t>15</a:t>
            </a:fld>
            <a:endParaRPr lang="en-US" dirty="0"/>
          </a:p>
        </p:txBody>
      </p:sp>
      <p:sp>
        <p:nvSpPr>
          <p:cNvPr id="11" name="Text Placeholder 10">
            <a:extLst>
              <a:ext uri="{FF2B5EF4-FFF2-40B4-BE49-F238E27FC236}">
                <a16:creationId xmlns:a16="http://schemas.microsoft.com/office/drawing/2014/main" id="{7C7FA309-757F-460D-873C-A21DA91F2599}"/>
              </a:ext>
            </a:extLst>
          </p:cNvPr>
          <p:cNvSpPr>
            <a:spLocks noGrp="1"/>
          </p:cNvSpPr>
          <p:nvPr>
            <p:ph type="body" sz="quarter" idx="15"/>
          </p:nvPr>
        </p:nvSpPr>
        <p:spPr/>
        <p:txBody>
          <a:bodyPr/>
          <a:lstStyle/>
          <a:p>
            <a:r>
              <a:rPr lang="en-AU" dirty="0"/>
              <a:t>Source: VicRoads</a:t>
            </a:r>
          </a:p>
        </p:txBody>
      </p:sp>
      <p:pic>
        <p:nvPicPr>
          <p:cNvPr id="25" name="Picture Placeholder 24" descr="A sign on the side of a road&#10;&#10;Description automatically generated">
            <a:extLst>
              <a:ext uri="{FF2B5EF4-FFF2-40B4-BE49-F238E27FC236}">
                <a16:creationId xmlns:a16="http://schemas.microsoft.com/office/drawing/2014/main" id="{7886521F-51B5-41DB-82F5-45A75164C020}"/>
              </a:ext>
            </a:extLst>
          </p:cNvPr>
          <p:cNvPicPr>
            <a:picLocks noGrp="1" noChangeAspect="1"/>
          </p:cNvPicPr>
          <p:nvPr>
            <p:ph type="pic" sz="quarter" idx="13"/>
          </p:nvPr>
        </p:nvPicPr>
        <p:blipFill rotWithShape="1">
          <a:blip r:embed="rId9"/>
          <a:srcRect t="9054" b="16756"/>
          <a:stretch/>
        </p:blipFill>
        <p:spPr>
          <a:xfrm>
            <a:off x="4649788" y="3664788"/>
            <a:ext cx="4494212" cy="2232000"/>
          </a:xfrm>
        </p:spPr>
      </p:pic>
      <p:pic>
        <p:nvPicPr>
          <p:cNvPr id="26" name="Picture Placeholder 25">
            <a:extLst>
              <a:ext uri="{FF2B5EF4-FFF2-40B4-BE49-F238E27FC236}">
                <a16:creationId xmlns:a16="http://schemas.microsoft.com/office/drawing/2014/main" id="{EC0BC274-F030-4FF3-9B37-B18893CE9A20}"/>
              </a:ext>
            </a:extLst>
          </p:cNvPr>
          <p:cNvPicPr>
            <a:picLocks noGrp="1" noChangeAspect="1"/>
          </p:cNvPicPr>
          <p:nvPr>
            <p:ph type="pic" sz="quarter" idx="12"/>
          </p:nvPr>
        </p:nvPicPr>
        <p:blipFill rotWithShape="1">
          <a:blip r:embed="rId10"/>
          <a:srcRect t="47845" b="16855"/>
          <a:stretch/>
        </p:blipFill>
        <p:spPr>
          <a:xfrm>
            <a:off x="4649788" y="1221789"/>
            <a:ext cx="4494212" cy="2232000"/>
          </a:xfrm>
          <a:prstGeom prst="rect">
            <a:avLst/>
          </a:prstGeom>
        </p:spPr>
      </p:pic>
      <p:sp>
        <p:nvSpPr>
          <p:cNvPr id="12" name="Arrow: Chevron 11">
            <a:extLst>
              <a:ext uri="{FF2B5EF4-FFF2-40B4-BE49-F238E27FC236}">
                <a16:creationId xmlns:a16="http://schemas.microsoft.com/office/drawing/2014/main" id="{49128B5A-C49D-4E56-B3AE-AA2D21030877}"/>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9" name="TAC_MOD1_SNIP1_SLIDE_15_PARA_A">
            <a:hlinkClick r:id="" action="ppaction://media"/>
            <a:extLst>
              <a:ext uri="{FF2B5EF4-FFF2-40B4-BE49-F238E27FC236}">
                <a16:creationId xmlns:a16="http://schemas.microsoft.com/office/drawing/2014/main" id="{928DCEE3-4749-4E65-8EE7-0CDCF8D11EF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306379" y="0"/>
            <a:ext cx="609600" cy="609600"/>
          </a:xfrm>
          <a:prstGeom prst="rect">
            <a:avLst/>
          </a:prstGeom>
        </p:spPr>
      </p:pic>
      <p:pic>
        <p:nvPicPr>
          <p:cNvPr id="13" name="TAC_MOD1_SNIP1_SLIDE_15_PARA_B">
            <a:hlinkClick r:id="" action="ppaction://media"/>
            <a:extLst>
              <a:ext uri="{FF2B5EF4-FFF2-40B4-BE49-F238E27FC236}">
                <a16:creationId xmlns:a16="http://schemas.microsoft.com/office/drawing/2014/main" id="{C1EDA56A-118A-4AD3-A8E8-13035BCC3395}"/>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306379" y="773472"/>
            <a:ext cx="609600" cy="609600"/>
          </a:xfrm>
          <a:prstGeom prst="rect">
            <a:avLst/>
          </a:prstGeom>
        </p:spPr>
      </p:pic>
      <p:pic>
        <p:nvPicPr>
          <p:cNvPr id="14" name="TAC_MOD1_SNIP1_SLIDE_15_PARA_C">
            <a:hlinkClick r:id="" action="ppaction://media"/>
            <a:extLst>
              <a:ext uri="{FF2B5EF4-FFF2-40B4-BE49-F238E27FC236}">
                <a16:creationId xmlns:a16="http://schemas.microsoft.com/office/drawing/2014/main" id="{96D2A5BE-7A43-46DA-8B97-C45E7B87450D}"/>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306379" y="1546944"/>
            <a:ext cx="609600" cy="609600"/>
          </a:xfrm>
          <a:prstGeom prst="rect">
            <a:avLst/>
          </a:prstGeom>
        </p:spPr>
      </p:pic>
    </p:spTree>
    <p:extLst>
      <p:ext uri="{BB962C8B-B14F-4D97-AF65-F5344CB8AC3E}">
        <p14:creationId xmlns:p14="http://schemas.microsoft.com/office/powerpoint/2010/main" val="3800873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 presetClass="mediacall" presetSubtype="0" fill="hold" nodeType="withEffect">
                                  <p:stCondLst>
                                    <p:cond delay="1000"/>
                                  </p:stCondLst>
                                  <p:childTnLst>
                                    <p:cmd type="call" cmd="playFrom(0.0)">
                                      <p:cBhvr>
                                        <p:cTn id="9" dur="23631" fill="hold"/>
                                        <p:tgtEl>
                                          <p:spTgt spid="9"/>
                                        </p:tgtEl>
                                      </p:cBhvr>
                                    </p:cmd>
                                  </p:childTnLst>
                                </p:cTn>
                              </p:par>
                            </p:childTnLst>
                          </p:cTn>
                        </p:par>
                        <p:par>
                          <p:cTn id="10" fill="hold">
                            <p:stCondLst>
                              <p:cond delay="24631"/>
                            </p:stCondLst>
                            <p:childTnLst>
                              <p:par>
                                <p:cTn id="11" presetID="3" presetClass="mediacall" presetSubtype="0" fill="hold" nodeType="afterEffect">
                                  <p:stCondLst>
                                    <p:cond delay="0"/>
                                  </p:stCondLst>
                                  <p:childTnLst>
                                    <p:cmd type="call" cmd="stop">
                                      <p:cBhvr>
                                        <p:cTn id="12" dur="1" fill="hold"/>
                                        <p:tgtEl>
                                          <p:spTgt spid="9"/>
                                        </p:tgtEl>
                                      </p:cBhvr>
                                    </p:cmd>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fade">
                                      <p:cBhvr>
                                        <p:cTn id="20" dur="500"/>
                                        <p:tgtEl>
                                          <p:spTgt spid="7">
                                            <p:txEl>
                                              <p:pRg st="1" end="1"/>
                                            </p:txEl>
                                          </p:spTgt>
                                        </p:tgtEl>
                                      </p:cBhvr>
                                    </p:animEffect>
                                  </p:childTnLst>
                                </p:cTn>
                              </p:par>
                              <p:par>
                                <p:cTn id="21" presetID="10" presetClass="exit" presetSubtype="0" fill="hold" grpId="1" nodeType="withEffect">
                                  <p:stCondLst>
                                    <p:cond delay="0"/>
                                  </p:stCondLst>
                                  <p:childTnLst>
                                    <p:animEffect transition="out" filter="fade">
                                      <p:cBhvr>
                                        <p:cTn id="22" dur="500"/>
                                        <p:tgtEl>
                                          <p:spTgt spid="12"/>
                                        </p:tgtEl>
                                      </p:cBhvr>
                                    </p:animEffect>
                                    <p:set>
                                      <p:cBhvr>
                                        <p:cTn id="23" dur="1" fill="hold">
                                          <p:stCondLst>
                                            <p:cond delay="499"/>
                                          </p:stCondLst>
                                        </p:cTn>
                                        <p:tgtEl>
                                          <p:spTgt spid="12"/>
                                        </p:tgtEl>
                                        <p:attrNameLst>
                                          <p:attrName>style.visibility</p:attrName>
                                        </p:attrNameLst>
                                      </p:cBhvr>
                                      <p:to>
                                        <p:strVal val="hidden"/>
                                      </p:to>
                                    </p:set>
                                  </p:childTnLst>
                                </p:cTn>
                              </p:par>
                              <p:par>
                                <p:cTn id="24" presetID="10" presetClass="entr" presetSubtype="0" fill="hold" grpId="0" nodeType="withEffect">
                                  <p:stCondLst>
                                    <p:cond delay="500"/>
                                  </p:stCondLst>
                                  <p:childTnLst>
                                    <p:set>
                                      <p:cBhvr>
                                        <p:cTn id="25" dur="1" fill="hold">
                                          <p:stCondLst>
                                            <p:cond delay="0"/>
                                          </p:stCondLst>
                                        </p:cTn>
                                        <p:tgtEl>
                                          <p:spTgt spid="11">
                                            <p:txEl>
                                              <p:pRg st="0" end="0"/>
                                            </p:txEl>
                                          </p:spTgt>
                                        </p:tgtEl>
                                        <p:attrNameLst>
                                          <p:attrName>style.visibility</p:attrName>
                                        </p:attrNameLst>
                                      </p:cBhvr>
                                      <p:to>
                                        <p:strVal val="visible"/>
                                      </p:to>
                                    </p:set>
                                    <p:animEffect transition="in" filter="fade">
                                      <p:cBhvr>
                                        <p:cTn id="26" dur="500"/>
                                        <p:tgtEl>
                                          <p:spTgt spid="11">
                                            <p:txEl>
                                              <p:pRg st="0" end="0"/>
                                            </p:txEl>
                                          </p:spTgt>
                                        </p:tgtEl>
                                      </p:cBhvr>
                                    </p:animEffect>
                                  </p:childTnLst>
                                </p:cTn>
                              </p:par>
                              <p:par>
                                <p:cTn id="27" presetID="10" presetClass="entr" presetSubtype="0" fill="hold" nodeType="withEffect">
                                  <p:stCondLst>
                                    <p:cond delay="50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cTn>
                              </p:par>
                              <p:par>
                                <p:cTn id="30" presetID="1" presetClass="mediacall" presetSubtype="0" fill="hold" nodeType="withEffect">
                                  <p:stCondLst>
                                    <p:cond delay="1000"/>
                                  </p:stCondLst>
                                  <p:childTnLst>
                                    <p:cmd type="call" cmd="playFrom(0.0)">
                                      <p:cBhvr>
                                        <p:cTn id="31" dur="28326" fill="hold"/>
                                        <p:tgtEl>
                                          <p:spTgt spid="13"/>
                                        </p:tgtEl>
                                      </p:cBhvr>
                                    </p:cmd>
                                  </p:childTnLst>
                                </p:cTn>
                              </p:par>
                            </p:childTnLst>
                          </p:cTn>
                        </p:par>
                        <p:par>
                          <p:cTn id="32" fill="hold">
                            <p:stCondLst>
                              <p:cond delay="29326"/>
                            </p:stCondLst>
                            <p:childTnLst>
                              <p:par>
                                <p:cTn id="33" presetID="3" presetClass="mediacall" presetSubtype="0" fill="hold" nodeType="afterEffect">
                                  <p:stCondLst>
                                    <p:cond delay="0"/>
                                  </p:stCondLst>
                                  <p:childTnLst>
                                    <p:cmd type="call" cmd="stop">
                                      <p:cBhvr>
                                        <p:cTn id="34" dur="1" fill="hold"/>
                                        <p:tgtEl>
                                          <p:spTgt spid="13"/>
                                        </p:tgtEl>
                                      </p:cBhvr>
                                    </p:cmd>
                                  </p:childTnLst>
                                </p:cTn>
                              </p:par>
                              <p:par>
                                <p:cTn id="35" presetID="10" presetClass="entr" presetSubtype="0" fill="hold" grpId="2"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
                                            <p:txEl>
                                              <p:pRg st="2" end="2"/>
                                            </p:txEl>
                                          </p:spTgt>
                                        </p:tgtEl>
                                        <p:attrNameLst>
                                          <p:attrName>style.visibility</p:attrName>
                                        </p:attrNameLst>
                                      </p:cBhvr>
                                      <p:to>
                                        <p:strVal val="visible"/>
                                      </p:to>
                                    </p:set>
                                    <p:animEffect transition="in" filter="fade">
                                      <p:cBhvr>
                                        <p:cTn id="42" dur="500"/>
                                        <p:tgtEl>
                                          <p:spTgt spid="7">
                                            <p:txEl>
                                              <p:pRg st="2" end="2"/>
                                            </p:txEl>
                                          </p:spTgt>
                                        </p:tgtEl>
                                      </p:cBhvr>
                                    </p:animEffect>
                                  </p:childTnLst>
                                </p:cTn>
                              </p:par>
                              <p:par>
                                <p:cTn id="43" presetID="10" presetClass="exit" presetSubtype="0" fill="hold" grpId="3" nodeType="withEffect">
                                  <p:stCondLst>
                                    <p:cond delay="0"/>
                                  </p:stCondLst>
                                  <p:childTnLst>
                                    <p:animEffect transition="out" filter="fade">
                                      <p:cBhvr>
                                        <p:cTn id="44" dur="500"/>
                                        <p:tgtEl>
                                          <p:spTgt spid="12"/>
                                        </p:tgtEl>
                                      </p:cBhvr>
                                    </p:animEffect>
                                    <p:set>
                                      <p:cBhvr>
                                        <p:cTn id="45" dur="1" fill="hold">
                                          <p:stCondLst>
                                            <p:cond delay="499"/>
                                          </p:stCondLst>
                                        </p:cTn>
                                        <p:tgtEl>
                                          <p:spTgt spid="12"/>
                                        </p:tgtEl>
                                        <p:attrNameLst>
                                          <p:attrName>style.visibility</p:attrName>
                                        </p:attrNameLst>
                                      </p:cBhvr>
                                      <p:to>
                                        <p:strVal val="hidden"/>
                                      </p:to>
                                    </p:set>
                                  </p:childTnLst>
                                </p:cTn>
                              </p:par>
                              <p:par>
                                <p:cTn id="46" presetID="10" presetClass="entr" presetSubtype="0" fill="hold" grpId="0" nodeType="withEffect">
                                  <p:stCondLst>
                                    <p:cond delay="500"/>
                                  </p:stCondLst>
                                  <p:childTnLst>
                                    <p:set>
                                      <p:cBhvr>
                                        <p:cTn id="47" dur="1" fill="hold">
                                          <p:stCondLst>
                                            <p:cond delay="0"/>
                                          </p:stCondLst>
                                        </p:cTn>
                                        <p:tgtEl>
                                          <p:spTgt spid="10">
                                            <p:txEl>
                                              <p:pRg st="0" end="0"/>
                                            </p:txEl>
                                          </p:spTgt>
                                        </p:tgtEl>
                                        <p:attrNameLst>
                                          <p:attrName>style.visibility</p:attrName>
                                        </p:attrNameLst>
                                      </p:cBhvr>
                                      <p:to>
                                        <p:strVal val="visible"/>
                                      </p:to>
                                    </p:set>
                                    <p:animEffect transition="in" filter="fade">
                                      <p:cBhvr>
                                        <p:cTn id="48" dur="500"/>
                                        <p:tgtEl>
                                          <p:spTgt spid="10">
                                            <p:txEl>
                                              <p:pRg st="0" end="0"/>
                                            </p:txEl>
                                          </p:spTgt>
                                        </p:tgtEl>
                                      </p:cBhvr>
                                    </p:animEffect>
                                  </p:childTnLst>
                                </p:cTn>
                              </p:par>
                              <p:par>
                                <p:cTn id="49" presetID="10" presetClass="entr" presetSubtype="0" fill="hold" nodeType="withEffect">
                                  <p:stCondLst>
                                    <p:cond delay="50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500"/>
                                        <p:tgtEl>
                                          <p:spTgt spid="25"/>
                                        </p:tgtEl>
                                      </p:cBhvr>
                                    </p:animEffect>
                                  </p:childTnLst>
                                </p:cTn>
                              </p:par>
                              <p:par>
                                <p:cTn id="52" presetID="1" presetClass="mediacall" presetSubtype="0" fill="hold" nodeType="withEffect">
                                  <p:stCondLst>
                                    <p:cond delay="1000"/>
                                  </p:stCondLst>
                                  <p:childTnLst>
                                    <p:cmd type="call" cmd="playFrom(0.0)">
                                      <p:cBhvr>
                                        <p:cTn id="53" dur="43350" fill="hold"/>
                                        <p:tgtEl>
                                          <p:spTgt spid="14"/>
                                        </p:tgtEl>
                                      </p:cBhvr>
                                    </p:cmd>
                                  </p:childTnLst>
                                </p:cTn>
                              </p:par>
                            </p:childTnLst>
                          </p:cTn>
                        </p:par>
                        <p:par>
                          <p:cTn id="54" fill="hold">
                            <p:stCondLst>
                              <p:cond delay="44350"/>
                            </p:stCondLst>
                            <p:childTnLst>
                              <p:par>
                                <p:cTn id="55" presetID="3" presetClass="mediacall" presetSubtype="0" fill="hold" nodeType="afterEffect">
                                  <p:stCondLst>
                                    <p:cond delay="0"/>
                                  </p:stCondLst>
                                  <p:childTnLst>
                                    <p:cmd type="call" cmd="stop">
                                      <p:cBhvr>
                                        <p:cTn id="56" dur="1" fill="hold"/>
                                        <p:tgtEl>
                                          <p:spTgt spid="14"/>
                                        </p:tgtEl>
                                      </p:cBhvr>
                                    </p:cmd>
                                  </p:childTnLst>
                                </p:cTn>
                              </p:par>
                              <p:par>
                                <p:cTn id="57" presetID="10" presetClass="entr" presetSubtype="0" fill="hold" grpId="4" nodeType="with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0" fill="hold" display="0">
                  <p:stCondLst>
                    <p:cond delay="indefinite"/>
                  </p:stCondLst>
                  <p:endCondLst>
                    <p:cond evt="onStopAudio" delay="0">
                      <p:tgtEl>
                        <p:sldTgt/>
                      </p:tgtEl>
                    </p:cond>
                  </p:endCondLst>
                </p:cTn>
                <p:tgtEl>
                  <p:spTgt spid="9"/>
                </p:tgtEl>
              </p:cMediaNode>
            </p:audio>
            <p:audio>
              <p:cMediaNode vol="80000">
                <p:cTn id="61" fill="hold" display="0">
                  <p:stCondLst>
                    <p:cond delay="indefinite"/>
                  </p:stCondLst>
                  <p:endCondLst>
                    <p:cond evt="onStopAudio" delay="0">
                      <p:tgtEl>
                        <p:sldTgt/>
                      </p:tgtEl>
                    </p:cond>
                  </p:endCondLst>
                </p:cTn>
                <p:tgtEl>
                  <p:spTgt spid="13"/>
                </p:tgtEl>
              </p:cMediaNode>
            </p:audio>
            <p:audio>
              <p:cMediaNode vol="80000">
                <p:cTn id="62" fill="hold" display="0">
                  <p:stCondLst>
                    <p:cond delay="indefinite"/>
                  </p:stCondLst>
                  <p:endCondLst>
                    <p:cond evt="onStopAudio" delay="0">
                      <p:tgtEl>
                        <p:sldTgt/>
                      </p:tgtEl>
                    </p:cond>
                  </p:endCondLst>
                </p:cTn>
                <p:tgtEl>
                  <p:spTgt spid="14"/>
                </p:tgtEl>
              </p:cMediaNode>
            </p:audio>
          </p:childTnLst>
        </p:cTn>
      </p:par>
    </p:tnLst>
    <p:bldLst>
      <p:bldP spid="10" grpId="0" build="p"/>
      <p:bldP spid="11" grpId="0" build="p"/>
      <p:bldP spid="12" grpId="0" animBg="1"/>
      <p:bldP spid="12" grpId="1" animBg="1"/>
      <p:bldP spid="12" grpId="2" animBg="1"/>
      <p:bldP spid="12" grpId="3" animBg="1"/>
      <p:bldP spid="12" grpId="4"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A4DB770-DF99-4F6A-B038-1C51E6FA127F}"/>
              </a:ext>
            </a:extLst>
          </p:cNvPr>
          <p:cNvSpPr>
            <a:spLocks noGrp="1"/>
          </p:cNvSpPr>
          <p:nvPr>
            <p:ph type="body" sz="quarter" idx="10"/>
          </p:nvPr>
        </p:nvSpPr>
        <p:spPr/>
        <p:txBody>
          <a:bodyPr/>
          <a:lstStyle/>
          <a:p>
            <a:r>
              <a:rPr lang="en-AU" dirty="0"/>
              <a:t>Ethical responses</a:t>
            </a:r>
          </a:p>
        </p:txBody>
      </p:sp>
      <p:sp>
        <p:nvSpPr>
          <p:cNvPr id="8" name="Slide Number Placeholder 7">
            <a:extLst>
              <a:ext uri="{FF2B5EF4-FFF2-40B4-BE49-F238E27FC236}">
                <a16:creationId xmlns:a16="http://schemas.microsoft.com/office/drawing/2014/main" id="{4F23EC97-2819-49C1-9520-B47BE0F39BB9}"/>
              </a:ext>
            </a:extLst>
          </p:cNvPr>
          <p:cNvSpPr>
            <a:spLocks noGrp="1"/>
          </p:cNvSpPr>
          <p:nvPr>
            <p:ph type="sldNum" sz="quarter" idx="11"/>
          </p:nvPr>
        </p:nvSpPr>
        <p:spPr/>
        <p:txBody>
          <a:bodyPr/>
          <a:lstStyle/>
          <a:p>
            <a:fld id="{A9D36E53-D99A-0F41-B3E8-EF235B9A2E23}" type="slidenum">
              <a:rPr lang="en-US" smtClean="0"/>
              <a:pPr/>
              <a:t>16</a:t>
            </a:fld>
            <a:endParaRPr lang="en-US" dirty="0"/>
          </a:p>
        </p:txBody>
      </p:sp>
      <p:sp>
        <p:nvSpPr>
          <p:cNvPr id="4" name="Footer Placeholder 3">
            <a:extLst>
              <a:ext uri="{FF2B5EF4-FFF2-40B4-BE49-F238E27FC236}">
                <a16:creationId xmlns:a16="http://schemas.microsoft.com/office/drawing/2014/main" id="{35B62BDC-95CB-417C-BFE3-5F38EABE323A}"/>
              </a:ext>
            </a:extLst>
          </p:cNvPr>
          <p:cNvSpPr>
            <a:spLocks noGrp="1"/>
          </p:cNvSpPr>
          <p:nvPr>
            <p:ph type="ftr" sz="quarter" idx="12"/>
          </p:nvPr>
        </p:nvSpPr>
        <p:spPr/>
        <p:txBody>
          <a:bodyPr/>
          <a:lstStyle/>
          <a:p>
            <a:r>
              <a:rPr lang="en-US" dirty="0"/>
              <a:t>Module 1, Snippet 1</a:t>
            </a:r>
          </a:p>
        </p:txBody>
      </p:sp>
      <p:pic>
        <p:nvPicPr>
          <p:cNvPr id="3" name="TAC_MOD1_SNIP1_SLIDE_16_PARA_A">
            <a:hlinkClick r:id="" action="ppaction://media"/>
            <a:extLst>
              <a:ext uri="{FF2B5EF4-FFF2-40B4-BE49-F238E27FC236}">
                <a16:creationId xmlns:a16="http://schemas.microsoft.com/office/drawing/2014/main" id="{E1D897DD-D312-4D38-971B-073538039F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57318" y="0"/>
            <a:ext cx="609600" cy="609600"/>
          </a:xfrm>
          <a:prstGeom prst="rect">
            <a:avLst/>
          </a:prstGeom>
        </p:spPr>
      </p:pic>
    </p:spTree>
    <p:extLst>
      <p:ext uri="{BB962C8B-B14F-4D97-AF65-F5344CB8AC3E}">
        <p14:creationId xmlns:p14="http://schemas.microsoft.com/office/powerpoint/2010/main" val="2437321203"/>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5008" fill="hold"/>
                                        <p:tgtEl>
                                          <p:spTgt spid="3"/>
                                        </p:tgtEl>
                                      </p:cBhvr>
                                    </p:cmd>
                                  </p:childTnLst>
                                </p:cTn>
                              </p:par>
                            </p:childTnLst>
                          </p:cTn>
                        </p:par>
                        <p:par>
                          <p:cTn id="7" fill="hold">
                            <p:stCondLst>
                              <p:cond delay="6008"/>
                            </p:stCondLst>
                            <p:childTnLst>
                              <p:par>
                                <p:cTn id="8" presetID="3" presetClass="mediacall" presetSubtype="0" fill="hold" nodeType="afterEffect">
                                  <p:stCondLst>
                                    <p:cond delay="0"/>
                                  </p:stCondLst>
                                  <p:childTnLst>
                                    <p:cmd type="call" cmd="stop">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8CB8E14-7864-4E09-B13A-08219190CA7E}"/>
              </a:ext>
            </a:extLst>
          </p:cNvPr>
          <p:cNvSpPr>
            <a:spLocks noGrp="1"/>
          </p:cNvSpPr>
          <p:nvPr>
            <p:ph idx="1"/>
          </p:nvPr>
        </p:nvSpPr>
        <p:spPr/>
        <p:txBody>
          <a:bodyPr/>
          <a:lstStyle/>
          <a:p>
            <a:pPr marL="285750" indent="-285750">
              <a:buFont typeface="Arial" panose="020B0604020202020204" pitchFamily="34" charset="0"/>
              <a:buChar char="•"/>
            </a:pPr>
            <a:r>
              <a:rPr lang="en-AU" dirty="0"/>
              <a:t>Will I create new or greater risk?</a:t>
            </a:r>
          </a:p>
          <a:p>
            <a:pPr marL="285750" indent="-285750">
              <a:buFont typeface="Arial" panose="020B0604020202020204" pitchFamily="34" charset="0"/>
              <a:buChar char="•"/>
            </a:pPr>
            <a:r>
              <a:rPr lang="en-AU" dirty="0"/>
              <a:t>Will I allow risk to continue unmitigated?</a:t>
            </a:r>
          </a:p>
          <a:p>
            <a:pPr marL="285750" indent="-285750">
              <a:buFont typeface="Arial" panose="020B0604020202020204" pitchFamily="34" charset="0"/>
              <a:buChar char="•"/>
            </a:pPr>
            <a:r>
              <a:rPr lang="en-AU" dirty="0"/>
              <a:t>Will I allow the greatest net benefit in harm reduction?</a:t>
            </a:r>
          </a:p>
        </p:txBody>
      </p:sp>
      <p:sp>
        <p:nvSpPr>
          <p:cNvPr id="3" name="Title 2">
            <a:extLst>
              <a:ext uri="{FF2B5EF4-FFF2-40B4-BE49-F238E27FC236}">
                <a16:creationId xmlns:a16="http://schemas.microsoft.com/office/drawing/2014/main" id="{CB60B87E-85D1-41B5-9CBA-77879AAC4421}"/>
              </a:ext>
            </a:extLst>
          </p:cNvPr>
          <p:cNvSpPr>
            <a:spLocks noGrp="1"/>
          </p:cNvSpPr>
          <p:nvPr>
            <p:ph type="title"/>
          </p:nvPr>
        </p:nvSpPr>
        <p:spPr/>
        <p:txBody>
          <a:bodyPr/>
          <a:lstStyle/>
          <a:p>
            <a:r>
              <a:rPr lang="en-AU" dirty="0"/>
              <a:t>Ethical responses</a:t>
            </a:r>
          </a:p>
        </p:txBody>
      </p:sp>
      <p:sp>
        <p:nvSpPr>
          <p:cNvPr id="4" name="Footer Placeholder 3">
            <a:extLst>
              <a:ext uri="{FF2B5EF4-FFF2-40B4-BE49-F238E27FC236}">
                <a16:creationId xmlns:a16="http://schemas.microsoft.com/office/drawing/2014/main" id="{41387868-2458-4DA7-A7D1-2756B69BEFB1}"/>
              </a:ext>
            </a:extLst>
          </p:cNvPr>
          <p:cNvSpPr>
            <a:spLocks noGrp="1"/>
          </p:cNvSpPr>
          <p:nvPr>
            <p:ph type="ftr" sz="quarter" idx="10"/>
          </p:nvPr>
        </p:nvSpPr>
        <p:spPr/>
        <p:txBody>
          <a:bodyPr/>
          <a:lstStyle/>
          <a:p>
            <a:r>
              <a:rPr lang="en-US" dirty="0"/>
              <a:t>Module 1, Snippet 1</a:t>
            </a:r>
          </a:p>
        </p:txBody>
      </p:sp>
      <p:sp>
        <p:nvSpPr>
          <p:cNvPr id="8" name="Slide Number Placeholder 7">
            <a:extLst>
              <a:ext uri="{FF2B5EF4-FFF2-40B4-BE49-F238E27FC236}">
                <a16:creationId xmlns:a16="http://schemas.microsoft.com/office/drawing/2014/main" id="{AFEFDD5C-1B53-4768-9A63-CF0C2789E4D9}"/>
              </a:ext>
            </a:extLst>
          </p:cNvPr>
          <p:cNvSpPr>
            <a:spLocks noGrp="1"/>
          </p:cNvSpPr>
          <p:nvPr>
            <p:ph type="sldNum" sz="quarter" idx="11"/>
          </p:nvPr>
        </p:nvSpPr>
        <p:spPr/>
        <p:txBody>
          <a:bodyPr/>
          <a:lstStyle/>
          <a:p>
            <a:fld id="{A9D36E53-D99A-0F41-B3E8-EF235B9A2E23}" type="slidenum">
              <a:rPr lang="en-US" smtClean="0"/>
              <a:pPr/>
              <a:t>17</a:t>
            </a:fld>
            <a:endParaRPr lang="en-US" dirty="0"/>
          </a:p>
        </p:txBody>
      </p:sp>
      <p:sp>
        <p:nvSpPr>
          <p:cNvPr id="20" name="Arrow: Chevron 19">
            <a:extLst>
              <a:ext uri="{FF2B5EF4-FFF2-40B4-BE49-F238E27FC236}">
                <a16:creationId xmlns:a16="http://schemas.microsoft.com/office/drawing/2014/main" id="{CB135B11-A353-444F-A910-0008CDB68F01}"/>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25" name="Picture 24" descr="A close up of a logo&#10;&#10;Description automatically generated">
            <a:extLst>
              <a:ext uri="{FF2B5EF4-FFF2-40B4-BE49-F238E27FC236}">
                <a16:creationId xmlns:a16="http://schemas.microsoft.com/office/drawing/2014/main" id="{9257F8C0-BCE5-4F73-9D57-8D15F460A844}"/>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1497293" y="3073392"/>
            <a:ext cx="1228602" cy="1081170"/>
          </a:xfrm>
          <a:prstGeom prst="rect">
            <a:avLst/>
          </a:prstGeom>
        </p:spPr>
      </p:pic>
      <p:sp>
        <p:nvSpPr>
          <p:cNvPr id="26" name="Content Placeholder 1">
            <a:extLst>
              <a:ext uri="{FF2B5EF4-FFF2-40B4-BE49-F238E27FC236}">
                <a16:creationId xmlns:a16="http://schemas.microsoft.com/office/drawing/2014/main" id="{CFE0AA1F-9E99-4145-A092-2051B5F5393A}"/>
              </a:ext>
            </a:extLst>
          </p:cNvPr>
          <p:cNvSpPr txBox="1">
            <a:spLocks/>
          </p:cNvSpPr>
          <p:nvPr/>
        </p:nvSpPr>
        <p:spPr>
          <a:xfrm>
            <a:off x="649671" y="4338093"/>
            <a:ext cx="2923846" cy="61554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AU" dirty="0"/>
              <a:t>Inaction can also cause harm</a:t>
            </a:r>
          </a:p>
        </p:txBody>
      </p:sp>
      <p:pic>
        <p:nvPicPr>
          <p:cNvPr id="29" name="Picture 28" descr="A close up of a logo&#10;&#10;Description automatically generated">
            <a:extLst>
              <a:ext uri="{FF2B5EF4-FFF2-40B4-BE49-F238E27FC236}">
                <a16:creationId xmlns:a16="http://schemas.microsoft.com/office/drawing/2014/main" id="{645B5ED5-D093-402F-9A3B-0997A51C7F5C}"/>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5452695" y="3073392"/>
            <a:ext cx="1228602" cy="1081170"/>
          </a:xfrm>
          <a:prstGeom prst="rect">
            <a:avLst/>
          </a:prstGeom>
        </p:spPr>
      </p:pic>
      <p:sp>
        <p:nvSpPr>
          <p:cNvPr id="30" name="Content Placeholder 1">
            <a:extLst>
              <a:ext uri="{FF2B5EF4-FFF2-40B4-BE49-F238E27FC236}">
                <a16:creationId xmlns:a16="http://schemas.microsoft.com/office/drawing/2014/main" id="{DA94F884-7D22-4D7F-971D-2831206F8C36}"/>
              </a:ext>
            </a:extLst>
          </p:cNvPr>
          <p:cNvSpPr txBox="1">
            <a:spLocks/>
          </p:cNvSpPr>
          <p:nvPr/>
        </p:nvSpPr>
        <p:spPr>
          <a:xfrm>
            <a:off x="4340772" y="4338093"/>
            <a:ext cx="3452448" cy="61554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AU" dirty="0"/>
              <a:t>Decisions can come with trade-offs</a:t>
            </a:r>
          </a:p>
        </p:txBody>
      </p:sp>
      <p:pic>
        <p:nvPicPr>
          <p:cNvPr id="10" name="TAC_MOD1_SNIP1_SLIDE_17_PARA_A">
            <a:hlinkClick r:id="" action="ppaction://media"/>
            <a:extLst>
              <a:ext uri="{FF2B5EF4-FFF2-40B4-BE49-F238E27FC236}">
                <a16:creationId xmlns:a16="http://schemas.microsoft.com/office/drawing/2014/main" id="{D3C4CE7C-13D4-4A87-B769-E429D8536E0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267005" y="0"/>
            <a:ext cx="609600" cy="609600"/>
          </a:xfrm>
          <a:prstGeom prst="rect">
            <a:avLst/>
          </a:prstGeom>
        </p:spPr>
      </p:pic>
      <p:pic>
        <p:nvPicPr>
          <p:cNvPr id="11" name="TAC_MOD1_SNIP1_SLIDE_17_PARA_B">
            <a:hlinkClick r:id="" action="ppaction://media"/>
            <a:extLst>
              <a:ext uri="{FF2B5EF4-FFF2-40B4-BE49-F238E27FC236}">
                <a16:creationId xmlns:a16="http://schemas.microsoft.com/office/drawing/2014/main" id="{489AA95F-E0DD-48A7-BD73-A7FD892E3109}"/>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267005" y="773472"/>
            <a:ext cx="609600" cy="609600"/>
          </a:xfrm>
          <a:prstGeom prst="rect">
            <a:avLst/>
          </a:prstGeom>
        </p:spPr>
      </p:pic>
      <p:pic>
        <p:nvPicPr>
          <p:cNvPr id="12" name="TAC_MOD1_SNIP1_SLIDE_17_PARA_C">
            <a:hlinkClick r:id="" action="ppaction://media"/>
            <a:extLst>
              <a:ext uri="{FF2B5EF4-FFF2-40B4-BE49-F238E27FC236}">
                <a16:creationId xmlns:a16="http://schemas.microsoft.com/office/drawing/2014/main" id="{9D881095-B99B-497C-8D47-DFB3F9118CA1}"/>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267005" y="1549593"/>
            <a:ext cx="609600" cy="609600"/>
          </a:xfrm>
          <a:prstGeom prst="rect">
            <a:avLst/>
          </a:prstGeom>
        </p:spPr>
      </p:pic>
    </p:spTree>
    <p:extLst>
      <p:ext uri="{BB962C8B-B14F-4D97-AF65-F5344CB8AC3E}">
        <p14:creationId xmlns:p14="http://schemas.microsoft.com/office/powerpoint/2010/main" val="901671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29422" fill="hold"/>
                                        <p:tgtEl>
                                          <p:spTgt spid="10"/>
                                        </p:tgtEl>
                                      </p:cBhvr>
                                    </p:cmd>
                                  </p:childTnLst>
                                </p:cTn>
                              </p:par>
                              <p:par>
                                <p:cTn id="7" presetID="10" presetClass="entr" presetSubtype="0" fill="hold" grpId="0" nodeType="withEffect">
                                  <p:stCondLst>
                                    <p:cond delay="17000"/>
                                  </p:stCondLst>
                                  <p:childTnLst>
                                    <p:set>
                                      <p:cBhvr>
                                        <p:cTn id="8" dur="1" fill="hold">
                                          <p:stCondLst>
                                            <p:cond delay="0"/>
                                          </p:stCondLst>
                                        </p:cTn>
                                        <p:tgtEl>
                                          <p:spTgt spid="2">
                                            <p:txEl>
                                              <p:pRg st="0" end="0"/>
                                            </p:txEl>
                                          </p:spTgt>
                                        </p:tgtEl>
                                        <p:attrNameLst>
                                          <p:attrName>style.visibility</p:attrName>
                                        </p:attrNameLst>
                                      </p:cBhvr>
                                      <p:to>
                                        <p:strVal val="visible"/>
                                      </p:to>
                                    </p:set>
                                    <p:animEffect transition="in" filter="fade">
                                      <p:cBhvr>
                                        <p:cTn id="9" dur="500"/>
                                        <p:tgtEl>
                                          <p:spTgt spid="2">
                                            <p:txEl>
                                              <p:pRg st="0" end="0"/>
                                            </p:txEl>
                                          </p:spTgt>
                                        </p:tgtEl>
                                      </p:cBhvr>
                                    </p:animEffect>
                                  </p:childTnLst>
                                </p:cTn>
                              </p:par>
                              <p:par>
                                <p:cTn id="10" presetID="10" presetClass="entr" presetSubtype="0" fill="hold" grpId="0" nodeType="withEffect">
                                  <p:stCondLst>
                                    <p:cond delay="2100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par>
                                <p:cTn id="13" presetID="10" presetClass="entr" presetSubtype="0" fill="hold" grpId="0" nodeType="withEffect">
                                  <p:stCondLst>
                                    <p:cond delay="2600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childTnLst>
                          </p:cTn>
                        </p:par>
                        <p:par>
                          <p:cTn id="16" fill="hold">
                            <p:stCondLst>
                              <p:cond delay="30422"/>
                            </p:stCondLst>
                            <p:childTnLst>
                              <p:par>
                                <p:cTn id="17" presetID="3" presetClass="mediacall" presetSubtype="0" fill="hold" nodeType="afterEffect">
                                  <p:stCondLst>
                                    <p:cond delay="0"/>
                                  </p:stCondLst>
                                  <p:childTnLst>
                                    <p:cmd type="call" cmd="stop">
                                      <p:cBhvr>
                                        <p:cTn id="18" dur="1" fill="hold"/>
                                        <p:tgtEl>
                                          <p:spTgt spid="10"/>
                                        </p:tgtEl>
                                      </p:cBhvr>
                                    </p:cmd>
                                  </p:childTnLst>
                                </p:cTn>
                              </p:par>
                              <p:par>
                                <p:cTn id="19" presetID="10" presetClass="entr" presetSubtype="0" fill="hold" grpId="6"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cTn>
                              </p:par>
                              <p:par>
                                <p:cTn id="30" presetID="10" presetClass="exit" presetSubtype="0" fill="hold" grpId="7" nodeType="withEffect">
                                  <p:stCondLst>
                                    <p:cond delay="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1" presetClass="mediacall" presetSubtype="0" fill="hold" nodeType="withEffect">
                                  <p:stCondLst>
                                    <p:cond delay="1000"/>
                                  </p:stCondLst>
                                  <p:childTnLst>
                                    <p:cmd type="call" cmd="playFrom(0.0)">
                                      <p:cBhvr>
                                        <p:cTn id="34" dur="6886" fill="hold"/>
                                        <p:tgtEl>
                                          <p:spTgt spid="11"/>
                                        </p:tgtEl>
                                      </p:cBhvr>
                                    </p:cmd>
                                  </p:childTnLst>
                                </p:cTn>
                              </p:par>
                            </p:childTnLst>
                          </p:cTn>
                        </p:par>
                        <p:par>
                          <p:cTn id="35" fill="hold">
                            <p:stCondLst>
                              <p:cond delay="7886"/>
                            </p:stCondLst>
                            <p:childTnLst>
                              <p:par>
                                <p:cTn id="36" presetID="3" presetClass="mediacall" presetSubtype="0" fill="hold" nodeType="afterEffect">
                                  <p:stCondLst>
                                    <p:cond delay="0"/>
                                  </p:stCondLst>
                                  <p:childTnLst>
                                    <p:cmd type="call" cmd="stop">
                                      <p:cBhvr>
                                        <p:cTn id="37" dur="1" fill="hold"/>
                                        <p:tgtEl>
                                          <p:spTgt spid="11"/>
                                        </p:tgtEl>
                                      </p:cBhvr>
                                    </p:cmd>
                                  </p:childTnLst>
                                </p:cTn>
                              </p:par>
                              <p:par>
                                <p:cTn id="38" presetID="10" presetClass="entr" presetSubtype="0" fill="hold" grpId="8"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500"/>
                                        <p:tgtEl>
                                          <p:spTgt spid="30"/>
                                        </p:tgtEl>
                                      </p:cBhvr>
                                    </p:animEffect>
                                  </p:childTnLst>
                                </p:cTn>
                              </p:par>
                              <p:par>
                                <p:cTn id="46" presetID="10" presetClass="entr" presetSubtype="0" fill="hold" nodeType="with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500"/>
                                        <p:tgtEl>
                                          <p:spTgt spid="29"/>
                                        </p:tgtEl>
                                      </p:cBhvr>
                                    </p:animEffect>
                                  </p:childTnLst>
                                </p:cTn>
                              </p:par>
                              <p:par>
                                <p:cTn id="49" presetID="10" presetClass="exit" presetSubtype="0" fill="hold" grpId="10" nodeType="withEffect">
                                  <p:stCondLst>
                                    <p:cond delay="0"/>
                                  </p:stCondLst>
                                  <p:childTnLst>
                                    <p:animEffect transition="out" filter="fade">
                                      <p:cBhvr>
                                        <p:cTn id="50" dur="500"/>
                                        <p:tgtEl>
                                          <p:spTgt spid="20"/>
                                        </p:tgtEl>
                                      </p:cBhvr>
                                    </p:animEffect>
                                    <p:set>
                                      <p:cBhvr>
                                        <p:cTn id="51" dur="1" fill="hold">
                                          <p:stCondLst>
                                            <p:cond delay="499"/>
                                          </p:stCondLst>
                                        </p:cTn>
                                        <p:tgtEl>
                                          <p:spTgt spid="20"/>
                                        </p:tgtEl>
                                        <p:attrNameLst>
                                          <p:attrName>style.visibility</p:attrName>
                                        </p:attrNameLst>
                                      </p:cBhvr>
                                      <p:to>
                                        <p:strVal val="hidden"/>
                                      </p:to>
                                    </p:set>
                                  </p:childTnLst>
                                </p:cTn>
                              </p:par>
                              <p:par>
                                <p:cTn id="52" presetID="1" presetClass="mediacall" presetSubtype="0" fill="hold" nodeType="withEffect">
                                  <p:stCondLst>
                                    <p:cond delay="1000"/>
                                  </p:stCondLst>
                                  <p:childTnLst>
                                    <p:cmd type="call" cmd="playFrom(0.0)">
                                      <p:cBhvr>
                                        <p:cTn id="53" dur="20475" fill="hold"/>
                                        <p:tgtEl>
                                          <p:spTgt spid="12"/>
                                        </p:tgtEl>
                                      </p:cBhvr>
                                    </p:cmd>
                                  </p:childTnLst>
                                </p:cTn>
                              </p:par>
                            </p:childTnLst>
                          </p:cTn>
                        </p:par>
                        <p:par>
                          <p:cTn id="54" fill="hold">
                            <p:stCondLst>
                              <p:cond delay="21475"/>
                            </p:stCondLst>
                            <p:childTnLst>
                              <p:par>
                                <p:cTn id="55" presetID="3" presetClass="mediacall" presetSubtype="0" fill="hold" nodeType="afterEffect">
                                  <p:stCondLst>
                                    <p:cond delay="0"/>
                                  </p:stCondLst>
                                  <p:childTnLst>
                                    <p:cmd type="call" cmd="stop">
                                      <p:cBhvr>
                                        <p:cTn id="56" dur="1" fill="hold"/>
                                        <p:tgtEl>
                                          <p:spTgt spid="12"/>
                                        </p:tgtEl>
                                      </p:cBhvr>
                                    </p:cmd>
                                  </p:childTnLst>
                                </p:cTn>
                              </p:par>
                              <p:par>
                                <p:cTn id="57" presetID="10" presetClass="entr" presetSubtype="0" fill="hold" grpId="9"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0" fill="hold" display="0">
                  <p:stCondLst>
                    <p:cond delay="indefinite"/>
                  </p:stCondLst>
                  <p:endCondLst>
                    <p:cond evt="onStopAudio" delay="0">
                      <p:tgtEl>
                        <p:sldTgt/>
                      </p:tgtEl>
                    </p:cond>
                  </p:endCondLst>
                </p:cTn>
                <p:tgtEl>
                  <p:spTgt spid="10"/>
                </p:tgtEl>
              </p:cMediaNode>
            </p:audio>
            <p:audio>
              <p:cMediaNode vol="80000">
                <p:cTn id="61" fill="hold" display="0">
                  <p:stCondLst>
                    <p:cond delay="indefinite"/>
                  </p:stCondLst>
                  <p:endCondLst>
                    <p:cond evt="onStopAudio" delay="0">
                      <p:tgtEl>
                        <p:sldTgt/>
                      </p:tgtEl>
                    </p:cond>
                  </p:endCondLst>
                </p:cTn>
                <p:tgtEl>
                  <p:spTgt spid="11"/>
                </p:tgtEl>
              </p:cMediaNode>
            </p:audio>
            <p:audio>
              <p:cMediaNode vol="80000">
                <p:cTn id="62" fill="hold" display="0">
                  <p:stCondLst>
                    <p:cond delay="indefinite"/>
                  </p:stCondLst>
                  <p:endCondLst>
                    <p:cond evt="onStopAudio" delay="0">
                      <p:tgtEl>
                        <p:sldTgt/>
                      </p:tgtEl>
                    </p:cond>
                  </p:endCondLst>
                </p:cTn>
                <p:tgtEl>
                  <p:spTgt spid="12"/>
                </p:tgtEl>
              </p:cMediaNode>
            </p:audio>
          </p:childTnLst>
        </p:cTn>
      </p:par>
    </p:tnLst>
    <p:bldLst>
      <p:bldP spid="2" grpId="0" uiExpand="1" build="p"/>
      <p:bldP spid="20" grpId="6" animBg="1"/>
      <p:bldP spid="20" grpId="7" animBg="1"/>
      <p:bldP spid="20" grpId="8" animBg="1"/>
      <p:bldP spid="20" grpId="9" animBg="1"/>
      <p:bldP spid="20" grpId="10" animBg="1"/>
      <p:bldP spid="26" grpId="0"/>
      <p:bldP spid="3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33F3E509-AD92-46CE-854D-19D5F1945E10}"/>
              </a:ext>
            </a:extLst>
          </p:cNvPr>
          <p:cNvSpPr>
            <a:spLocks noGrp="1"/>
          </p:cNvSpPr>
          <p:nvPr>
            <p:ph idx="1"/>
          </p:nvPr>
        </p:nvSpPr>
        <p:spPr/>
        <p:txBody>
          <a:bodyPr/>
          <a:lstStyle/>
          <a:p>
            <a:pPr marL="285750" indent="-285750">
              <a:buFont typeface="Arial" panose="020B0604020202020204" pitchFamily="34" charset="0"/>
              <a:buChar char="•"/>
            </a:pPr>
            <a:r>
              <a:rPr lang="en-AU" dirty="0"/>
              <a:t>Ethics is complicated</a:t>
            </a:r>
          </a:p>
          <a:p>
            <a:pPr marL="285750" indent="-285750">
              <a:buFont typeface="Arial" panose="020B0604020202020204" pitchFamily="34" charset="0"/>
              <a:buChar char="•"/>
            </a:pPr>
            <a:r>
              <a:rPr lang="en-AU" dirty="0"/>
              <a:t>Further resources available here:</a:t>
            </a:r>
          </a:p>
          <a:p>
            <a:pPr marL="285750" indent="-285750">
              <a:buFont typeface="Arial" panose="020B0604020202020204" pitchFamily="34" charset="0"/>
              <a:buChar char="•"/>
            </a:pPr>
            <a:endParaRPr lang="en-AU" dirty="0"/>
          </a:p>
          <a:p>
            <a:r>
              <a:rPr lang="en-AU" dirty="0"/>
              <a:t>	</a:t>
            </a:r>
          </a:p>
        </p:txBody>
      </p:sp>
      <p:sp>
        <p:nvSpPr>
          <p:cNvPr id="10" name="Title 9">
            <a:extLst>
              <a:ext uri="{FF2B5EF4-FFF2-40B4-BE49-F238E27FC236}">
                <a16:creationId xmlns:a16="http://schemas.microsoft.com/office/drawing/2014/main" id="{46FF47F5-4A92-4026-9AC9-6A83F7F251F4}"/>
              </a:ext>
            </a:extLst>
          </p:cNvPr>
          <p:cNvSpPr>
            <a:spLocks noGrp="1"/>
          </p:cNvSpPr>
          <p:nvPr>
            <p:ph type="title"/>
          </p:nvPr>
        </p:nvSpPr>
        <p:spPr/>
        <p:txBody>
          <a:bodyPr/>
          <a:lstStyle/>
          <a:p>
            <a:r>
              <a:rPr lang="en-AU" dirty="0"/>
              <a:t>Further resources</a:t>
            </a:r>
          </a:p>
        </p:txBody>
      </p:sp>
      <p:sp>
        <p:nvSpPr>
          <p:cNvPr id="4" name="Footer Placeholder 3">
            <a:extLst>
              <a:ext uri="{FF2B5EF4-FFF2-40B4-BE49-F238E27FC236}">
                <a16:creationId xmlns:a16="http://schemas.microsoft.com/office/drawing/2014/main" id="{EEFB34F5-C97E-421B-AE35-7B065213A56F}"/>
              </a:ext>
            </a:extLst>
          </p:cNvPr>
          <p:cNvSpPr>
            <a:spLocks noGrp="1"/>
          </p:cNvSpPr>
          <p:nvPr>
            <p:ph type="ftr" sz="quarter" idx="10"/>
          </p:nvPr>
        </p:nvSpPr>
        <p:spPr/>
        <p:txBody>
          <a:bodyPr/>
          <a:lstStyle/>
          <a:p>
            <a:r>
              <a:rPr lang="en-US" dirty="0"/>
              <a:t>Module 1, Snippet 1</a:t>
            </a:r>
          </a:p>
        </p:txBody>
      </p:sp>
      <p:pic>
        <p:nvPicPr>
          <p:cNvPr id="16" name="Picture Placeholder 15" descr="A sign on a pole&#10;&#10;Description automatically generated">
            <a:extLst>
              <a:ext uri="{FF2B5EF4-FFF2-40B4-BE49-F238E27FC236}">
                <a16:creationId xmlns:a16="http://schemas.microsoft.com/office/drawing/2014/main" id="{BE7E69AF-F03C-4E31-B9AF-16C5973CE935}"/>
              </a:ext>
            </a:extLst>
          </p:cNvPr>
          <p:cNvPicPr>
            <a:picLocks noGrp="1" noChangeAspect="1"/>
          </p:cNvPicPr>
          <p:nvPr>
            <p:ph type="pic" sz="quarter" idx="12"/>
          </p:nvPr>
        </p:nvPicPr>
        <p:blipFill rotWithShape="1">
          <a:blip r:embed="rId7"/>
          <a:srcRect l="28436" t="1158" r="2778" b="-1158"/>
          <a:stretch/>
        </p:blipFill>
        <p:spPr>
          <a:xfrm>
            <a:off x="4649788" y="1549593"/>
            <a:ext cx="4494212" cy="4351338"/>
          </a:xfrm>
        </p:spPr>
      </p:pic>
      <p:sp>
        <p:nvSpPr>
          <p:cNvPr id="13" name="Text Placeholder 12">
            <a:extLst>
              <a:ext uri="{FF2B5EF4-FFF2-40B4-BE49-F238E27FC236}">
                <a16:creationId xmlns:a16="http://schemas.microsoft.com/office/drawing/2014/main" id="{C9E5869C-5E75-42EB-BC94-C8651D8D8D69}"/>
              </a:ext>
            </a:extLst>
          </p:cNvPr>
          <p:cNvSpPr>
            <a:spLocks noGrp="1"/>
          </p:cNvSpPr>
          <p:nvPr>
            <p:ph type="body" sz="quarter" idx="13"/>
          </p:nvPr>
        </p:nvSpPr>
        <p:spPr/>
        <p:txBody>
          <a:bodyPr/>
          <a:lstStyle/>
          <a:p>
            <a:r>
              <a:rPr lang="en-AU" dirty="0"/>
              <a:t>Source: Texas A&amp;M Civil Engineering </a:t>
            </a:r>
            <a:r>
              <a:rPr lang="en-AU" dirty="0">
                <a:hlinkClick r:id="rId8">
                  <a:extLst>
                    <a:ext uri="{A12FA001-AC4F-418D-AE19-62706E023703}">
                      <ahyp:hlinkClr xmlns:ahyp="http://schemas.microsoft.com/office/drawing/2018/hyperlinkcolor" val="tx"/>
                    </a:ext>
                  </a:extLst>
                </a:hlinkClick>
              </a:rPr>
              <a:t>ethics site </a:t>
            </a:r>
            <a:endParaRPr lang="en-AU" dirty="0"/>
          </a:p>
        </p:txBody>
      </p:sp>
      <p:sp>
        <p:nvSpPr>
          <p:cNvPr id="8" name="Slide Number Placeholder 7">
            <a:extLst>
              <a:ext uri="{FF2B5EF4-FFF2-40B4-BE49-F238E27FC236}">
                <a16:creationId xmlns:a16="http://schemas.microsoft.com/office/drawing/2014/main" id="{EBE0CB7A-5EB3-4761-AA5E-31B03EBD004C}"/>
              </a:ext>
            </a:extLst>
          </p:cNvPr>
          <p:cNvSpPr>
            <a:spLocks noGrp="1"/>
          </p:cNvSpPr>
          <p:nvPr>
            <p:ph type="sldNum" sz="quarter" idx="11"/>
          </p:nvPr>
        </p:nvSpPr>
        <p:spPr/>
        <p:txBody>
          <a:bodyPr/>
          <a:lstStyle/>
          <a:p>
            <a:fld id="{A9D36E53-D99A-0F41-B3E8-EF235B9A2E23}" type="slidenum">
              <a:rPr lang="en-US" smtClean="0"/>
              <a:pPr/>
              <a:t>18</a:t>
            </a:fld>
            <a:endParaRPr lang="en-US" dirty="0"/>
          </a:p>
        </p:txBody>
      </p:sp>
      <p:sp>
        <p:nvSpPr>
          <p:cNvPr id="14" name="Rectangle 13">
            <a:hlinkClick r:id="rId8"/>
            <a:extLst>
              <a:ext uri="{FF2B5EF4-FFF2-40B4-BE49-F238E27FC236}">
                <a16:creationId xmlns:a16="http://schemas.microsoft.com/office/drawing/2014/main" id="{99C6544C-3D64-45B3-A785-02A8FCDCD71B}"/>
              </a:ext>
            </a:extLst>
          </p:cNvPr>
          <p:cNvSpPr/>
          <p:nvPr/>
        </p:nvSpPr>
        <p:spPr>
          <a:xfrm>
            <a:off x="892629" y="3020653"/>
            <a:ext cx="3086100" cy="816693"/>
          </a:xfrm>
          <a:prstGeom prst="rect">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Texas A&amp;M University </a:t>
            </a:r>
            <a:br>
              <a:rPr lang="en-AU" dirty="0"/>
            </a:br>
            <a:r>
              <a:rPr lang="en-AU" dirty="0"/>
              <a:t>Ethics Website</a:t>
            </a:r>
          </a:p>
          <a:p>
            <a:pPr algn="ctr"/>
            <a:r>
              <a:rPr lang="en-AU" sz="1050" i="1" dirty="0"/>
              <a:t>Click Here</a:t>
            </a:r>
          </a:p>
        </p:txBody>
      </p:sp>
      <p:sp>
        <p:nvSpPr>
          <p:cNvPr id="9" name="Arrow: Chevron 8">
            <a:extLst>
              <a:ext uri="{FF2B5EF4-FFF2-40B4-BE49-F238E27FC236}">
                <a16:creationId xmlns:a16="http://schemas.microsoft.com/office/drawing/2014/main" id="{88AFE72A-FCB7-4346-974A-858F023B4D48}"/>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5" name="TAC_MOD1_SNIP1_SLIDE_18_PARA_A">
            <a:hlinkClick r:id="" action="ppaction://media"/>
            <a:extLst>
              <a:ext uri="{FF2B5EF4-FFF2-40B4-BE49-F238E27FC236}">
                <a16:creationId xmlns:a16="http://schemas.microsoft.com/office/drawing/2014/main" id="{4D0C8881-9E8D-44E6-A29E-39C9F5E61A6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346136" y="0"/>
            <a:ext cx="609600" cy="609600"/>
          </a:xfrm>
          <a:prstGeom prst="rect">
            <a:avLst/>
          </a:prstGeom>
        </p:spPr>
      </p:pic>
      <p:pic>
        <p:nvPicPr>
          <p:cNvPr id="6" name="TAC_MOD1_SNIP1_SLIDE_18_PARA_B">
            <a:hlinkClick r:id="" action="ppaction://media"/>
            <a:extLst>
              <a:ext uri="{FF2B5EF4-FFF2-40B4-BE49-F238E27FC236}">
                <a16:creationId xmlns:a16="http://schemas.microsoft.com/office/drawing/2014/main" id="{31AFA29A-7A6E-4A01-AAC6-EB0CB7253BF7}"/>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346136" y="773472"/>
            <a:ext cx="609600" cy="609600"/>
          </a:xfrm>
          <a:prstGeom prst="rect">
            <a:avLst/>
          </a:prstGeom>
        </p:spPr>
      </p:pic>
    </p:spTree>
    <p:extLst>
      <p:ext uri="{BB962C8B-B14F-4D97-AF65-F5344CB8AC3E}">
        <p14:creationId xmlns:p14="http://schemas.microsoft.com/office/powerpoint/2010/main" val="2490420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par>
                                <p:cTn id="8" presetID="1" presetClass="mediacall" presetSubtype="0" fill="hold" nodeType="withEffect">
                                  <p:stCondLst>
                                    <p:cond delay="1000"/>
                                  </p:stCondLst>
                                  <p:childTnLst>
                                    <p:cmd type="call" cmd="playFrom(0.0)">
                                      <p:cBhvr>
                                        <p:cTn id="9" dur="29239" fill="hold"/>
                                        <p:tgtEl>
                                          <p:spTgt spid="5"/>
                                        </p:tgtEl>
                                      </p:cBhvr>
                                    </p:cmd>
                                  </p:childTnLst>
                                </p:cTn>
                              </p:par>
                            </p:childTnLst>
                          </p:cTn>
                        </p:par>
                        <p:par>
                          <p:cTn id="10" fill="hold">
                            <p:stCondLst>
                              <p:cond delay="30239"/>
                            </p:stCondLst>
                            <p:childTnLst>
                              <p:par>
                                <p:cTn id="11" presetID="3" presetClass="mediacall" presetSubtype="0" fill="hold" nodeType="afterEffect">
                                  <p:stCondLst>
                                    <p:cond delay="0"/>
                                  </p:stCondLst>
                                  <p:childTnLst>
                                    <p:cmd type="call" cmd="stop">
                                      <p:cBhvr>
                                        <p:cTn id="12" dur="1" fill="hold"/>
                                        <p:tgtEl>
                                          <p:spTgt spid="5"/>
                                        </p:tgtEl>
                                      </p:cBhvr>
                                    </p:cmd>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
                                            <p:txEl>
                                              <p:pRg st="1" end="1"/>
                                            </p:txEl>
                                          </p:spTgt>
                                        </p:tgtEl>
                                        <p:attrNameLst>
                                          <p:attrName>style.visibility</p:attrName>
                                        </p:attrNameLst>
                                      </p:cBhvr>
                                      <p:to>
                                        <p:strVal val="visible"/>
                                      </p:to>
                                    </p:set>
                                    <p:animEffect transition="in" filter="fade">
                                      <p:cBhvr>
                                        <p:cTn id="20" dur="500"/>
                                        <p:tgtEl>
                                          <p:spTgt spid="11">
                                            <p:txEl>
                                              <p:pRg st="1" end="1"/>
                                            </p:txEl>
                                          </p:spTgt>
                                        </p:tgtEl>
                                      </p:cBhvr>
                                    </p:animEffec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par>
                                <p:cTn id="24" presetID="10" presetClass="entr" presetSubtype="0" fill="hold" grpId="0" nodeType="withEffect">
                                  <p:stCondLst>
                                    <p:cond delay="50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 presetClass="mediacall" presetSubtype="0" fill="hold" nodeType="withEffect">
                                  <p:stCondLst>
                                    <p:cond delay="1000"/>
                                  </p:stCondLst>
                                  <p:childTnLst>
                                    <p:cmd type="call" cmd="playFrom(0.0)">
                                      <p:cBhvr>
                                        <p:cTn id="28" dur="20814" fill="hold"/>
                                        <p:tgtEl>
                                          <p:spTgt spid="6"/>
                                        </p:tgtEl>
                                      </p:cBhvr>
                                    </p:cmd>
                                  </p:childTnLst>
                                </p:cTn>
                              </p:par>
                            </p:childTnLst>
                          </p:cTn>
                        </p:par>
                        <p:par>
                          <p:cTn id="29" fill="hold">
                            <p:stCondLst>
                              <p:cond delay="21814"/>
                            </p:stCondLst>
                            <p:childTnLst>
                              <p:par>
                                <p:cTn id="30" presetID="3" presetClass="mediacall" presetSubtype="0" fill="hold" nodeType="afterEffect">
                                  <p:stCondLst>
                                    <p:cond delay="0"/>
                                  </p:stCondLst>
                                  <p:childTnLst>
                                    <p:cmd type="call" cmd="stop">
                                      <p:cBhvr>
                                        <p:cTn id="31" dur="1" fill="hold"/>
                                        <p:tgtEl>
                                          <p:spTgt spid="6"/>
                                        </p:tgtEl>
                                      </p:cBhvr>
                                    </p:cmd>
                                  </p:childTnLst>
                                </p:cTn>
                              </p:par>
                              <p:par>
                                <p:cTn id="32" presetID="10" presetClass="entr" presetSubtype="0" fill="hold" grpId="2"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5"/>
                </p:tgtEl>
              </p:cMediaNode>
            </p:audio>
            <p:audio>
              <p:cMediaNode vol="80000">
                <p:cTn id="36" fill="hold" display="0">
                  <p:stCondLst>
                    <p:cond delay="indefinite"/>
                  </p:stCondLst>
                  <p:endCondLst>
                    <p:cond evt="onStopAudio" delay="0">
                      <p:tgtEl>
                        <p:sldTgt/>
                      </p:tgtEl>
                    </p:cond>
                  </p:endCondLst>
                </p:cTn>
                <p:tgtEl>
                  <p:spTgt spid="6"/>
                </p:tgtEl>
              </p:cMediaNode>
            </p:audio>
          </p:childTnLst>
        </p:cTn>
      </p:par>
    </p:tnLst>
    <p:bldLst>
      <p:bldP spid="14" grpId="0" animBg="1"/>
      <p:bldP spid="9" grpId="0" animBg="1"/>
      <p:bldP spid="9" grpId="1" animBg="1"/>
      <p:bldP spid="9" grpId="2"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8057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7ED012-55A3-4DB2-AF95-61FA86C5C655}"/>
              </a:ext>
            </a:extLst>
          </p:cNvPr>
          <p:cNvSpPr>
            <a:spLocks noGrp="1"/>
          </p:cNvSpPr>
          <p:nvPr>
            <p:ph type="body" sz="quarter" idx="10"/>
          </p:nvPr>
        </p:nvSpPr>
        <p:spPr/>
        <p:txBody>
          <a:bodyPr/>
          <a:lstStyle/>
          <a:p>
            <a:r>
              <a:rPr lang="en-AU" dirty="0"/>
              <a:t>1.1</a:t>
            </a:r>
          </a:p>
        </p:txBody>
      </p:sp>
      <p:sp>
        <p:nvSpPr>
          <p:cNvPr id="3" name="Text Placeholder 2">
            <a:extLst>
              <a:ext uri="{FF2B5EF4-FFF2-40B4-BE49-F238E27FC236}">
                <a16:creationId xmlns:a16="http://schemas.microsoft.com/office/drawing/2014/main" id="{04E22884-E54A-4AE5-9241-5244762808E6}"/>
              </a:ext>
            </a:extLst>
          </p:cNvPr>
          <p:cNvSpPr>
            <a:spLocks noGrp="1"/>
          </p:cNvSpPr>
          <p:nvPr>
            <p:ph type="body" sz="quarter" idx="11"/>
          </p:nvPr>
        </p:nvSpPr>
        <p:spPr/>
        <p:txBody>
          <a:bodyPr/>
          <a:lstStyle/>
          <a:p>
            <a:r>
              <a:rPr lang="en-AU" dirty="0"/>
              <a:t>01 Jul 2020</a:t>
            </a:r>
          </a:p>
        </p:txBody>
      </p:sp>
      <p:sp>
        <p:nvSpPr>
          <p:cNvPr id="4" name="Slide Number Placeholder 3">
            <a:extLst>
              <a:ext uri="{FF2B5EF4-FFF2-40B4-BE49-F238E27FC236}">
                <a16:creationId xmlns:a16="http://schemas.microsoft.com/office/drawing/2014/main" id="{3DAFB781-7F53-4A80-904B-753FFC02C39C}"/>
              </a:ext>
            </a:extLst>
          </p:cNvPr>
          <p:cNvSpPr>
            <a:spLocks noGrp="1"/>
          </p:cNvSpPr>
          <p:nvPr>
            <p:ph type="sldNum" sz="quarter" idx="12"/>
          </p:nvPr>
        </p:nvSpPr>
        <p:spPr/>
        <p:txBody>
          <a:bodyPr/>
          <a:lstStyle/>
          <a:p>
            <a:fld id="{A9D36E53-D99A-0F41-B3E8-EF235B9A2E23}" type="slidenum">
              <a:rPr lang="en-US" smtClean="0"/>
              <a:pPr/>
              <a:t>2</a:t>
            </a:fld>
            <a:endParaRPr lang="en-US" dirty="0"/>
          </a:p>
        </p:txBody>
      </p:sp>
      <p:sp>
        <p:nvSpPr>
          <p:cNvPr id="5" name="Footer Placeholder 4">
            <a:extLst>
              <a:ext uri="{FF2B5EF4-FFF2-40B4-BE49-F238E27FC236}">
                <a16:creationId xmlns:a16="http://schemas.microsoft.com/office/drawing/2014/main" id="{A99AEB04-EB20-4D10-96B9-DB377A3B9157}"/>
              </a:ext>
            </a:extLst>
          </p:cNvPr>
          <p:cNvSpPr>
            <a:spLocks noGrp="1"/>
          </p:cNvSpPr>
          <p:nvPr>
            <p:ph type="ftr" sz="quarter" idx="13"/>
          </p:nvPr>
        </p:nvSpPr>
        <p:spPr/>
        <p:txBody>
          <a:bodyPr/>
          <a:lstStyle/>
          <a:p>
            <a:r>
              <a:rPr lang="en-US" dirty="0"/>
              <a:t>Module 1, Snippet 1</a:t>
            </a:r>
          </a:p>
        </p:txBody>
      </p:sp>
      <p:sp>
        <p:nvSpPr>
          <p:cNvPr id="6" name="Arrow: Chevron 5">
            <a:extLst>
              <a:ext uri="{FF2B5EF4-FFF2-40B4-BE49-F238E27FC236}">
                <a16:creationId xmlns:a16="http://schemas.microsoft.com/office/drawing/2014/main" id="{F1D7613D-47F2-4233-914B-8A0447C18F89}"/>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spTree>
    <p:extLst>
      <p:ext uri="{BB962C8B-B14F-4D97-AF65-F5344CB8AC3E}">
        <p14:creationId xmlns:p14="http://schemas.microsoft.com/office/powerpoint/2010/main" val="2752330664"/>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D35092C-467A-48D5-9D28-C3113F9DEAAE}"/>
              </a:ext>
            </a:extLst>
          </p:cNvPr>
          <p:cNvSpPr>
            <a:spLocks noGrp="1"/>
          </p:cNvSpPr>
          <p:nvPr>
            <p:ph idx="1"/>
          </p:nvPr>
        </p:nvSpPr>
        <p:spPr/>
        <p:txBody>
          <a:bodyPr>
            <a:normAutofit/>
          </a:bodyPr>
          <a:lstStyle/>
          <a:p>
            <a:r>
              <a:rPr lang="en-AU" sz="1600" dirty="0"/>
              <a:t>This snippet is made up of a number of sections. Click on the below links to go through each section. To advance a slide, press enter on your keyboard or click the slide.</a:t>
            </a:r>
          </a:p>
        </p:txBody>
      </p:sp>
      <p:sp>
        <p:nvSpPr>
          <p:cNvPr id="6" name="Title 5">
            <a:extLst>
              <a:ext uri="{FF2B5EF4-FFF2-40B4-BE49-F238E27FC236}">
                <a16:creationId xmlns:a16="http://schemas.microsoft.com/office/drawing/2014/main" id="{DE9A59F3-80E5-4C37-8D60-25BEFAFDF6A8}"/>
              </a:ext>
            </a:extLst>
          </p:cNvPr>
          <p:cNvSpPr>
            <a:spLocks noGrp="1"/>
          </p:cNvSpPr>
          <p:nvPr>
            <p:ph type="title"/>
          </p:nvPr>
        </p:nvSpPr>
        <p:spPr/>
        <p:txBody>
          <a:bodyPr/>
          <a:lstStyle/>
          <a:p>
            <a:r>
              <a:rPr lang="en-AU" dirty="0"/>
              <a:t>About this snippet</a:t>
            </a:r>
          </a:p>
        </p:txBody>
      </p:sp>
      <p:sp>
        <p:nvSpPr>
          <p:cNvPr id="5" name="Footer Placeholder 4">
            <a:extLst>
              <a:ext uri="{FF2B5EF4-FFF2-40B4-BE49-F238E27FC236}">
                <a16:creationId xmlns:a16="http://schemas.microsoft.com/office/drawing/2014/main" id="{1E772D25-B5FB-43A7-85B3-0857D78B166C}"/>
              </a:ext>
            </a:extLst>
          </p:cNvPr>
          <p:cNvSpPr>
            <a:spLocks noGrp="1"/>
          </p:cNvSpPr>
          <p:nvPr>
            <p:ph type="ftr" sz="quarter" idx="10"/>
          </p:nvPr>
        </p:nvSpPr>
        <p:spPr/>
        <p:txBody>
          <a:bodyPr/>
          <a:lstStyle/>
          <a:p>
            <a:r>
              <a:rPr lang="en-US" dirty="0"/>
              <a:t>Module 1, Snippet 1</a:t>
            </a:r>
          </a:p>
        </p:txBody>
      </p:sp>
      <p:sp>
        <p:nvSpPr>
          <p:cNvPr id="4" name="Slide Number Placeholder 3">
            <a:extLst>
              <a:ext uri="{FF2B5EF4-FFF2-40B4-BE49-F238E27FC236}">
                <a16:creationId xmlns:a16="http://schemas.microsoft.com/office/drawing/2014/main" id="{700FA8FD-8175-4499-B0AF-517692D7E07C}"/>
              </a:ext>
            </a:extLst>
          </p:cNvPr>
          <p:cNvSpPr>
            <a:spLocks noGrp="1"/>
          </p:cNvSpPr>
          <p:nvPr>
            <p:ph type="sldNum" sz="quarter" idx="11"/>
          </p:nvPr>
        </p:nvSpPr>
        <p:spPr/>
        <p:txBody>
          <a:bodyPr/>
          <a:lstStyle/>
          <a:p>
            <a:fld id="{A9D36E53-D99A-0F41-B3E8-EF235B9A2E23}" type="slidenum">
              <a:rPr lang="en-US" smtClean="0"/>
              <a:pPr/>
              <a:t>3</a:t>
            </a:fld>
            <a:endParaRPr lang="en-US" dirty="0"/>
          </a:p>
        </p:txBody>
      </p:sp>
      <p:sp>
        <p:nvSpPr>
          <p:cNvPr id="8" name="Rectangle 7">
            <a:hlinkClick r:id="" action="ppaction://customshow?id=1" highlightClick="1">
              <a:snd r:embed="rId5" name="click.wav"/>
            </a:hlinkClick>
            <a:extLst>
              <a:ext uri="{FF2B5EF4-FFF2-40B4-BE49-F238E27FC236}">
                <a16:creationId xmlns:a16="http://schemas.microsoft.com/office/drawing/2014/main" id="{AAD95FE7-A0BE-4558-806A-23CF0A6F1118}"/>
              </a:ext>
            </a:extLst>
          </p:cNvPr>
          <p:cNvSpPr/>
          <p:nvPr/>
        </p:nvSpPr>
        <p:spPr>
          <a:xfrm>
            <a:off x="628650" y="3189650"/>
            <a:ext cx="2016000" cy="864000"/>
          </a:xfrm>
          <a:prstGeom prst="rect">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i="1" dirty="0"/>
              <a:t>Go to </a:t>
            </a:r>
            <a:br>
              <a:rPr lang="en-AU" dirty="0"/>
            </a:br>
            <a:r>
              <a:rPr lang="en-AU" dirty="0"/>
              <a:t>What are ethics?</a:t>
            </a:r>
          </a:p>
        </p:txBody>
      </p:sp>
      <p:sp>
        <p:nvSpPr>
          <p:cNvPr id="9" name="TextBox 8">
            <a:extLst>
              <a:ext uri="{FF2B5EF4-FFF2-40B4-BE49-F238E27FC236}">
                <a16:creationId xmlns:a16="http://schemas.microsoft.com/office/drawing/2014/main" id="{C4A59B39-26D4-44B5-A50B-FE11BD889DE2}"/>
              </a:ext>
            </a:extLst>
          </p:cNvPr>
          <p:cNvSpPr txBox="1"/>
          <p:nvPr/>
        </p:nvSpPr>
        <p:spPr>
          <a:xfrm>
            <a:off x="628650" y="2820318"/>
            <a:ext cx="1454226" cy="369332"/>
          </a:xfrm>
          <a:prstGeom prst="rect">
            <a:avLst/>
          </a:prstGeom>
          <a:noFill/>
        </p:spPr>
        <p:txBody>
          <a:bodyPr wrap="square" rtlCol="0">
            <a:spAutoFit/>
          </a:bodyPr>
          <a:lstStyle/>
          <a:p>
            <a:r>
              <a:rPr lang="en-AU" b="1" dirty="0">
                <a:solidFill>
                  <a:srgbClr val="01A0DF"/>
                </a:solidFill>
                <a:latin typeface="+mj-lt"/>
              </a:rPr>
              <a:t>Start here</a:t>
            </a:r>
          </a:p>
        </p:txBody>
      </p:sp>
      <p:sp>
        <p:nvSpPr>
          <p:cNvPr id="10" name="Rectangle 9">
            <a:hlinkClick r:id="" action="ppaction://customshow?id=2" highlightClick="1">
              <a:snd r:embed="rId5" name="click.wav"/>
            </a:hlinkClick>
            <a:extLst>
              <a:ext uri="{FF2B5EF4-FFF2-40B4-BE49-F238E27FC236}">
                <a16:creationId xmlns:a16="http://schemas.microsoft.com/office/drawing/2014/main" id="{E5E763CF-1D79-4B8C-ADEF-D1466806335B}"/>
              </a:ext>
            </a:extLst>
          </p:cNvPr>
          <p:cNvSpPr/>
          <p:nvPr/>
        </p:nvSpPr>
        <p:spPr>
          <a:xfrm>
            <a:off x="2087631" y="4876408"/>
            <a:ext cx="2016000" cy="864000"/>
          </a:xfrm>
          <a:prstGeom prst="rect">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i="1" dirty="0"/>
              <a:t>Go to </a:t>
            </a:r>
            <a:br>
              <a:rPr lang="en-AU" dirty="0"/>
            </a:br>
            <a:r>
              <a:rPr lang="en-AU" dirty="0"/>
              <a:t>Ethical obligations</a:t>
            </a:r>
          </a:p>
        </p:txBody>
      </p:sp>
      <p:sp>
        <p:nvSpPr>
          <p:cNvPr id="11" name="Rectangle 10">
            <a:hlinkClick r:id="" action="ppaction://customshow?id=3" highlightClick="1">
              <a:snd r:embed="rId5" name="click.wav"/>
            </a:hlinkClick>
            <a:extLst>
              <a:ext uri="{FF2B5EF4-FFF2-40B4-BE49-F238E27FC236}">
                <a16:creationId xmlns:a16="http://schemas.microsoft.com/office/drawing/2014/main" id="{29094CD4-84FD-4619-98F1-C0E7DF2E9A4D}"/>
              </a:ext>
            </a:extLst>
          </p:cNvPr>
          <p:cNvSpPr/>
          <p:nvPr/>
        </p:nvSpPr>
        <p:spPr>
          <a:xfrm>
            <a:off x="3714750" y="2893492"/>
            <a:ext cx="2016000" cy="864000"/>
          </a:xfrm>
          <a:prstGeom prst="rect">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i="1" dirty="0"/>
              <a:t>Go to </a:t>
            </a:r>
            <a:br>
              <a:rPr lang="en-AU" dirty="0"/>
            </a:br>
            <a:r>
              <a:rPr lang="en-AU" dirty="0"/>
              <a:t>Duty of care</a:t>
            </a:r>
          </a:p>
        </p:txBody>
      </p:sp>
      <p:cxnSp>
        <p:nvCxnSpPr>
          <p:cNvPr id="14" name="Connector: Elbow 13">
            <a:extLst>
              <a:ext uri="{FF2B5EF4-FFF2-40B4-BE49-F238E27FC236}">
                <a16:creationId xmlns:a16="http://schemas.microsoft.com/office/drawing/2014/main" id="{0401C05D-DE63-46AE-902B-09F059535D16}"/>
              </a:ext>
            </a:extLst>
          </p:cNvPr>
          <p:cNvCxnSpPr>
            <a:cxnSpLocks/>
            <a:stCxn id="8" idx="2"/>
            <a:endCxn id="10" idx="1"/>
          </p:cNvCxnSpPr>
          <p:nvPr/>
        </p:nvCxnSpPr>
        <p:spPr>
          <a:xfrm rot="16200000" flipH="1">
            <a:off x="1234761" y="4455538"/>
            <a:ext cx="1254758" cy="450981"/>
          </a:xfrm>
          <a:prstGeom prst="bentConnector2">
            <a:avLst/>
          </a:prstGeom>
          <a:ln w="50800">
            <a:solidFill>
              <a:srgbClr val="01A0DF"/>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7" name="Connector: Elbow 16">
            <a:extLst>
              <a:ext uri="{FF2B5EF4-FFF2-40B4-BE49-F238E27FC236}">
                <a16:creationId xmlns:a16="http://schemas.microsoft.com/office/drawing/2014/main" id="{7838798D-D123-40EC-BAA2-F7EB7A97DB1E}"/>
              </a:ext>
            </a:extLst>
          </p:cNvPr>
          <p:cNvCxnSpPr>
            <a:cxnSpLocks/>
            <a:stCxn id="10" idx="0"/>
            <a:endCxn id="11" idx="1"/>
          </p:cNvCxnSpPr>
          <p:nvPr/>
        </p:nvCxnSpPr>
        <p:spPr>
          <a:xfrm rot="5400000" flipH="1" flipV="1">
            <a:off x="2629732" y="3791391"/>
            <a:ext cx="1550916" cy="619119"/>
          </a:xfrm>
          <a:prstGeom prst="bentConnector2">
            <a:avLst/>
          </a:prstGeom>
          <a:ln w="50800">
            <a:solidFill>
              <a:srgbClr val="01A0DF"/>
            </a:solidFill>
            <a:tailEnd type="stealth" w="lg" len="lg"/>
          </a:ln>
        </p:spPr>
        <p:style>
          <a:lnRef idx="1">
            <a:schemeClr val="accent1"/>
          </a:lnRef>
          <a:fillRef idx="0">
            <a:schemeClr val="accent1"/>
          </a:fillRef>
          <a:effectRef idx="0">
            <a:schemeClr val="accent1"/>
          </a:effectRef>
          <a:fontRef idx="minor">
            <a:schemeClr val="tx1"/>
          </a:fontRef>
        </p:style>
      </p:cxnSp>
      <p:sp>
        <p:nvSpPr>
          <p:cNvPr id="13" name="Rectangle 12">
            <a:hlinkClick r:id="" action="ppaction://customshow?id=4" highlightClick="1">
              <a:snd r:embed="rId5" name="click.wav"/>
            </a:hlinkClick>
            <a:extLst>
              <a:ext uri="{FF2B5EF4-FFF2-40B4-BE49-F238E27FC236}">
                <a16:creationId xmlns:a16="http://schemas.microsoft.com/office/drawing/2014/main" id="{B455551C-19D0-4717-97CD-B378F81FC4C8}"/>
              </a:ext>
            </a:extLst>
          </p:cNvPr>
          <p:cNvSpPr/>
          <p:nvPr/>
        </p:nvSpPr>
        <p:spPr>
          <a:xfrm>
            <a:off x="5243276" y="4876407"/>
            <a:ext cx="2016000" cy="864000"/>
          </a:xfrm>
          <a:prstGeom prst="rect">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i="1" dirty="0"/>
              <a:t>Go to </a:t>
            </a:r>
            <a:br>
              <a:rPr lang="en-AU" dirty="0"/>
            </a:br>
            <a:r>
              <a:rPr lang="en-AU" dirty="0"/>
              <a:t>Ethics vs legal liability</a:t>
            </a:r>
          </a:p>
        </p:txBody>
      </p:sp>
      <p:sp>
        <p:nvSpPr>
          <p:cNvPr id="15" name="Rectangle 14">
            <a:hlinkClick r:id="" action="ppaction://customshow?id=5" highlightClick="1">
              <a:snd r:embed="rId5" name="click.wav"/>
            </a:hlinkClick>
            <a:extLst>
              <a:ext uri="{FF2B5EF4-FFF2-40B4-BE49-F238E27FC236}">
                <a16:creationId xmlns:a16="http://schemas.microsoft.com/office/drawing/2014/main" id="{BFFCDDF0-0071-4CB2-9F79-77A8B8336A56}"/>
              </a:ext>
            </a:extLst>
          </p:cNvPr>
          <p:cNvSpPr/>
          <p:nvPr/>
        </p:nvSpPr>
        <p:spPr>
          <a:xfrm>
            <a:off x="6506693" y="2973747"/>
            <a:ext cx="2016000" cy="864000"/>
          </a:xfrm>
          <a:prstGeom prst="rect">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i="1" dirty="0"/>
              <a:t>Go to </a:t>
            </a:r>
            <a:br>
              <a:rPr lang="en-AU" dirty="0"/>
            </a:br>
            <a:r>
              <a:rPr lang="en-AU" dirty="0"/>
              <a:t>Ethical responses</a:t>
            </a:r>
          </a:p>
        </p:txBody>
      </p:sp>
      <p:cxnSp>
        <p:nvCxnSpPr>
          <p:cNvPr id="21" name="Connector: Elbow 20">
            <a:extLst>
              <a:ext uri="{FF2B5EF4-FFF2-40B4-BE49-F238E27FC236}">
                <a16:creationId xmlns:a16="http://schemas.microsoft.com/office/drawing/2014/main" id="{F9EF1D26-7E8E-4AAF-B5C6-A6E00E598D0A}"/>
              </a:ext>
            </a:extLst>
          </p:cNvPr>
          <p:cNvCxnSpPr>
            <a:cxnSpLocks/>
            <a:stCxn id="11" idx="2"/>
            <a:endCxn id="13" idx="1"/>
          </p:cNvCxnSpPr>
          <p:nvPr/>
        </p:nvCxnSpPr>
        <p:spPr>
          <a:xfrm rot="16200000" flipH="1">
            <a:off x="4207556" y="4272686"/>
            <a:ext cx="1550915" cy="520526"/>
          </a:xfrm>
          <a:prstGeom prst="bentConnector2">
            <a:avLst/>
          </a:prstGeom>
          <a:ln w="50800">
            <a:solidFill>
              <a:srgbClr val="01A0DF"/>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4" name="Connector: Elbow 23">
            <a:extLst>
              <a:ext uri="{FF2B5EF4-FFF2-40B4-BE49-F238E27FC236}">
                <a16:creationId xmlns:a16="http://schemas.microsoft.com/office/drawing/2014/main" id="{2DD4DE5B-7FA4-4ECB-9847-DF43A8DD324D}"/>
              </a:ext>
            </a:extLst>
          </p:cNvPr>
          <p:cNvCxnSpPr>
            <a:cxnSpLocks/>
            <a:stCxn id="13" idx="0"/>
            <a:endCxn id="15" idx="2"/>
          </p:cNvCxnSpPr>
          <p:nvPr/>
        </p:nvCxnSpPr>
        <p:spPr>
          <a:xfrm rot="5400000" flipH="1" flipV="1">
            <a:off x="6363654" y="3725369"/>
            <a:ext cx="1038660" cy="1263417"/>
          </a:xfrm>
          <a:prstGeom prst="bentConnector3">
            <a:avLst>
              <a:gd name="adj1" fmla="val 50000"/>
            </a:avLst>
          </a:prstGeom>
          <a:ln w="50800">
            <a:solidFill>
              <a:srgbClr val="01A0DF"/>
            </a:solidFill>
            <a:tailEnd type="stealth" w="lg" len="lg"/>
          </a:ln>
        </p:spPr>
        <p:style>
          <a:lnRef idx="1">
            <a:schemeClr val="accent1"/>
          </a:lnRef>
          <a:fillRef idx="0">
            <a:schemeClr val="accent1"/>
          </a:fillRef>
          <a:effectRef idx="0">
            <a:schemeClr val="accent1"/>
          </a:effectRef>
          <a:fontRef idx="minor">
            <a:schemeClr val="tx1"/>
          </a:fontRef>
        </p:style>
      </p:cxnSp>
      <p:pic>
        <p:nvPicPr>
          <p:cNvPr id="3" name="TAC_MOD1_SNIP1_SLIDE_03_PARA_A">
            <a:hlinkClick r:id="" action="ppaction://media"/>
            <a:extLst>
              <a:ext uri="{FF2B5EF4-FFF2-40B4-BE49-F238E27FC236}">
                <a16:creationId xmlns:a16="http://schemas.microsoft.com/office/drawing/2014/main" id="{51F9D8F0-731A-4CF4-ABA1-2D88752A65A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16083" y="0"/>
            <a:ext cx="609600" cy="609600"/>
          </a:xfrm>
          <a:prstGeom prst="rect">
            <a:avLst/>
          </a:prstGeom>
        </p:spPr>
      </p:pic>
    </p:spTree>
    <p:extLst>
      <p:ext uri="{BB962C8B-B14F-4D97-AF65-F5344CB8AC3E}">
        <p14:creationId xmlns:p14="http://schemas.microsoft.com/office/powerpoint/2010/main" val="3741141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562" fill="hold"/>
                                        <p:tgtEl>
                                          <p:spTgt spid="3"/>
                                        </p:tgtEl>
                                      </p:cBhvr>
                                    </p:cmd>
                                  </p:childTnLst>
                                </p:cTn>
                              </p:par>
                            </p:childTnLst>
                          </p:cTn>
                        </p:par>
                        <p:par>
                          <p:cTn id="7" fill="hold">
                            <p:stCondLst>
                              <p:cond delay="19562"/>
                            </p:stCondLst>
                            <p:childTnLst>
                              <p:par>
                                <p:cTn id="8" presetID="3" presetClass="mediacall" presetSubtype="0" fill="hold" nodeType="afterEffect">
                                  <p:stCondLst>
                                    <p:cond delay="0"/>
                                  </p:stCondLst>
                                  <p:childTnLst>
                                    <p:cmd type="call" cmd="stop">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67461F6-5290-4414-8281-FC2A112B6416}"/>
              </a:ext>
            </a:extLst>
          </p:cNvPr>
          <p:cNvSpPr>
            <a:spLocks noGrp="1"/>
          </p:cNvSpPr>
          <p:nvPr>
            <p:ph type="body" sz="quarter" idx="10"/>
          </p:nvPr>
        </p:nvSpPr>
        <p:spPr/>
        <p:txBody>
          <a:bodyPr/>
          <a:lstStyle/>
          <a:p>
            <a:r>
              <a:rPr lang="en-AU" dirty="0"/>
              <a:t>What are ethics?</a:t>
            </a:r>
          </a:p>
        </p:txBody>
      </p:sp>
      <p:sp>
        <p:nvSpPr>
          <p:cNvPr id="4" name="Slide Number Placeholder 3">
            <a:extLst>
              <a:ext uri="{FF2B5EF4-FFF2-40B4-BE49-F238E27FC236}">
                <a16:creationId xmlns:a16="http://schemas.microsoft.com/office/drawing/2014/main" id="{88201272-A205-44A3-AA76-1243EDDC2E65}"/>
              </a:ext>
            </a:extLst>
          </p:cNvPr>
          <p:cNvSpPr>
            <a:spLocks noGrp="1"/>
          </p:cNvSpPr>
          <p:nvPr>
            <p:ph type="sldNum" sz="quarter" idx="11"/>
          </p:nvPr>
        </p:nvSpPr>
        <p:spPr/>
        <p:txBody>
          <a:bodyPr/>
          <a:lstStyle/>
          <a:p>
            <a:fld id="{A9D36E53-D99A-0F41-B3E8-EF235B9A2E23}" type="slidenum">
              <a:rPr lang="en-US" smtClean="0"/>
              <a:pPr/>
              <a:t>4</a:t>
            </a:fld>
            <a:endParaRPr lang="en-US" dirty="0"/>
          </a:p>
        </p:txBody>
      </p:sp>
      <p:sp>
        <p:nvSpPr>
          <p:cNvPr id="5" name="Footer Placeholder 4">
            <a:extLst>
              <a:ext uri="{FF2B5EF4-FFF2-40B4-BE49-F238E27FC236}">
                <a16:creationId xmlns:a16="http://schemas.microsoft.com/office/drawing/2014/main" id="{2FC2DE18-1531-4364-AD02-1862D5ECF554}"/>
              </a:ext>
            </a:extLst>
          </p:cNvPr>
          <p:cNvSpPr>
            <a:spLocks noGrp="1"/>
          </p:cNvSpPr>
          <p:nvPr>
            <p:ph type="ftr" sz="quarter" idx="12"/>
          </p:nvPr>
        </p:nvSpPr>
        <p:spPr/>
        <p:txBody>
          <a:bodyPr/>
          <a:lstStyle/>
          <a:p>
            <a:r>
              <a:rPr lang="en-US" dirty="0"/>
              <a:t>Module 1, Snippet 1</a:t>
            </a:r>
          </a:p>
        </p:txBody>
      </p:sp>
      <p:pic>
        <p:nvPicPr>
          <p:cNvPr id="3" name="TAC_MOD1_SNIP1_SLIDE_04_PARA_A">
            <a:hlinkClick r:id="" action="ppaction://media"/>
            <a:extLst>
              <a:ext uri="{FF2B5EF4-FFF2-40B4-BE49-F238E27FC236}">
                <a16:creationId xmlns:a16="http://schemas.microsoft.com/office/drawing/2014/main" id="{08267C37-8C4F-409E-86EA-C5265A490D1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56730" y="0"/>
            <a:ext cx="609600" cy="609600"/>
          </a:xfrm>
          <a:prstGeom prst="rect">
            <a:avLst/>
          </a:prstGeom>
        </p:spPr>
      </p:pic>
    </p:spTree>
    <p:extLst>
      <p:ext uri="{BB962C8B-B14F-4D97-AF65-F5344CB8AC3E}">
        <p14:creationId xmlns:p14="http://schemas.microsoft.com/office/powerpoint/2010/main" val="1867680996"/>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225" fill="hold"/>
                                        <p:tgtEl>
                                          <p:spTgt spid="3"/>
                                        </p:tgtEl>
                                      </p:cBhvr>
                                    </p:cmd>
                                  </p:childTnLst>
                                </p:cTn>
                              </p:par>
                            </p:childTnLst>
                          </p:cTn>
                        </p:par>
                        <p:par>
                          <p:cTn id="7" fill="hold">
                            <p:stCondLst>
                              <p:cond delay="4225"/>
                            </p:stCondLst>
                            <p:childTnLst>
                              <p:par>
                                <p:cTn id="8" presetID="3" presetClass="mediacall" presetSubtype="0" fill="hold" nodeType="afterEffect">
                                  <p:stCondLst>
                                    <p:cond delay="0"/>
                                  </p:stCondLst>
                                  <p:childTnLst>
                                    <p:cmd type="call" cmd="stop">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A3BD812-EF05-402A-A8F1-F5FE30001E12}"/>
              </a:ext>
            </a:extLst>
          </p:cNvPr>
          <p:cNvSpPr>
            <a:spLocks noGrp="1"/>
          </p:cNvSpPr>
          <p:nvPr>
            <p:ph idx="1"/>
          </p:nvPr>
        </p:nvSpPr>
        <p:spPr/>
        <p:txBody>
          <a:bodyPr/>
          <a:lstStyle/>
          <a:p>
            <a:pPr marL="285750" indent="-285750">
              <a:buFont typeface="Arial" panose="020B0604020202020204" pitchFamily="34" charset="0"/>
              <a:buChar char="•"/>
            </a:pPr>
            <a:r>
              <a:rPr lang="en-AU" dirty="0"/>
              <a:t>Moral principles that guide our conduct</a:t>
            </a:r>
          </a:p>
          <a:p>
            <a:pPr marL="285750" indent="-285750">
              <a:buFont typeface="Arial" panose="020B0604020202020204" pitchFamily="34" charset="0"/>
              <a:buChar char="•"/>
            </a:pPr>
            <a:r>
              <a:rPr lang="en-AU" dirty="0"/>
              <a:t>Cover a wide range of disciplines</a:t>
            </a:r>
          </a:p>
          <a:p>
            <a:pPr marL="285750" indent="-285750">
              <a:buFont typeface="Arial" panose="020B0604020202020204" pitchFamily="34" charset="0"/>
              <a:buChar char="•"/>
            </a:pPr>
            <a:r>
              <a:rPr lang="en-AU" dirty="0"/>
              <a:t>Focus on ethics of safety</a:t>
            </a:r>
          </a:p>
        </p:txBody>
      </p:sp>
      <p:sp>
        <p:nvSpPr>
          <p:cNvPr id="5" name="Title 4">
            <a:extLst>
              <a:ext uri="{FF2B5EF4-FFF2-40B4-BE49-F238E27FC236}">
                <a16:creationId xmlns:a16="http://schemas.microsoft.com/office/drawing/2014/main" id="{B6B55860-B710-4B88-9452-BDD081A20AE3}"/>
              </a:ext>
            </a:extLst>
          </p:cNvPr>
          <p:cNvSpPr>
            <a:spLocks noGrp="1"/>
          </p:cNvSpPr>
          <p:nvPr>
            <p:ph type="title"/>
          </p:nvPr>
        </p:nvSpPr>
        <p:spPr/>
        <p:txBody>
          <a:bodyPr/>
          <a:lstStyle/>
          <a:p>
            <a:r>
              <a:rPr lang="en-AU" dirty="0"/>
              <a:t>What are ethics?</a:t>
            </a:r>
          </a:p>
        </p:txBody>
      </p:sp>
      <p:sp>
        <p:nvSpPr>
          <p:cNvPr id="4" name="Footer Placeholder 3">
            <a:extLst>
              <a:ext uri="{FF2B5EF4-FFF2-40B4-BE49-F238E27FC236}">
                <a16:creationId xmlns:a16="http://schemas.microsoft.com/office/drawing/2014/main" id="{59C1006B-B6E2-413D-94E2-BD9A83EC9AC4}"/>
              </a:ext>
            </a:extLst>
          </p:cNvPr>
          <p:cNvSpPr>
            <a:spLocks noGrp="1"/>
          </p:cNvSpPr>
          <p:nvPr>
            <p:ph type="ftr" sz="quarter" idx="10"/>
          </p:nvPr>
        </p:nvSpPr>
        <p:spPr/>
        <p:txBody>
          <a:bodyPr/>
          <a:lstStyle/>
          <a:p>
            <a:r>
              <a:rPr lang="en-US" dirty="0"/>
              <a:t>Module 1, Snippet 1</a:t>
            </a:r>
          </a:p>
        </p:txBody>
      </p:sp>
      <p:sp>
        <p:nvSpPr>
          <p:cNvPr id="3" name="Slide Number Placeholder 2">
            <a:extLst>
              <a:ext uri="{FF2B5EF4-FFF2-40B4-BE49-F238E27FC236}">
                <a16:creationId xmlns:a16="http://schemas.microsoft.com/office/drawing/2014/main" id="{EFE9EE0C-FE3A-4472-A56F-DCA990B8AE85}"/>
              </a:ext>
            </a:extLst>
          </p:cNvPr>
          <p:cNvSpPr>
            <a:spLocks noGrp="1"/>
          </p:cNvSpPr>
          <p:nvPr>
            <p:ph type="sldNum" sz="quarter" idx="11"/>
          </p:nvPr>
        </p:nvSpPr>
        <p:spPr/>
        <p:txBody>
          <a:bodyPr/>
          <a:lstStyle/>
          <a:p>
            <a:fld id="{A9D36E53-D99A-0F41-B3E8-EF235B9A2E23}" type="slidenum">
              <a:rPr lang="en-US" smtClean="0"/>
              <a:pPr/>
              <a:t>5</a:t>
            </a:fld>
            <a:endParaRPr lang="en-US" dirty="0"/>
          </a:p>
        </p:txBody>
      </p:sp>
      <p:sp>
        <p:nvSpPr>
          <p:cNvPr id="11" name="Arrow: Chevron 10">
            <a:extLst>
              <a:ext uri="{FF2B5EF4-FFF2-40B4-BE49-F238E27FC236}">
                <a16:creationId xmlns:a16="http://schemas.microsoft.com/office/drawing/2014/main" id="{576F12BB-3027-44C7-B9B9-2AA24B0E1563}"/>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7" name="TAC_MOD1_SNIP1_SLIDE_05_PARA_A">
            <a:hlinkClick r:id="" action="ppaction://media"/>
            <a:extLst>
              <a:ext uri="{FF2B5EF4-FFF2-40B4-BE49-F238E27FC236}">
                <a16:creationId xmlns:a16="http://schemas.microsoft.com/office/drawing/2014/main" id="{492CC3F6-C32B-4B56-94C2-BBDE04D73AD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225940" y="-44080"/>
            <a:ext cx="609600" cy="609600"/>
          </a:xfrm>
          <a:prstGeom prst="rect">
            <a:avLst/>
          </a:prstGeom>
        </p:spPr>
      </p:pic>
      <p:pic>
        <p:nvPicPr>
          <p:cNvPr id="8" name="TAC_MOD1_SNIP1_SLIDE_05_PARA_B">
            <a:hlinkClick r:id="" action="ppaction://media"/>
            <a:extLst>
              <a:ext uri="{FF2B5EF4-FFF2-40B4-BE49-F238E27FC236}">
                <a16:creationId xmlns:a16="http://schemas.microsoft.com/office/drawing/2014/main" id="{B2A5D5BD-701C-42C0-B67D-5E3C0E2E4372}"/>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225940" y="656412"/>
            <a:ext cx="609600" cy="609600"/>
          </a:xfrm>
          <a:prstGeom prst="rect">
            <a:avLst/>
          </a:prstGeom>
        </p:spPr>
      </p:pic>
      <p:pic>
        <p:nvPicPr>
          <p:cNvPr id="12" name="TAC_MOD1_SNIP1_SLIDE_05_PARA_C">
            <a:hlinkClick r:id="" action="ppaction://media"/>
            <a:extLst>
              <a:ext uri="{FF2B5EF4-FFF2-40B4-BE49-F238E27FC236}">
                <a16:creationId xmlns:a16="http://schemas.microsoft.com/office/drawing/2014/main" id="{4F932D9E-6765-48AD-B5DD-71FBF2988485}"/>
              </a:ext>
            </a:extLst>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9225940" y="1356904"/>
            <a:ext cx="609600" cy="609600"/>
          </a:xfrm>
          <a:prstGeom prst="rect">
            <a:avLst/>
          </a:prstGeom>
        </p:spPr>
      </p:pic>
    </p:spTree>
    <p:extLst>
      <p:ext uri="{BB962C8B-B14F-4D97-AF65-F5344CB8AC3E}">
        <p14:creationId xmlns:p14="http://schemas.microsoft.com/office/powerpoint/2010/main" val="773393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 presetClass="mediacall" presetSubtype="0" fill="hold" nodeType="withEffect">
                                  <p:stCondLst>
                                    <p:cond delay="1000"/>
                                  </p:stCondLst>
                                  <p:childTnLst>
                                    <p:cmd type="call" cmd="playFrom(0.0)">
                                      <p:cBhvr>
                                        <p:cTn id="9" dur="29082" fill="hold"/>
                                        <p:tgtEl>
                                          <p:spTgt spid="7"/>
                                        </p:tgtEl>
                                      </p:cBhvr>
                                    </p:cmd>
                                  </p:childTnLst>
                                </p:cTn>
                              </p:par>
                              <p:par>
                                <p:cTn id="10" presetID="3" presetClass="mediacall" presetSubtype="0" fill="hold" nodeType="withEffect">
                                  <p:stCondLst>
                                    <p:cond delay="30000"/>
                                  </p:stCondLst>
                                  <p:childTnLst>
                                    <p:cmd type="call" cmd="stop">
                                      <p:cBhvr>
                                        <p:cTn id="11" dur="1" fill="hold"/>
                                        <p:tgtEl>
                                          <p:spTgt spid="7"/>
                                        </p:tgtEl>
                                      </p:cBhvr>
                                    </p:cmd>
                                  </p:childTnLst>
                                </p:cTn>
                              </p:par>
                              <p:par>
                                <p:cTn id="12" presetID="10" presetClass="entr" presetSubtype="0" fill="hold" grpId="0" nodeType="withEffect">
                                  <p:stCondLst>
                                    <p:cond delay="3000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fade">
                                      <p:cBhvr>
                                        <p:cTn id="19" dur="500"/>
                                        <p:tgtEl>
                                          <p:spTgt spid="6">
                                            <p:txEl>
                                              <p:pRg st="1" end="1"/>
                                            </p:txEl>
                                          </p:spTgt>
                                        </p:tgtEl>
                                      </p:cBhvr>
                                    </p:animEffect>
                                  </p:childTnLst>
                                </p:cTn>
                              </p:par>
                              <p:par>
                                <p:cTn id="20" presetID="10" presetClass="exit" presetSubtype="0" fill="hold" grpId="1" nodeType="withEffect">
                                  <p:stCondLst>
                                    <p:cond delay="0"/>
                                  </p:stCondLst>
                                  <p:childTnLst>
                                    <p:animEffect transition="out" filter="fad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par>
                                <p:cTn id="23" presetID="1" presetClass="mediacall" presetSubtype="0" fill="hold" nodeType="withEffect">
                                  <p:stCondLst>
                                    <p:cond delay="1000"/>
                                  </p:stCondLst>
                                  <p:childTnLst>
                                    <p:cmd type="call" cmd="playFrom(0.0)">
                                      <p:cBhvr>
                                        <p:cTn id="24" dur="33517" fill="hold"/>
                                        <p:tgtEl>
                                          <p:spTgt spid="8"/>
                                        </p:tgtEl>
                                      </p:cBhvr>
                                    </p:cmd>
                                  </p:childTnLst>
                                </p:cTn>
                              </p:par>
                            </p:childTnLst>
                          </p:cTn>
                        </p:par>
                        <p:par>
                          <p:cTn id="25" fill="hold">
                            <p:stCondLst>
                              <p:cond delay="34517"/>
                            </p:stCondLst>
                            <p:childTnLst>
                              <p:par>
                                <p:cTn id="26" presetID="3" presetClass="mediacall" presetSubtype="0" fill="hold" nodeType="afterEffect">
                                  <p:stCondLst>
                                    <p:cond delay="0"/>
                                  </p:stCondLst>
                                  <p:childTnLst>
                                    <p:cmd type="call" cmd="stop">
                                      <p:cBhvr>
                                        <p:cTn id="27" dur="1" fill="hold"/>
                                        <p:tgtEl>
                                          <p:spTgt spid="8"/>
                                        </p:tgtEl>
                                      </p:cBhvr>
                                    </p:cmd>
                                  </p:childTnLst>
                                </p:cTn>
                              </p:par>
                              <p:par>
                                <p:cTn id="28" presetID="10" presetClass="entr" presetSubtype="0" fill="hold" grpId="2"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animEffect transition="in" filter="fade">
                                      <p:cBhvr>
                                        <p:cTn id="35" dur="500"/>
                                        <p:tgtEl>
                                          <p:spTgt spid="6">
                                            <p:txEl>
                                              <p:pRg st="2" end="2"/>
                                            </p:txEl>
                                          </p:spTgt>
                                        </p:tgtEl>
                                      </p:cBhvr>
                                    </p:animEffect>
                                  </p:childTnLst>
                                </p:cTn>
                              </p:par>
                              <p:par>
                                <p:cTn id="36" presetID="10" presetClass="exit" presetSubtype="0" fill="hold" grpId="3" nodeType="withEffect">
                                  <p:stCondLst>
                                    <p:cond delay="0"/>
                                  </p:stCondLst>
                                  <p:childTnLst>
                                    <p:animEffect transition="out" filter="fade">
                                      <p:cBhvr>
                                        <p:cTn id="37" dur="500"/>
                                        <p:tgtEl>
                                          <p:spTgt spid="11"/>
                                        </p:tgtEl>
                                      </p:cBhvr>
                                    </p:animEffect>
                                    <p:set>
                                      <p:cBhvr>
                                        <p:cTn id="38" dur="1" fill="hold">
                                          <p:stCondLst>
                                            <p:cond delay="499"/>
                                          </p:stCondLst>
                                        </p:cTn>
                                        <p:tgtEl>
                                          <p:spTgt spid="11"/>
                                        </p:tgtEl>
                                        <p:attrNameLst>
                                          <p:attrName>style.visibility</p:attrName>
                                        </p:attrNameLst>
                                      </p:cBhvr>
                                      <p:to>
                                        <p:strVal val="hidden"/>
                                      </p:to>
                                    </p:set>
                                  </p:childTnLst>
                                </p:cTn>
                              </p:par>
                              <p:par>
                                <p:cTn id="39" presetID="1" presetClass="mediacall" presetSubtype="0" fill="hold" nodeType="withEffect">
                                  <p:stCondLst>
                                    <p:cond delay="1000"/>
                                  </p:stCondLst>
                                  <p:childTnLst>
                                    <p:cmd type="call" cmd="playFrom(0.0)">
                                      <p:cBhvr>
                                        <p:cTn id="40" dur="18597" fill="hold"/>
                                        <p:tgtEl>
                                          <p:spTgt spid="12"/>
                                        </p:tgtEl>
                                      </p:cBhvr>
                                    </p:cmd>
                                  </p:childTnLst>
                                </p:cTn>
                              </p:par>
                            </p:childTnLst>
                          </p:cTn>
                        </p:par>
                        <p:par>
                          <p:cTn id="41" fill="hold">
                            <p:stCondLst>
                              <p:cond delay="19597"/>
                            </p:stCondLst>
                            <p:childTnLst>
                              <p:par>
                                <p:cTn id="42" presetID="3" presetClass="mediacall" presetSubtype="0" fill="hold" nodeType="afterEffect">
                                  <p:stCondLst>
                                    <p:cond delay="0"/>
                                  </p:stCondLst>
                                  <p:childTnLst>
                                    <p:cmd type="call" cmd="stop">
                                      <p:cBhvr>
                                        <p:cTn id="43" dur="1" fill="hold"/>
                                        <p:tgtEl>
                                          <p:spTgt spid="12"/>
                                        </p:tgtEl>
                                      </p:cBhvr>
                                    </p:cmd>
                                  </p:childTnLst>
                                </p:cTn>
                              </p:par>
                              <p:par>
                                <p:cTn id="44" presetID="10" presetClass="entr" presetSubtype="0" fill="hold" grpId="4"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7"/>
                </p:tgtEl>
              </p:cMediaNode>
            </p:audio>
            <p:audio>
              <p:cMediaNode vol="80000">
                <p:cTn id="48" fill="hold" display="0">
                  <p:stCondLst>
                    <p:cond delay="indefinite"/>
                  </p:stCondLst>
                  <p:endCondLst>
                    <p:cond evt="onStopAudio" delay="0">
                      <p:tgtEl>
                        <p:sldTgt/>
                      </p:tgtEl>
                    </p:cond>
                  </p:endCondLst>
                </p:cTn>
                <p:tgtEl>
                  <p:spTgt spid="8"/>
                </p:tgtEl>
              </p:cMediaNode>
            </p:audio>
            <p:audio>
              <p:cMediaNode vol="80000">
                <p:cTn id="49" fill="hold" display="0">
                  <p:stCondLst>
                    <p:cond delay="indefinite"/>
                  </p:stCondLst>
                  <p:endCondLst>
                    <p:cond evt="onStopAudio" delay="0">
                      <p:tgtEl>
                        <p:sldTgt/>
                      </p:tgtEl>
                    </p:cond>
                  </p:endCondLst>
                </p:cTn>
                <p:tgtEl>
                  <p:spTgt spid="12"/>
                </p:tgtEl>
              </p:cMediaNode>
            </p:audio>
          </p:childTnLst>
        </p:cTn>
      </p:par>
    </p:tnLst>
    <p:bldLst>
      <p:bldP spid="11" grpId="0" animBg="1"/>
      <p:bldP spid="11" grpId="1" animBg="1"/>
      <p:bldP spid="11" grpId="2" animBg="1"/>
      <p:bldP spid="11" grpId="3" animBg="1"/>
      <p:bldP spid="11" grpId="4"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19C288-289A-4807-BB18-AE3094BD4AEA}"/>
              </a:ext>
            </a:extLst>
          </p:cNvPr>
          <p:cNvSpPr>
            <a:spLocks noGrp="1"/>
          </p:cNvSpPr>
          <p:nvPr>
            <p:ph type="body" sz="quarter" idx="10"/>
          </p:nvPr>
        </p:nvSpPr>
        <p:spPr/>
        <p:txBody>
          <a:bodyPr/>
          <a:lstStyle/>
          <a:p>
            <a:r>
              <a:rPr lang="en-AU" dirty="0"/>
              <a:t>Ethical obligations</a:t>
            </a:r>
          </a:p>
        </p:txBody>
      </p:sp>
      <p:sp>
        <p:nvSpPr>
          <p:cNvPr id="3" name="Slide Number Placeholder 2">
            <a:extLst>
              <a:ext uri="{FF2B5EF4-FFF2-40B4-BE49-F238E27FC236}">
                <a16:creationId xmlns:a16="http://schemas.microsoft.com/office/drawing/2014/main" id="{3AD7E2CE-A170-4624-8032-0630CB8207C3}"/>
              </a:ext>
            </a:extLst>
          </p:cNvPr>
          <p:cNvSpPr>
            <a:spLocks noGrp="1"/>
          </p:cNvSpPr>
          <p:nvPr>
            <p:ph type="sldNum" sz="quarter" idx="11"/>
          </p:nvPr>
        </p:nvSpPr>
        <p:spPr/>
        <p:txBody>
          <a:bodyPr/>
          <a:lstStyle/>
          <a:p>
            <a:fld id="{A9D36E53-D99A-0F41-B3E8-EF235B9A2E23}" type="slidenum">
              <a:rPr lang="en-US" smtClean="0"/>
              <a:pPr/>
              <a:t>6</a:t>
            </a:fld>
            <a:endParaRPr lang="en-US" dirty="0"/>
          </a:p>
        </p:txBody>
      </p:sp>
      <p:sp>
        <p:nvSpPr>
          <p:cNvPr id="4" name="Footer Placeholder 3">
            <a:extLst>
              <a:ext uri="{FF2B5EF4-FFF2-40B4-BE49-F238E27FC236}">
                <a16:creationId xmlns:a16="http://schemas.microsoft.com/office/drawing/2014/main" id="{5F3C2E82-CEB5-45DC-87ED-D01935F7BEBE}"/>
              </a:ext>
            </a:extLst>
          </p:cNvPr>
          <p:cNvSpPr>
            <a:spLocks noGrp="1"/>
          </p:cNvSpPr>
          <p:nvPr>
            <p:ph type="ftr" sz="quarter" idx="12"/>
          </p:nvPr>
        </p:nvSpPr>
        <p:spPr/>
        <p:txBody>
          <a:bodyPr/>
          <a:lstStyle/>
          <a:p>
            <a:r>
              <a:rPr lang="en-US" dirty="0"/>
              <a:t>Module 1, Snippet 1</a:t>
            </a:r>
          </a:p>
        </p:txBody>
      </p:sp>
      <p:pic>
        <p:nvPicPr>
          <p:cNvPr id="6" name="TAC_MOD1_SNIP1_SLIDE_06_PARA_A">
            <a:hlinkClick r:id="" action="ppaction://media"/>
            <a:extLst>
              <a:ext uri="{FF2B5EF4-FFF2-40B4-BE49-F238E27FC236}">
                <a16:creationId xmlns:a16="http://schemas.microsoft.com/office/drawing/2014/main" id="{18421807-5937-4809-BFD4-FCCD20D5D03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18613" y="0"/>
            <a:ext cx="609600" cy="609600"/>
          </a:xfrm>
          <a:prstGeom prst="rect">
            <a:avLst/>
          </a:prstGeom>
        </p:spPr>
      </p:pic>
    </p:spTree>
    <p:extLst>
      <p:ext uri="{BB962C8B-B14F-4D97-AF65-F5344CB8AC3E}">
        <p14:creationId xmlns:p14="http://schemas.microsoft.com/office/powerpoint/2010/main" val="4294678266"/>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08" fill="hold"/>
                                        <p:tgtEl>
                                          <p:spTgt spid="6"/>
                                        </p:tgtEl>
                                      </p:cBhvr>
                                    </p:cmd>
                                  </p:childTnLst>
                                </p:cTn>
                              </p:par>
                            </p:childTnLst>
                          </p:cTn>
                        </p:par>
                        <p:par>
                          <p:cTn id="7" fill="hold">
                            <p:stCondLst>
                              <p:cond delay="4408"/>
                            </p:stCondLst>
                            <p:childTnLst>
                              <p:par>
                                <p:cTn id="8" presetID="3" presetClass="mediacall" presetSubtype="0" fill="hold" nodeType="afterEffect">
                                  <p:stCondLst>
                                    <p:cond delay="0"/>
                                  </p:stCondLst>
                                  <p:childTnLst>
                                    <p:cmd type="call" cmd="stop">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FEB66C8-69EB-46A5-A717-154BC3F936C4}"/>
              </a:ext>
            </a:extLst>
          </p:cNvPr>
          <p:cNvSpPr>
            <a:spLocks noGrp="1"/>
          </p:cNvSpPr>
          <p:nvPr>
            <p:ph idx="1"/>
          </p:nvPr>
        </p:nvSpPr>
        <p:spPr/>
        <p:txBody>
          <a:bodyPr/>
          <a:lstStyle/>
          <a:p>
            <a:r>
              <a:rPr lang="en-AU" dirty="0"/>
              <a:t>Ethical principles of Engineers Australia</a:t>
            </a:r>
          </a:p>
          <a:p>
            <a:pPr marL="285750" indent="-285750">
              <a:buFont typeface="Arial" panose="020B0604020202020204" pitchFamily="34" charset="0"/>
              <a:buChar char="•"/>
            </a:pPr>
            <a:r>
              <a:rPr lang="en-AU" dirty="0"/>
              <a:t>Demonstrate integrity</a:t>
            </a:r>
          </a:p>
          <a:p>
            <a:pPr marL="285750" indent="-285750">
              <a:buFont typeface="Arial" panose="020B0604020202020204" pitchFamily="34" charset="0"/>
              <a:buChar char="•"/>
            </a:pPr>
            <a:r>
              <a:rPr lang="en-AU" dirty="0"/>
              <a:t>Practice competently</a:t>
            </a:r>
          </a:p>
          <a:p>
            <a:pPr marL="285750" indent="-285750">
              <a:buFont typeface="Arial" panose="020B0604020202020204" pitchFamily="34" charset="0"/>
              <a:buChar char="•"/>
            </a:pPr>
            <a:r>
              <a:rPr lang="en-AU" dirty="0"/>
              <a:t>Exercise leadership</a:t>
            </a:r>
          </a:p>
          <a:p>
            <a:pPr marL="285750" indent="-285750">
              <a:buFont typeface="Arial" panose="020B0604020202020204" pitchFamily="34" charset="0"/>
              <a:buChar char="•"/>
            </a:pPr>
            <a:r>
              <a:rPr lang="en-AU" dirty="0"/>
              <a:t>Promote sustainability</a:t>
            </a:r>
          </a:p>
          <a:p>
            <a:r>
              <a:rPr lang="en-AU" dirty="0"/>
              <a:t>(</a:t>
            </a:r>
            <a:r>
              <a:rPr lang="en-AU" dirty="0">
                <a:solidFill>
                  <a:srgbClr val="01A0DF"/>
                </a:solidFill>
                <a:hlinkClick r:id="rId13">
                  <a:extLst>
                    <a:ext uri="{A12FA001-AC4F-418D-AE19-62706E023703}">
                      <ahyp:hlinkClr xmlns:ahyp="http://schemas.microsoft.com/office/drawing/2018/hyperlinkcolor" val="tx"/>
                    </a:ext>
                  </a:extLst>
                </a:hlinkClick>
              </a:rPr>
              <a:t>click here</a:t>
            </a:r>
            <a:r>
              <a:rPr lang="en-AU" dirty="0">
                <a:solidFill>
                  <a:srgbClr val="01A0DF"/>
                </a:solidFill>
              </a:rPr>
              <a:t> </a:t>
            </a:r>
            <a:r>
              <a:rPr lang="en-AU" dirty="0"/>
              <a:t>to visit the Engineers Australia website)</a:t>
            </a:r>
          </a:p>
        </p:txBody>
      </p:sp>
      <p:sp>
        <p:nvSpPr>
          <p:cNvPr id="5" name="Title 4">
            <a:extLst>
              <a:ext uri="{FF2B5EF4-FFF2-40B4-BE49-F238E27FC236}">
                <a16:creationId xmlns:a16="http://schemas.microsoft.com/office/drawing/2014/main" id="{E9591B02-DF97-464E-A50B-EE72415F6BD5}"/>
              </a:ext>
            </a:extLst>
          </p:cNvPr>
          <p:cNvSpPr>
            <a:spLocks noGrp="1"/>
          </p:cNvSpPr>
          <p:nvPr>
            <p:ph type="title"/>
          </p:nvPr>
        </p:nvSpPr>
        <p:spPr/>
        <p:txBody>
          <a:bodyPr/>
          <a:lstStyle/>
          <a:p>
            <a:r>
              <a:rPr lang="en-AU" dirty="0"/>
              <a:t>Engineers Australia code of ethics</a:t>
            </a:r>
          </a:p>
        </p:txBody>
      </p:sp>
      <p:sp>
        <p:nvSpPr>
          <p:cNvPr id="4" name="Footer Placeholder 3">
            <a:extLst>
              <a:ext uri="{FF2B5EF4-FFF2-40B4-BE49-F238E27FC236}">
                <a16:creationId xmlns:a16="http://schemas.microsoft.com/office/drawing/2014/main" id="{5A84AB92-CD27-4715-A960-374B6C5CC55F}"/>
              </a:ext>
            </a:extLst>
          </p:cNvPr>
          <p:cNvSpPr>
            <a:spLocks noGrp="1"/>
          </p:cNvSpPr>
          <p:nvPr>
            <p:ph type="ftr" sz="quarter" idx="10"/>
          </p:nvPr>
        </p:nvSpPr>
        <p:spPr/>
        <p:txBody>
          <a:bodyPr/>
          <a:lstStyle/>
          <a:p>
            <a:r>
              <a:rPr lang="en-US" dirty="0"/>
              <a:t>Module 1, Snippet 1</a:t>
            </a:r>
          </a:p>
        </p:txBody>
      </p:sp>
      <p:sp>
        <p:nvSpPr>
          <p:cNvPr id="3" name="Slide Number Placeholder 2">
            <a:extLst>
              <a:ext uri="{FF2B5EF4-FFF2-40B4-BE49-F238E27FC236}">
                <a16:creationId xmlns:a16="http://schemas.microsoft.com/office/drawing/2014/main" id="{3207FF76-70B7-439B-8654-29E73FEA9D64}"/>
              </a:ext>
            </a:extLst>
          </p:cNvPr>
          <p:cNvSpPr>
            <a:spLocks noGrp="1"/>
          </p:cNvSpPr>
          <p:nvPr>
            <p:ph type="sldNum" sz="quarter" idx="11"/>
          </p:nvPr>
        </p:nvSpPr>
        <p:spPr/>
        <p:txBody>
          <a:bodyPr/>
          <a:lstStyle/>
          <a:p>
            <a:fld id="{A9D36E53-D99A-0F41-B3E8-EF235B9A2E23}" type="slidenum">
              <a:rPr lang="en-US" smtClean="0"/>
              <a:pPr/>
              <a:t>7</a:t>
            </a:fld>
            <a:endParaRPr lang="en-US" dirty="0"/>
          </a:p>
        </p:txBody>
      </p:sp>
      <p:sp>
        <p:nvSpPr>
          <p:cNvPr id="7" name="Arrow: Chevron 6">
            <a:extLst>
              <a:ext uri="{FF2B5EF4-FFF2-40B4-BE49-F238E27FC236}">
                <a16:creationId xmlns:a16="http://schemas.microsoft.com/office/drawing/2014/main" id="{99999A4E-DDEB-4696-8151-874DD073056E}"/>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12" name="TAC_MOD1_SNIP1_SLIDE_07_PARA_A">
            <a:hlinkClick r:id="" action="ppaction://media"/>
            <a:extLst>
              <a:ext uri="{FF2B5EF4-FFF2-40B4-BE49-F238E27FC236}">
                <a16:creationId xmlns:a16="http://schemas.microsoft.com/office/drawing/2014/main" id="{539475B4-F1C0-4354-A959-E4881593263B}"/>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225417" y="0"/>
            <a:ext cx="609600" cy="609600"/>
          </a:xfrm>
          <a:prstGeom prst="rect">
            <a:avLst/>
          </a:prstGeom>
        </p:spPr>
      </p:pic>
      <p:pic>
        <p:nvPicPr>
          <p:cNvPr id="13" name="TAC_MOD1_SNIP1_SLIDE_07_PARA_B">
            <a:hlinkClick r:id="" action="ppaction://media"/>
            <a:extLst>
              <a:ext uri="{FF2B5EF4-FFF2-40B4-BE49-F238E27FC236}">
                <a16:creationId xmlns:a16="http://schemas.microsoft.com/office/drawing/2014/main" id="{186C7D78-3DA4-4DD5-A66D-F953B573D38A}"/>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9225417" y="773472"/>
            <a:ext cx="609600" cy="609600"/>
          </a:xfrm>
          <a:prstGeom prst="rect">
            <a:avLst/>
          </a:prstGeom>
        </p:spPr>
      </p:pic>
      <p:pic>
        <p:nvPicPr>
          <p:cNvPr id="14" name="TAC_MOD1_SNIP1_SLIDE_07_PARA_C">
            <a:hlinkClick r:id="" action="ppaction://media"/>
            <a:extLst>
              <a:ext uri="{FF2B5EF4-FFF2-40B4-BE49-F238E27FC236}">
                <a16:creationId xmlns:a16="http://schemas.microsoft.com/office/drawing/2014/main" id="{3B8A6DC0-8A86-4986-A7D6-5711852ABF52}"/>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9225417" y="1546944"/>
            <a:ext cx="609600" cy="609600"/>
          </a:xfrm>
          <a:prstGeom prst="rect">
            <a:avLst/>
          </a:prstGeom>
        </p:spPr>
      </p:pic>
      <p:pic>
        <p:nvPicPr>
          <p:cNvPr id="15" name="TAC_MOD1_SNIP1_SLIDE_07_PARA_D">
            <a:hlinkClick r:id="" action="ppaction://media"/>
            <a:extLst>
              <a:ext uri="{FF2B5EF4-FFF2-40B4-BE49-F238E27FC236}">
                <a16:creationId xmlns:a16="http://schemas.microsoft.com/office/drawing/2014/main" id="{1690642F-E6C7-480D-9269-C07E38526539}"/>
              </a:ext>
            </a:extLst>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9225417" y="2320416"/>
            <a:ext cx="609600" cy="609600"/>
          </a:xfrm>
          <a:prstGeom prst="rect">
            <a:avLst/>
          </a:prstGeom>
        </p:spPr>
      </p:pic>
      <p:pic>
        <p:nvPicPr>
          <p:cNvPr id="16" name="TAC_MOD1_SNIP1_SLIDE_07_PARA_E">
            <a:hlinkClick r:id="" action="ppaction://media"/>
            <a:extLst>
              <a:ext uri="{FF2B5EF4-FFF2-40B4-BE49-F238E27FC236}">
                <a16:creationId xmlns:a16="http://schemas.microsoft.com/office/drawing/2014/main" id="{57E66085-31F7-4CD3-BB56-BFC4983E7162}"/>
              </a:ext>
            </a:extLst>
          </p:cNvPr>
          <p:cNvPicPr>
            <a:picLocks noChangeAspect="1"/>
          </p:cNvPicPr>
          <p:nvPr>
            <a:audioFile r:link="rId10"/>
            <p:extLst>
              <p:ext uri="{DAA4B4D4-6D71-4841-9C94-3DE7FCFB9230}">
                <p14:media xmlns:p14="http://schemas.microsoft.com/office/powerpoint/2010/main" r:embed="rId9"/>
              </p:ext>
            </p:extLst>
          </p:nvPr>
        </p:nvPicPr>
        <p:blipFill>
          <a:blip r:embed="rId14"/>
          <a:stretch>
            <a:fillRect/>
          </a:stretch>
        </p:blipFill>
        <p:spPr>
          <a:xfrm>
            <a:off x="9225417" y="3093888"/>
            <a:ext cx="609600" cy="609600"/>
          </a:xfrm>
          <a:prstGeom prst="rect">
            <a:avLst/>
          </a:prstGeom>
        </p:spPr>
      </p:pic>
    </p:spTree>
    <p:extLst>
      <p:ext uri="{BB962C8B-B14F-4D97-AF65-F5344CB8AC3E}">
        <p14:creationId xmlns:p14="http://schemas.microsoft.com/office/powerpoint/2010/main" val="870482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 presetClass="mediacall" presetSubtype="0" fill="hold" nodeType="withEffect">
                                  <p:stCondLst>
                                    <p:cond delay="1000"/>
                                  </p:stCondLst>
                                  <p:childTnLst>
                                    <p:cmd type="call" cmd="playFrom(0.0)">
                                      <p:cBhvr>
                                        <p:cTn id="9" dur="21414" fill="hold"/>
                                        <p:tgtEl>
                                          <p:spTgt spid="12"/>
                                        </p:tgtEl>
                                      </p:cBhvr>
                                    </p:cmd>
                                  </p:childTnLst>
                                </p:cTn>
                              </p:par>
                              <p:par>
                                <p:cTn id="10" presetID="10" presetClass="entr" presetSubtype="0" fill="hold" nodeType="withEffect">
                                  <p:stCondLst>
                                    <p:cond delay="1000"/>
                                  </p:stCondLst>
                                  <p:childTnLst>
                                    <p:set>
                                      <p:cBhvr>
                                        <p:cTn id="11" dur="1" fill="hold">
                                          <p:stCondLst>
                                            <p:cond delay="0"/>
                                          </p:stCondLst>
                                        </p:cTn>
                                        <p:tgtEl>
                                          <p:spTgt spid="6">
                                            <p:txEl>
                                              <p:pRg st="5" end="5"/>
                                            </p:txEl>
                                          </p:spTgt>
                                        </p:tgtEl>
                                        <p:attrNameLst>
                                          <p:attrName>style.visibility</p:attrName>
                                        </p:attrNameLst>
                                      </p:cBhvr>
                                      <p:to>
                                        <p:strVal val="visible"/>
                                      </p:to>
                                    </p:set>
                                    <p:animEffect transition="in" filter="fade">
                                      <p:cBhvr>
                                        <p:cTn id="12" dur="500"/>
                                        <p:tgtEl>
                                          <p:spTgt spid="6">
                                            <p:txEl>
                                              <p:pRg st="5" end="5"/>
                                            </p:txEl>
                                          </p:spTgt>
                                        </p:tgtEl>
                                      </p:cBhvr>
                                    </p:animEffect>
                                  </p:childTnLst>
                                </p:cTn>
                              </p:par>
                            </p:childTnLst>
                          </p:cTn>
                        </p:par>
                        <p:par>
                          <p:cTn id="13" fill="hold">
                            <p:stCondLst>
                              <p:cond delay="22414"/>
                            </p:stCondLst>
                            <p:childTnLst>
                              <p:par>
                                <p:cTn id="14" presetID="3" presetClass="mediacall" presetSubtype="0" fill="hold" nodeType="afterEffect">
                                  <p:stCondLst>
                                    <p:cond delay="0"/>
                                  </p:stCondLst>
                                  <p:childTnLst>
                                    <p:cmd type="call" cmd="stop">
                                      <p:cBhvr>
                                        <p:cTn id="15" dur="1" fill="hold"/>
                                        <p:tgtEl>
                                          <p:spTgt spid="12"/>
                                        </p:tgtEl>
                                      </p:cBhvr>
                                    </p:cmd>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Effect transition="in" filter="fade">
                                      <p:cBhvr>
                                        <p:cTn id="23" dur="500"/>
                                        <p:tgtEl>
                                          <p:spTgt spid="6">
                                            <p:txEl>
                                              <p:pRg st="1" end="1"/>
                                            </p:txEl>
                                          </p:spTgt>
                                        </p:tgtEl>
                                      </p:cBhvr>
                                    </p:animEffect>
                                  </p:childTnLst>
                                </p:cTn>
                              </p:par>
                              <p:par>
                                <p:cTn id="24" presetID="10" presetClass="exit" presetSubtype="0" fill="hold" grpId="1" nodeType="withEffect">
                                  <p:stCondLst>
                                    <p:cond delay="0"/>
                                  </p:stCondLst>
                                  <p:childTnLst>
                                    <p:animEffect transition="out" filter="fade">
                                      <p:cBhvr>
                                        <p:cTn id="25" dur="500"/>
                                        <p:tgtEl>
                                          <p:spTgt spid="7"/>
                                        </p:tgtEl>
                                      </p:cBhvr>
                                    </p:animEffect>
                                    <p:set>
                                      <p:cBhvr>
                                        <p:cTn id="26" dur="1" fill="hold">
                                          <p:stCondLst>
                                            <p:cond delay="499"/>
                                          </p:stCondLst>
                                        </p:cTn>
                                        <p:tgtEl>
                                          <p:spTgt spid="7"/>
                                        </p:tgtEl>
                                        <p:attrNameLst>
                                          <p:attrName>style.visibility</p:attrName>
                                        </p:attrNameLst>
                                      </p:cBhvr>
                                      <p:to>
                                        <p:strVal val="hidden"/>
                                      </p:to>
                                    </p:set>
                                  </p:childTnLst>
                                </p:cTn>
                              </p:par>
                              <p:par>
                                <p:cTn id="27" presetID="1" presetClass="mediacall" presetSubtype="0" fill="hold" nodeType="withEffect">
                                  <p:stCondLst>
                                    <p:cond delay="1000"/>
                                  </p:stCondLst>
                                  <p:childTnLst>
                                    <p:cmd type="call" cmd="playFrom(0.0)">
                                      <p:cBhvr>
                                        <p:cTn id="28" dur="11450" fill="hold"/>
                                        <p:tgtEl>
                                          <p:spTgt spid="13"/>
                                        </p:tgtEl>
                                      </p:cBhvr>
                                    </p:cmd>
                                  </p:childTnLst>
                                </p:cTn>
                              </p:par>
                            </p:childTnLst>
                          </p:cTn>
                        </p:par>
                        <p:par>
                          <p:cTn id="29" fill="hold">
                            <p:stCondLst>
                              <p:cond delay="12450"/>
                            </p:stCondLst>
                            <p:childTnLst>
                              <p:par>
                                <p:cTn id="30" presetID="3" presetClass="mediacall" presetSubtype="0" fill="hold" nodeType="afterEffect">
                                  <p:stCondLst>
                                    <p:cond delay="0"/>
                                  </p:stCondLst>
                                  <p:childTnLst>
                                    <p:cmd type="call" cmd="stop">
                                      <p:cBhvr>
                                        <p:cTn id="31" dur="1" fill="hold"/>
                                        <p:tgtEl>
                                          <p:spTgt spid="13"/>
                                        </p:tgtEl>
                                      </p:cBhvr>
                                    </p:cmd>
                                  </p:childTnLst>
                                </p:cTn>
                              </p:par>
                              <p:par>
                                <p:cTn id="32" presetID="10" presetClass="entr" presetSubtype="0" fill="hold" grpId="2"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6">
                                            <p:txEl>
                                              <p:pRg st="2" end="2"/>
                                            </p:txEl>
                                          </p:spTgt>
                                        </p:tgtEl>
                                        <p:attrNameLst>
                                          <p:attrName>style.visibility</p:attrName>
                                        </p:attrNameLst>
                                      </p:cBhvr>
                                      <p:to>
                                        <p:strVal val="visible"/>
                                      </p:to>
                                    </p:set>
                                    <p:animEffect transition="in" filter="fade">
                                      <p:cBhvr>
                                        <p:cTn id="39" dur="500"/>
                                        <p:tgtEl>
                                          <p:spTgt spid="6">
                                            <p:txEl>
                                              <p:pRg st="2" end="2"/>
                                            </p:txEl>
                                          </p:spTgt>
                                        </p:tgtEl>
                                      </p:cBhvr>
                                    </p:animEffect>
                                  </p:childTnLst>
                                </p:cTn>
                              </p:par>
                              <p:par>
                                <p:cTn id="40" presetID="10" presetClass="exit" presetSubtype="0" fill="hold" grpId="3" nodeType="withEffect">
                                  <p:stCondLst>
                                    <p:cond delay="0"/>
                                  </p:stCondLst>
                                  <p:childTnLst>
                                    <p:animEffect transition="out" filter="fade">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cTn>
                              </p:par>
                              <p:par>
                                <p:cTn id="43" presetID="1" presetClass="mediacall" presetSubtype="0" fill="hold" nodeType="withEffect">
                                  <p:stCondLst>
                                    <p:cond delay="1000"/>
                                  </p:stCondLst>
                                  <p:childTnLst>
                                    <p:cmd type="call" cmd="playFrom(0.0)">
                                      <p:cBhvr>
                                        <p:cTn id="44" dur="11007" fill="hold"/>
                                        <p:tgtEl>
                                          <p:spTgt spid="14"/>
                                        </p:tgtEl>
                                      </p:cBhvr>
                                    </p:cmd>
                                  </p:childTnLst>
                                </p:cTn>
                              </p:par>
                            </p:childTnLst>
                          </p:cTn>
                        </p:par>
                        <p:par>
                          <p:cTn id="45" fill="hold">
                            <p:stCondLst>
                              <p:cond delay="12007"/>
                            </p:stCondLst>
                            <p:childTnLst>
                              <p:par>
                                <p:cTn id="46" presetID="3" presetClass="mediacall" presetSubtype="0" fill="hold" nodeType="afterEffect">
                                  <p:stCondLst>
                                    <p:cond delay="0"/>
                                  </p:stCondLst>
                                  <p:childTnLst>
                                    <p:cmd type="call" cmd="stop">
                                      <p:cBhvr>
                                        <p:cTn id="47" dur="1" fill="hold"/>
                                        <p:tgtEl>
                                          <p:spTgt spid="14"/>
                                        </p:tgtEl>
                                      </p:cBhvr>
                                    </p:cmd>
                                  </p:childTnLst>
                                </p:cTn>
                              </p:par>
                              <p:par>
                                <p:cTn id="48" presetID="10" presetClass="entr" presetSubtype="0" fill="hold" grpId="4" nodeType="with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500"/>
                                        <p:tgtEl>
                                          <p:spTgt spid="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6">
                                            <p:txEl>
                                              <p:pRg st="3" end="3"/>
                                            </p:txEl>
                                          </p:spTgt>
                                        </p:tgtEl>
                                        <p:attrNameLst>
                                          <p:attrName>style.visibility</p:attrName>
                                        </p:attrNameLst>
                                      </p:cBhvr>
                                      <p:to>
                                        <p:strVal val="visible"/>
                                      </p:to>
                                    </p:set>
                                    <p:animEffect transition="in" filter="fade">
                                      <p:cBhvr>
                                        <p:cTn id="55" dur="500"/>
                                        <p:tgtEl>
                                          <p:spTgt spid="6">
                                            <p:txEl>
                                              <p:pRg st="3" end="3"/>
                                            </p:txEl>
                                          </p:spTgt>
                                        </p:tgtEl>
                                      </p:cBhvr>
                                    </p:animEffect>
                                  </p:childTnLst>
                                </p:cTn>
                              </p:par>
                              <p:par>
                                <p:cTn id="56" presetID="10" presetClass="exit" presetSubtype="0" fill="hold" grpId="5" nodeType="withEffect">
                                  <p:stCondLst>
                                    <p:cond delay="0"/>
                                  </p:stCondLst>
                                  <p:childTnLst>
                                    <p:animEffect transition="out" filter="fade">
                                      <p:cBhvr>
                                        <p:cTn id="57" dur="500"/>
                                        <p:tgtEl>
                                          <p:spTgt spid="7"/>
                                        </p:tgtEl>
                                      </p:cBhvr>
                                    </p:animEffect>
                                    <p:set>
                                      <p:cBhvr>
                                        <p:cTn id="58" dur="1" fill="hold">
                                          <p:stCondLst>
                                            <p:cond delay="499"/>
                                          </p:stCondLst>
                                        </p:cTn>
                                        <p:tgtEl>
                                          <p:spTgt spid="7"/>
                                        </p:tgtEl>
                                        <p:attrNameLst>
                                          <p:attrName>style.visibility</p:attrName>
                                        </p:attrNameLst>
                                      </p:cBhvr>
                                      <p:to>
                                        <p:strVal val="hidden"/>
                                      </p:to>
                                    </p:set>
                                  </p:childTnLst>
                                </p:cTn>
                              </p:par>
                              <p:par>
                                <p:cTn id="59" presetID="1" presetClass="mediacall" presetSubtype="0" fill="hold" nodeType="withEffect">
                                  <p:stCondLst>
                                    <p:cond delay="1000"/>
                                  </p:stCondLst>
                                  <p:childTnLst>
                                    <p:cmd type="call" cmd="playFrom(0.0)">
                                      <p:cBhvr>
                                        <p:cTn id="60" dur="16458" fill="hold"/>
                                        <p:tgtEl>
                                          <p:spTgt spid="15"/>
                                        </p:tgtEl>
                                      </p:cBhvr>
                                    </p:cmd>
                                  </p:childTnLst>
                                </p:cTn>
                              </p:par>
                            </p:childTnLst>
                          </p:cTn>
                        </p:par>
                        <p:par>
                          <p:cTn id="61" fill="hold">
                            <p:stCondLst>
                              <p:cond delay="17458"/>
                            </p:stCondLst>
                            <p:childTnLst>
                              <p:par>
                                <p:cTn id="62" presetID="3" presetClass="mediacall" presetSubtype="0" fill="hold" nodeType="afterEffect">
                                  <p:stCondLst>
                                    <p:cond delay="0"/>
                                  </p:stCondLst>
                                  <p:childTnLst>
                                    <p:cmd type="call" cmd="stop">
                                      <p:cBhvr>
                                        <p:cTn id="63" dur="1" fill="hold"/>
                                        <p:tgtEl>
                                          <p:spTgt spid="15"/>
                                        </p:tgtEl>
                                      </p:cBhvr>
                                    </p:cmd>
                                  </p:childTnLst>
                                </p:cTn>
                              </p:par>
                              <p:par>
                                <p:cTn id="64" presetID="10" presetClass="entr" presetSubtype="0" fill="hold" grpId="6" nodeType="with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fade">
                                      <p:cBhvr>
                                        <p:cTn id="66" dur="500"/>
                                        <p:tgtEl>
                                          <p:spTgt spid="7"/>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6">
                                            <p:txEl>
                                              <p:pRg st="4" end="4"/>
                                            </p:txEl>
                                          </p:spTgt>
                                        </p:tgtEl>
                                        <p:attrNameLst>
                                          <p:attrName>style.visibility</p:attrName>
                                        </p:attrNameLst>
                                      </p:cBhvr>
                                      <p:to>
                                        <p:strVal val="visible"/>
                                      </p:to>
                                    </p:set>
                                    <p:animEffect transition="in" filter="fade">
                                      <p:cBhvr>
                                        <p:cTn id="71" dur="500"/>
                                        <p:tgtEl>
                                          <p:spTgt spid="6">
                                            <p:txEl>
                                              <p:pRg st="4" end="4"/>
                                            </p:txEl>
                                          </p:spTgt>
                                        </p:tgtEl>
                                      </p:cBhvr>
                                    </p:animEffect>
                                  </p:childTnLst>
                                </p:cTn>
                              </p:par>
                              <p:par>
                                <p:cTn id="72" presetID="10" presetClass="exit" presetSubtype="0" fill="hold" grpId="7" nodeType="withEffect">
                                  <p:stCondLst>
                                    <p:cond delay="0"/>
                                  </p:stCondLst>
                                  <p:childTnLst>
                                    <p:animEffect transition="out" filter="fade">
                                      <p:cBhvr>
                                        <p:cTn id="73" dur="500"/>
                                        <p:tgtEl>
                                          <p:spTgt spid="7"/>
                                        </p:tgtEl>
                                      </p:cBhvr>
                                    </p:animEffect>
                                    <p:set>
                                      <p:cBhvr>
                                        <p:cTn id="74" dur="1" fill="hold">
                                          <p:stCondLst>
                                            <p:cond delay="499"/>
                                          </p:stCondLst>
                                        </p:cTn>
                                        <p:tgtEl>
                                          <p:spTgt spid="7"/>
                                        </p:tgtEl>
                                        <p:attrNameLst>
                                          <p:attrName>style.visibility</p:attrName>
                                        </p:attrNameLst>
                                      </p:cBhvr>
                                      <p:to>
                                        <p:strVal val="hidden"/>
                                      </p:to>
                                    </p:set>
                                  </p:childTnLst>
                                </p:cTn>
                              </p:par>
                              <p:par>
                                <p:cTn id="75" presetID="1" presetClass="mediacall" presetSubtype="0" fill="hold" nodeType="withEffect">
                                  <p:stCondLst>
                                    <p:cond delay="1000"/>
                                  </p:stCondLst>
                                  <p:childTnLst>
                                    <p:cmd type="call" cmd="playFrom(0.0)">
                                      <p:cBhvr>
                                        <p:cTn id="76" dur="16954" fill="hold"/>
                                        <p:tgtEl>
                                          <p:spTgt spid="16"/>
                                        </p:tgtEl>
                                      </p:cBhvr>
                                    </p:cmd>
                                  </p:childTnLst>
                                </p:cTn>
                              </p:par>
                            </p:childTnLst>
                          </p:cTn>
                        </p:par>
                        <p:par>
                          <p:cTn id="77" fill="hold">
                            <p:stCondLst>
                              <p:cond delay="17954"/>
                            </p:stCondLst>
                            <p:childTnLst>
                              <p:par>
                                <p:cTn id="78" presetID="3" presetClass="mediacall" presetSubtype="0" fill="hold" nodeType="afterEffect">
                                  <p:stCondLst>
                                    <p:cond delay="0"/>
                                  </p:stCondLst>
                                  <p:childTnLst>
                                    <p:cmd type="call" cmd="stop">
                                      <p:cBhvr>
                                        <p:cTn id="79" dur="1" fill="hold"/>
                                        <p:tgtEl>
                                          <p:spTgt spid="16"/>
                                        </p:tgtEl>
                                      </p:cBhvr>
                                    </p:cmd>
                                  </p:childTnLst>
                                </p:cTn>
                              </p:par>
                              <p:par>
                                <p:cTn id="80" presetID="10" presetClass="entr" presetSubtype="0" fill="hold" grpId="8" nodeType="withEffect">
                                  <p:stCondLst>
                                    <p:cond delay="0"/>
                                  </p:stCondLst>
                                  <p:childTnLst>
                                    <p:set>
                                      <p:cBhvr>
                                        <p:cTn id="81" dur="1" fill="hold">
                                          <p:stCondLst>
                                            <p:cond delay="0"/>
                                          </p:stCondLst>
                                        </p:cTn>
                                        <p:tgtEl>
                                          <p:spTgt spid="7"/>
                                        </p:tgtEl>
                                        <p:attrNameLst>
                                          <p:attrName>style.visibility</p:attrName>
                                        </p:attrNameLst>
                                      </p:cBhvr>
                                      <p:to>
                                        <p:strVal val="visible"/>
                                      </p:to>
                                    </p:set>
                                    <p:animEffect transition="in" filter="fade">
                                      <p:cBhvr>
                                        <p:cTn id="8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3" fill="hold" display="0">
                  <p:stCondLst>
                    <p:cond delay="indefinite"/>
                  </p:stCondLst>
                  <p:endCondLst>
                    <p:cond evt="onStopAudio" delay="0">
                      <p:tgtEl>
                        <p:sldTgt/>
                      </p:tgtEl>
                    </p:cond>
                  </p:endCondLst>
                </p:cTn>
                <p:tgtEl>
                  <p:spTgt spid="12"/>
                </p:tgtEl>
              </p:cMediaNode>
            </p:audio>
            <p:audio>
              <p:cMediaNode vol="80000">
                <p:cTn id="84" fill="hold" display="0">
                  <p:stCondLst>
                    <p:cond delay="indefinite"/>
                  </p:stCondLst>
                  <p:endCondLst>
                    <p:cond evt="onStopAudio" delay="0">
                      <p:tgtEl>
                        <p:sldTgt/>
                      </p:tgtEl>
                    </p:cond>
                  </p:endCondLst>
                </p:cTn>
                <p:tgtEl>
                  <p:spTgt spid="13"/>
                </p:tgtEl>
              </p:cMediaNode>
            </p:audio>
            <p:audio>
              <p:cMediaNode vol="80000">
                <p:cTn id="85" fill="hold" display="0">
                  <p:stCondLst>
                    <p:cond delay="indefinite"/>
                  </p:stCondLst>
                  <p:endCondLst>
                    <p:cond evt="onStopAudio" delay="0">
                      <p:tgtEl>
                        <p:sldTgt/>
                      </p:tgtEl>
                    </p:cond>
                  </p:endCondLst>
                </p:cTn>
                <p:tgtEl>
                  <p:spTgt spid="14"/>
                </p:tgtEl>
              </p:cMediaNode>
            </p:audio>
            <p:audio>
              <p:cMediaNode vol="80000">
                <p:cTn id="86" fill="hold" display="0">
                  <p:stCondLst>
                    <p:cond delay="indefinite"/>
                  </p:stCondLst>
                  <p:endCondLst>
                    <p:cond evt="onStopAudio" delay="0">
                      <p:tgtEl>
                        <p:sldTgt/>
                      </p:tgtEl>
                    </p:cond>
                  </p:endCondLst>
                </p:cTn>
                <p:tgtEl>
                  <p:spTgt spid="15"/>
                </p:tgtEl>
              </p:cMediaNode>
            </p:audio>
            <p:audio>
              <p:cMediaNode vol="80000">
                <p:cTn id="87" fill="hold" display="0">
                  <p:stCondLst>
                    <p:cond delay="indefinite"/>
                  </p:stCondLst>
                  <p:endCondLst>
                    <p:cond evt="onStopAudio" delay="0">
                      <p:tgtEl>
                        <p:sldTgt/>
                      </p:tgtEl>
                    </p:cond>
                  </p:endCondLst>
                </p:cTn>
                <p:tgtEl>
                  <p:spTgt spid="16"/>
                </p:tgtEl>
              </p:cMediaNode>
            </p:audio>
          </p:childTnLst>
        </p:cTn>
      </p:par>
    </p:tnLst>
    <p:bldLst>
      <p:bldP spid="7" grpId="0" animBg="1"/>
      <p:bldP spid="7" grpId="1" animBg="1"/>
      <p:bldP spid="7" grpId="2" animBg="1"/>
      <p:bldP spid="7" grpId="3" animBg="1"/>
      <p:bldP spid="7" grpId="4" animBg="1"/>
      <p:bldP spid="7" grpId="5" animBg="1"/>
      <p:bldP spid="7" grpId="6" animBg="1"/>
      <p:bldP spid="7" grpId="7" animBg="1"/>
      <p:bldP spid="7" grpId="8"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Arrow: Right 14">
            <a:extLst>
              <a:ext uri="{FF2B5EF4-FFF2-40B4-BE49-F238E27FC236}">
                <a16:creationId xmlns:a16="http://schemas.microsoft.com/office/drawing/2014/main" id="{D199DE52-75C0-4DA1-BBAD-4FFF75B13564}"/>
              </a:ext>
            </a:extLst>
          </p:cNvPr>
          <p:cNvSpPr/>
          <p:nvPr/>
        </p:nvSpPr>
        <p:spPr>
          <a:xfrm>
            <a:off x="527959" y="4433462"/>
            <a:ext cx="3646712" cy="1080001"/>
          </a:xfrm>
          <a:prstGeom prst="rightArrow">
            <a:avLst>
              <a:gd name="adj1" fmla="val 62095"/>
              <a:gd name="adj2" fmla="val 50000"/>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Arrow: Right 13">
            <a:extLst>
              <a:ext uri="{FF2B5EF4-FFF2-40B4-BE49-F238E27FC236}">
                <a16:creationId xmlns:a16="http://schemas.microsoft.com/office/drawing/2014/main" id="{6FBE3E2A-B40E-454D-A6F9-D30DB9C1664C}"/>
              </a:ext>
            </a:extLst>
          </p:cNvPr>
          <p:cNvSpPr/>
          <p:nvPr/>
        </p:nvSpPr>
        <p:spPr>
          <a:xfrm>
            <a:off x="527959" y="2797287"/>
            <a:ext cx="3646712" cy="1080001"/>
          </a:xfrm>
          <a:prstGeom prst="rightArrow">
            <a:avLst>
              <a:gd name="adj1" fmla="val 62095"/>
              <a:gd name="adj2" fmla="val 50000"/>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rrow: Right 12">
            <a:extLst>
              <a:ext uri="{FF2B5EF4-FFF2-40B4-BE49-F238E27FC236}">
                <a16:creationId xmlns:a16="http://schemas.microsoft.com/office/drawing/2014/main" id="{C7921BCB-8233-4781-9CE2-570755F48F5F}"/>
              </a:ext>
            </a:extLst>
          </p:cNvPr>
          <p:cNvSpPr/>
          <p:nvPr/>
        </p:nvSpPr>
        <p:spPr>
          <a:xfrm>
            <a:off x="527959" y="1181819"/>
            <a:ext cx="3646712" cy="1080001"/>
          </a:xfrm>
          <a:prstGeom prst="rightArrow">
            <a:avLst>
              <a:gd name="adj1" fmla="val 62095"/>
              <a:gd name="adj2" fmla="val 50000"/>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itle 2">
            <a:extLst>
              <a:ext uri="{FF2B5EF4-FFF2-40B4-BE49-F238E27FC236}">
                <a16:creationId xmlns:a16="http://schemas.microsoft.com/office/drawing/2014/main" id="{55B63259-E470-45A0-9397-60D3B4D1A5E3}"/>
              </a:ext>
            </a:extLst>
          </p:cNvPr>
          <p:cNvSpPr>
            <a:spLocks noGrp="1"/>
          </p:cNvSpPr>
          <p:nvPr>
            <p:ph type="title"/>
          </p:nvPr>
        </p:nvSpPr>
        <p:spPr/>
        <p:txBody>
          <a:bodyPr/>
          <a:lstStyle/>
          <a:p>
            <a:r>
              <a:rPr lang="en-AU" dirty="0"/>
              <a:t>Ethics of safety</a:t>
            </a:r>
          </a:p>
        </p:txBody>
      </p:sp>
      <p:sp>
        <p:nvSpPr>
          <p:cNvPr id="4" name="Footer Placeholder 3">
            <a:extLst>
              <a:ext uri="{FF2B5EF4-FFF2-40B4-BE49-F238E27FC236}">
                <a16:creationId xmlns:a16="http://schemas.microsoft.com/office/drawing/2014/main" id="{49A4D849-FFA4-4B43-A249-7CA121381B09}"/>
              </a:ext>
            </a:extLst>
          </p:cNvPr>
          <p:cNvSpPr>
            <a:spLocks noGrp="1"/>
          </p:cNvSpPr>
          <p:nvPr>
            <p:ph type="ftr" sz="quarter" idx="10"/>
          </p:nvPr>
        </p:nvSpPr>
        <p:spPr/>
        <p:txBody>
          <a:bodyPr/>
          <a:lstStyle/>
          <a:p>
            <a:r>
              <a:rPr lang="en-US" dirty="0"/>
              <a:t>Module 1, Snippet 1</a:t>
            </a:r>
          </a:p>
        </p:txBody>
      </p:sp>
      <p:sp>
        <p:nvSpPr>
          <p:cNvPr id="5" name="Slide Number Placeholder 4">
            <a:extLst>
              <a:ext uri="{FF2B5EF4-FFF2-40B4-BE49-F238E27FC236}">
                <a16:creationId xmlns:a16="http://schemas.microsoft.com/office/drawing/2014/main" id="{4249A524-8B60-49D4-B7CD-85ACB6C6BB28}"/>
              </a:ext>
            </a:extLst>
          </p:cNvPr>
          <p:cNvSpPr>
            <a:spLocks noGrp="1"/>
          </p:cNvSpPr>
          <p:nvPr>
            <p:ph type="sldNum" sz="quarter" idx="11"/>
          </p:nvPr>
        </p:nvSpPr>
        <p:spPr/>
        <p:txBody>
          <a:bodyPr/>
          <a:lstStyle/>
          <a:p>
            <a:fld id="{A9D36E53-D99A-0F41-B3E8-EF235B9A2E23}" type="slidenum">
              <a:rPr lang="en-US" smtClean="0"/>
              <a:pPr/>
              <a:t>8</a:t>
            </a:fld>
            <a:endParaRPr lang="en-US" dirty="0"/>
          </a:p>
        </p:txBody>
      </p:sp>
      <p:sp>
        <p:nvSpPr>
          <p:cNvPr id="6" name="TextBox 5">
            <a:extLst>
              <a:ext uri="{FF2B5EF4-FFF2-40B4-BE49-F238E27FC236}">
                <a16:creationId xmlns:a16="http://schemas.microsoft.com/office/drawing/2014/main" id="{86CF2F7A-7F81-4369-87F6-FE06D4A4777D}"/>
              </a:ext>
            </a:extLst>
          </p:cNvPr>
          <p:cNvSpPr txBox="1"/>
          <p:nvPr/>
        </p:nvSpPr>
        <p:spPr>
          <a:xfrm>
            <a:off x="628648" y="1544585"/>
            <a:ext cx="3086099" cy="369332"/>
          </a:xfrm>
          <a:prstGeom prst="rect">
            <a:avLst/>
          </a:prstGeom>
          <a:noFill/>
        </p:spPr>
        <p:txBody>
          <a:bodyPr wrap="square" rtlCol="0">
            <a:spAutoFit/>
          </a:bodyPr>
          <a:lstStyle/>
          <a:p>
            <a:r>
              <a:rPr lang="en-AU" dirty="0">
                <a:solidFill>
                  <a:schemeClr val="bg1"/>
                </a:solidFill>
                <a:latin typeface="+mj-lt"/>
              </a:rPr>
              <a:t>Seek continuous improvement</a:t>
            </a:r>
          </a:p>
        </p:txBody>
      </p:sp>
      <p:sp>
        <p:nvSpPr>
          <p:cNvPr id="7" name="TextBox 6">
            <a:extLst>
              <a:ext uri="{FF2B5EF4-FFF2-40B4-BE49-F238E27FC236}">
                <a16:creationId xmlns:a16="http://schemas.microsoft.com/office/drawing/2014/main" id="{747A800F-ACF5-4A7E-85D0-D3F301B73584}"/>
              </a:ext>
            </a:extLst>
          </p:cNvPr>
          <p:cNvSpPr txBox="1"/>
          <p:nvPr/>
        </p:nvSpPr>
        <p:spPr>
          <a:xfrm>
            <a:off x="628648" y="3143598"/>
            <a:ext cx="3086101" cy="369332"/>
          </a:xfrm>
          <a:prstGeom prst="rect">
            <a:avLst/>
          </a:prstGeom>
          <a:noFill/>
        </p:spPr>
        <p:txBody>
          <a:bodyPr wrap="square" rtlCol="0">
            <a:spAutoFit/>
          </a:bodyPr>
          <a:lstStyle/>
          <a:p>
            <a:r>
              <a:rPr lang="en-AU" dirty="0">
                <a:solidFill>
                  <a:schemeClr val="bg1"/>
                </a:solidFill>
                <a:latin typeface="+mj-lt"/>
              </a:rPr>
              <a:t>Understand and act on risks</a:t>
            </a:r>
          </a:p>
        </p:txBody>
      </p:sp>
      <p:sp>
        <p:nvSpPr>
          <p:cNvPr id="8" name="TextBox 7">
            <a:extLst>
              <a:ext uri="{FF2B5EF4-FFF2-40B4-BE49-F238E27FC236}">
                <a16:creationId xmlns:a16="http://schemas.microsoft.com/office/drawing/2014/main" id="{E667FD36-1B61-4542-930D-C49178FE2F0B}"/>
              </a:ext>
            </a:extLst>
          </p:cNvPr>
          <p:cNvSpPr txBox="1"/>
          <p:nvPr/>
        </p:nvSpPr>
        <p:spPr>
          <a:xfrm>
            <a:off x="628648" y="4633752"/>
            <a:ext cx="2920092" cy="646331"/>
          </a:xfrm>
          <a:prstGeom prst="rect">
            <a:avLst/>
          </a:prstGeom>
          <a:noFill/>
        </p:spPr>
        <p:txBody>
          <a:bodyPr wrap="square" rtlCol="0">
            <a:spAutoFit/>
          </a:bodyPr>
          <a:lstStyle/>
          <a:p>
            <a:r>
              <a:rPr lang="en-AU" dirty="0">
                <a:solidFill>
                  <a:schemeClr val="bg1"/>
                </a:solidFill>
                <a:latin typeface="+mj-lt"/>
              </a:rPr>
              <a:t>Do not knowingly implement activity that may cause harm</a:t>
            </a:r>
          </a:p>
        </p:txBody>
      </p:sp>
      <p:sp>
        <p:nvSpPr>
          <p:cNvPr id="9" name="TextBox 8">
            <a:extLst>
              <a:ext uri="{FF2B5EF4-FFF2-40B4-BE49-F238E27FC236}">
                <a16:creationId xmlns:a16="http://schemas.microsoft.com/office/drawing/2014/main" id="{FCF7C9E6-AD76-4100-91DB-D3F3F3FB3F5F}"/>
              </a:ext>
            </a:extLst>
          </p:cNvPr>
          <p:cNvSpPr txBox="1"/>
          <p:nvPr/>
        </p:nvSpPr>
        <p:spPr>
          <a:xfrm>
            <a:off x="4343399" y="1197551"/>
            <a:ext cx="4441370" cy="1080000"/>
          </a:xfrm>
          <a:prstGeom prst="rect">
            <a:avLst/>
          </a:prstGeom>
          <a:noFill/>
        </p:spPr>
        <p:txBody>
          <a:bodyPr wrap="square" rtlCol="0">
            <a:noAutofit/>
          </a:bodyPr>
          <a:lstStyle/>
          <a:p>
            <a:pPr marL="285750" indent="-285750">
              <a:lnSpc>
                <a:spcPct val="130000"/>
              </a:lnSpc>
              <a:buFont typeface="Arial" panose="020B0604020202020204" pitchFamily="34" charset="0"/>
              <a:buChar char="•"/>
            </a:pPr>
            <a:r>
              <a:rPr lang="en-AU" sz="1600" dirty="0">
                <a:solidFill>
                  <a:schemeClr val="bg1"/>
                </a:solidFill>
                <a:latin typeface="+mj-lt"/>
              </a:rPr>
              <a:t>Develop knowledge and expertise</a:t>
            </a:r>
          </a:p>
          <a:p>
            <a:pPr marL="285750" indent="-285750">
              <a:lnSpc>
                <a:spcPct val="130000"/>
              </a:lnSpc>
              <a:buFont typeface="Arial" panose="020B0604020202020204" pitchFamily="34" charset="0"/>
              <a:buChar char="•"/>
            </a:pPr>
            <a:r>
              <a:rPr lang="en-AU" sz="1600" dirty="0">
                <a:solidFill>
                  <a:schemeClr val="bg1"/>
                </a:solidFill>
              </a:rPr>
              <a:t>Accept give honest and fair criticism</a:t>
            </a:r>
          </a:p>
          <a:p>
            <a:pPr marL="285750" indent="-285750">
              <a:lnSpc>
                <a:spcPct val="130000"/>
              </a:lnSpc>
              <a:buFont typeface="Arial" panose="020B0604020202020204" pitchFamily="34" charset="0"/>
              <a:buChar char="•"/>
            </a:pPr>
            <a:r>
              <a:rPr lang="en-AU" sz="1600" dirty="0">
                <a:solidFill>
                  <a:schemeClr val="bg1"/>
                </a:solidFill>
                <a:latin typeface="+mj-lt"/>
              </a:rPr>
              <a:t>Advocate and support ethical practice</a:t>
            </a:r>
          </a:p>
          <a:p>
            <a:pPr marL="285750" indent="-285750">
              <a:lnSpc>
                <a:spcPct val="130000"/>
              </a:lnSpc>
              <a:buFont typeface="Arial" panose="020B0604020202020204" pitchFamily="34" charset="0"/>
              <a:buChar char="•"/>
            </a:pPr>
            <a:endParaRPr lang="en-AU" sz="1600" dirty="0">
              <a:solidFill>
                <a:schemeClr val="bg1"/>
              </a:solidFill>
            </a:endParaRPr>
          </a:p>
        </p:txBody>
      </p:sp>
      <p:sp>
        <p:nvSpPr>
          <p:cNvPr id="10" name="TextBox 9">
            <a:extLst>
              <a:ext uri="{FF2B5EF4-FFF2-40B4-BE49-F238E27FC236}">
                <a16:creationId xmlns:a16="http://schemas.microsoft.com/office/drawing/2014/main" id="{B6354409-7164-48A4-9276-101DDFD62CB5}"/>
              </a:ext>
            </a:extLst>
          </p:cNvPr>
          <p:cNvSpPr txBox="1"/>
          <p:nvPr/>
        </p:nvSpPr>
        <p:spPr>
          <a:xfrm>
            <a:off x="4343399" y="2819059"/>
            <a:ext cx="4441370" cy="1080000"/>
          </a:xfrm>
          <a:prstGeom prst="rect">
            <a:avLst/>
          </a:prstGeom>
          <a:noFill/>
        </p:spPr>
        <p:txBody>
          <a:bodyPr wrap="square" rtlCol="0">
            <a:noAutofit/>
          </a:bodyPr>
          <a:lstStyle/>
          <a:p>
            <a:pPr marL="285750" indent="-285750">
              <a:lnSpc>
                <a:spcPct val="130000"/>
              </a:lnSpc>
              <a:buFont typeface="Arial" panose="020B0604020202020204" pitchFamily="34" charset="0"/>
              <a:buChar char="•"/>
            </a:pPr>
            <a:r>
              <a:rPr lang="en-AU" sz="1600" dirty="0">
                <a:solidFill>
                  <a:schemeClr val="bg1"/>
                </a:solidFill>
                <a:latin typeface="+mj-lt"/>
              </a:rPr>
              <a:t>Practise within areas of competence</a:t>
            </a:r>
          </a:p>
          <a:p>
            <a:pPr marL="285750" indent="-285750">
              <a:lnSpc>
                <a:spcPct val="130000"/>
              </a:lnSpc>
              <a:buFont typeface="Arial" panose="020B0604020202020204" pitchFamily="34" charset="0"/>
              <a:buChar char="•"/>
            </a:pPr>
            <a:r>
              <a:rPr lang="en-AU" sz="1600" dirty="0">
                <a:solidFill>
                  <a:schemeClr val="bg1"/>
                </a:solidFill>
                <a:latin typeface="+mj-lt"/>
              </a:rPr>
              <a:t>Explain work and reasoning</a:t>
            </a:r>
          </a:p>
          <a:p>
            <a:pPr marL="285750" indent="-285750">
              <a:lnSpc>
                <a:spcPct val="130000"/>
              </a:lnSpc>
              <a:buFont typeface="Arial" panose="020B0604020202020204" pitchFamily="34" charset="0"/>
              <a:buChar char="•"/>
            </a:pPr>
            <a:r>
              <a:rPr lang="en-AU" sz="1600" dirty="0">
                <a:solidFill>
                  <a:schemeClr val="bg1"/>
                </a:solidFill>
                <a:latin typeface="+mj-lt"/>
              </a:rPr>
              <a:t>Act appropriately to perceptions of wrong</a:t>
            </a:r>
          </a:p>
          <a:p>
            <a:pPr marL="285750" indent="-285750">
              <a:lnSpc>
                <a:spcPct val="130000"/>
              </a:lnSpc>
              <a:buFont typeface="Arial" panose="020B0604020202020204" pitchFamily="34" charset="0"/>
              <a:buChar char="•"/>
            </a:pPr>
            <a:endParaRPr lang="en-AU" sz="1600" dirty="0">
              <a:solidFill>
                <a:schemeClr val="bg1"/>
              </a:solidFill>
              <a:latin typeface="+mj-lt"/>
            </a:endParaRPr>
          </a:p>
          <a:p>
            <a:pPr marL="285750" indent="-285750">
              <a:lnSpc>
                <a:spcPct val="130000"/>
              </a:lnSpc>
              <a:buFont typeface="Arial" panose="020B0604020202020204" pitchFamily="34" charset="0"/>
              <a:buChar char="•"/>
            </a:pPr>
            <a:endParaRPr lang="en-AU" sz="1600" dirty="0">
              <a:solidFill>
                <a:schemeClr val="bg1"/>
              </a:solidFill>
              <a:latin typeface="+mj-lt"/>
            </a:endParaRPr>
          </a:p>
        </p:txBody>
      </p:sp>
      <p:sp>
        <p:nvSpPr>
          <p:cNvPr id="11" name="TextBox 10">
            <a:extLst>
              <a:ext uri="{FF2B5EF4-FFF2-40B4-BE49-F238E27FC236}">
                <a16:creationId xmlns:a16="http://schemas.microsoft.com/office/drawing/2014/main" id="{6B5A50BA-20C7-4ADF-99CE-0F57735B46BE}"/>
              </a:ext>
            </a:extLst>
          </p:cNvPr>
          <p:cNvSpPr txBox="1"/>
          <p:nvPr/>
        </p:nvSpPr>
        <p:spPr>
          <a:xfrm>
            <a:off x="4343399" y="4440567"/>
            <a:ext cx="4441371" cy="1080000"/>
          </a:xfrm>
          <a:prstGeom prst="rect">
            <a:avLst/>
          </a:prstGeom>
          <a:noFill/>
        </p:spPr>
        <p:txBody>
          <a:bodyPr wrap="square" rtlCol="0">
            <a:noAutofit/>
          </a:bodyPr>
          <a:lstStyle/>
          <a:p>
            <a:pPr marL="285750" indent="-285750">
              <a:lnSpc>
                <a:spcPct val="130000"/>
              </a:lnSpc>
              <a:buFont typeface="Arial" panose="020B0604020202020204" pitchFamily="34" charset="0"/>
              <a:buChar char="•"/>
            </a:pPr>
            <a:r>
              <a:rPr lang="en-AU" sz="1600" dirty="0">
                <a:solidFill>
                  <a:schemeClr val="bg1"/>
                </a:solidFill>
                <a:latin typeface="+mj-lt"/>
              </a:rPr>
              <a:t>Identify sustainable safety outcomes</a:t>
            </a:r>
          </a:p>
          <a:p>
            <a:pPr marL="285750" indent="-285750">
              <a:lnSpc>
                <a:spcPct val="130000"/>
              </a:lnSpc>
              <a:buFont typeface="Arial" panose="020B0604020202020204" pitchFamily="34" charset="0"/>
              <a:buChar char="•"/>
            </a:pPr>
            <a:r>
              <a:rPr lang="en-AU" sz="1600" dirty="0">
                <a:solidFill>
                  <a:schemeClr val="bg1"/>
                </a:solidFill>
                <a:latin typeface="+mj-lt"/>
              </a:rPr>
              <a:t>Incorporate safety considerations</a:t>
            </a:r>
          </a:p>
          <a:p>
            <a:pPr marL="285750" indent="-285750">
              <a:lnSpc>
                <a:spcPct val="130000"/>
              </a:lnSpc>
              <a:buFont typeface="Arial" panose="020B0604020202020204" pitchFamily="34" charset="0"/>
              <a:buChar char="•"/>
            </a:pPr>
            <a:r>
              <a:rPr lang="en-AU" sz="1600" dirty="0">
                <a:solidFill>
                  <a:schemeClr val="bg1"/>
                </a:solidFill>
                <a:latin typeface="+mj-lt"/>
              </a:rPr>
              <a:t>Provide information on risk and consequences</a:t>
            </a:r>
          </a:p>
          <a:p>
            <a:pPr marL="285750" indent="-285750">
              <a:lnSpc>
                <a:spcPct val="130000"/>
              </a:lnSpc>
              <a:buFont typeface="Arial" panose="020B0604020202020204" pitchFamily="34" charset="0"/>
              <a:buChar char="•"/>
            </a:pPr>
            <a:endParaRPr lang="en-AU" sz="1600" dirty="0">
              <a:solidFill>
                <a:schemeClr val="bg1"/>
              </a:solidFill>
              <a:latin typeface="+mj-lt"/>
            </a:endParaRPr>
          </a:p>
        </p:txBody>
      </p:sp>
      <p:sp>
        <p:nvSpPr>
          <p:cNvPr id="16" name="Arrow: Chevron 15">
            <a:extLst>
              <a:ext uri="{FF2B5EF4-FFF2-40B4-BE49-F238E27FC236}">
                <a16:creationId xmlns:a16="http://schemas.microsoft.com/office/drawing/2014/main" id="{E405FB71-7BD8-4CD1-A199-52D053292D38}"/>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19" name="TAC_MOD1_SNIP1_SLIDE_08_PARA_A">
            <a:hlinkClick r:id="" action="ppaction://media"/>
            <a:extLst>
              <a:ext uri="{FF2B5EF4-FFF2-40B4-BE49-F238E27FC236}">
                <a16:creationId xmlns:a16="http://schemas.microsoft.com/office/drawing/2014/main" id="{EAB3B107-77E7-4D0F-8A38-8831F328B76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246019" y="0"/>
            <a:ext cx="609600" cy="609600"/>
          </a:xfrm>
          <a:prstGeom prst="rect">
            <a:avLst/>
          </a:prstGeom>
        </p:spPr>
      </p:pic>
      <p:pic>
        <p:nvPicPr>
          <p:cNvPr id="20" name="TAC_MOD1_SNIP1_SLIDE_08_PARA_B">
            <a:hlinkClick r:id="" action="ppaction://media"/>
            <a:extLst>
              <a:ext uri="{FF2B5EF4-FFF2-40B4-BE49-F238E27FC236}">
                <a16:creationId xmlns:a16="http://schemas.microsoft.com/office/drawing/2014/main" id="{AE194CB0-5C84-4A46-8EB6-E2DB802A2459}"/>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246019" y="773472"/>
            <a:ext cx="609600" cy="609600"/>
          </a:xfrm>
          <a:prstGeom prst="rect">
            <a:avLst/>
          </a:prstGeom>
        </p:spPr>
      </p:pic>
      <p:pic>
        <p:nvPicPr>
          <p:cNvPr id="21" name="TAC_MOD1_SNIP1_SLIDE_08_PARA_C">
            <a:hlinkClick r:id="" action="ppaction://media"/>
            <a:extLst>
              <a:ext uri="{FF2B5EF4-FFF2-40B4-BE49-F238E27FC236}">
                <a16:creationId xmlns:a16="http://schemas.microsoft.com/office/drawing/2014/main" id="{26201B9D-F207-4192-8CC2-F32020C6F242}"/>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246019" y="1544585"/>
            <a:ext cx="609600" cy="609600"/>
          </a:xfrm>
          <a:prstGeom prst="rect">
            <a:avLst/>
          </a:prstGeom>
        </p:spPr>
      </p:pic>
      <p:pic>
        <p:nvPicPr>
          <p:cNvPr id="22" name="TAC_MOD1_SNIP1_SLIDE_08_PARA_D">
            <a:hlinkClick r:id="" action="ppaction://media"/>
            <a:extLst>
              <a:ext uri="{FF2B5EF4-FFF2-40B4-BE49-F238E27FC236}">
                <a16:creationId xmlns:a16="http://schemas.microsoft.com/office/drawing/2014/main" id="{27F0C93F-C784-4B8A-86BC-544B372C3127}"/>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246019" y="2315698"/>
            <a:ext cx="609600" cy="609600"/>
          </a:xfrm>
          <a:prstGeom prst="rect">
            <a:avLst/>
          </a:prstGeom>
        </p:spPr>
      </p:pic>
    </p:spTree>
    <p:extLst>
      <p:ext uri="{BB962C8B-B14F-4D97-AF65-F5344CB8AC3E}">
        <p14:creationId xmlns:p14="http://schemas.microsoft.com/office/powerpoint/2010/main" val="1256434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15623" fill="hold"/>
                                        <p:tgtEl>
                                          <p:spTgt spid="19"/>
                                        </p:tgtEl>
                                      </p:cBhvr>
                                    </p:cmd>
                                  </p:childTnLst>
                                </p:cTn>
                              </p:par>
                            </p:childTnLst>
                          </p:cTn>
                        </p:par>
                        <p:par>
                          <p:cTn id="7" fill="hold">
                            <p:stCondLst>
                              <p:cond delay="16623"/>
                            </p:stCondLst>
                            <p:childTnLst>
                              <p:par>
                                <p:cTn id="8" presetID="3" presetClass="mediacall" presetSubtype="0" fill="hold" nodeType="afterEffect">
                                  <p:stCondLst>
                                    <p:cond delay="0"/>
                                  </p:stCondLst>
                                  <p:childTnLst>
                                    <p:cmd type="call" cmd="stop">
                                      <p:cBhvr>
                                        <p:cTn id="9" dur="1" fill="hold"/>
                                        <p:tgtEl>
                                          <p:spTgt spid="19"/>
                                        </p:tgtEl>
                                      </p:cBhvr>
                                    </p:cmd>
                                  </p:childTnLst>
                                </p:cTn>
                              </p:par>
                              <p:par>
                                <p:cTn id="10" presetID="10" presetClass="entr" presetSubtype="0" fill="hold" grpId="7"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xit" presetSubtype="0" fill="hold" grpId="8" nodeType="withEffect">
                                  <p:stCondLst>
                                    <p:cond delay="0"/>
                                  </p:stCondLst>
                                  <p:childTnLst>
                                    <p:animEffect transition="out" filter="fade">
                                      <p:cBhvr>
                                        <p:cTn id="22" dur="500"/>
                                        <p:tgtEl>
                                          <p:spTgt spid="16"/>
                                        </p:tgtEl>
                                      </p:cBhvr>
                                    </p:animEffect>
                                    <p:set>
                                      <p:cBhvr>
                                        <p:cTn id="23" dur="1" fill="hold">
                                          <p:stCondLst>
                                            <p:cond delay="499"/>
                                          </p:stCondLst>
                                        </p:cTn>
                                        <p:tgtEl>
                                          <p:spTgt spid="16"/>
                                        </p:tgtEl>
                                        <p:attrNameLst>
                                          <p:attrName>style.visibility</p:attrName>
                                        </p:attrNameLst>
                                      </p:cBhvr>
                                      <p:to>
                                        <p:strVal val="hidden"/>
                                      </p:to>
                                    </p:set>
                                  </p:childTnLst>
                                </p:cTn>
                              </p:par>
                              <p:par>
                                <p:cTn id="24" presetID="10" presetClass="entr" presetSubtype="0" fill="hold" grpId="0" nodeType="withEffect">
                                  <p:stCondLst>
                                    <p:cond delay="100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 presetClass="mediacall" presetSubtype="0" fill="hold" nodeType="withEffect">
                                  <p:stCondLst>
                                    <p:cond delay="1000"/>
                                  </p:stCondLst>
                                  <p:childTnLst>
                                    <p:cmd type="call" cmd="playFrom(0.0)">
                                      <p:cBhvr>
                                        <p:cTn id="28" dur="29056" fill="hold"/>
                                        <p:tgtEl>
                                          <p:spTgt spid="20"/>
                                        </p:tgtEl>
                                      </p:cBhvr>
                                    </p:cmd>
                                  </p:childTnLst>
                                </p:cTn>
                              </p:par>
                            </p:childTnLst>
                          </p:cTn>
                        </p:par>
                        <p:par>
                          <p:cTn id="29" fill="hold">
                            <p:stCondLst>
                              <p:cond delay="30056"/>
                            </p:stCondLst>
                            <p:childTnLst>
                              <p:par>
                                <p:cTn id="30" presetID="3" presetClass="mediacall" presetSubtype="0" fill="hold" nodeType="afterEffect">
                                  <p:stCondLst>
                                    <p:cond delay="0"/>
                                  </p:stCondLst>
                                  <p:childTnLst>
                                    <p:cmd type="call" cmd="stop">
                                      <p:cBhvr>
                                        <p:cTn id="31" dur="1" fill="hold"/>
                                        <p:tgtEl>
                                          <p:spTgt spid="20"/>
                                        </p:tgtEl>
                                      </p:cBhvr>
                                    </p:cmd>
                                  </p:childTnLst>
                                </p:cTn>
                              </p:par>
                              <p:par>
                                <p:cTn id="32" presetID="10" presetClass="entr" presetSubtype="0" fill="hold" grpId="2"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1"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par>
                                <p:cTn id="43" presetID="10" presetClass="exit" presetSubtype="0" fill="hold" grpId="3" nodeType="withEffect">
                                  <p:stCondLst>
                                    <p:cond delay="0"/>
                                  </p:stCondLst>
                                  <p:childTnLst>
                                    <p:animEffect transition="out" filter="fade">
                                      <p:cBhvr>
                                        <p:cTn id="44" dur="500"/>
                                        <p:tgtEl>
                                          <p:spTgt spid="16"/>
                                        </p:tgtEl>
                                      </p:cBhvr>
                                    </p:animEffect>
                                    <p:set>
                                      <p:cBhvr>
                                        <p:cTn id="45" dur="1" fill="hold">
                                          <p:stCondLst>
                                            <p:cond delay="499"/>
                                          </p:stCondLst>
                                        </p:cTn>
                                        <p:tgtEl>
                                          <p:spTgt spid="16"/>
                                        </p:tgtEl>
                                        <p:attrNameLst>
                                          <p:attrName>style.visibility</p:attrName>
                                        </p:attrNameLst>
                                      </p:cBhvr>
                                      <p:to>
                                        <p:strVal val="hidden"/>
                                      </p:to>
                                    </p:set>
                                  </p:childTnLst>
                                </p:cTn>
                              </p:par>
                              <p:par>
                                <p:cTn id="46" presetID="10" presetClass="entr" presetSubtype="0" fill="hold" grpId="0" nodeType="withEffect">
                                  <p:stCondLst>
                                    <p:cond delay="100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cTn>
                              </p:par>
                              <p:par>
                                <p:cTn id="49" presetID="1" presetClass="mediacall" presetSubtype="0" fill="hold" nodeType="withEffect">
                                  <p:stCondLst>
                                    <p:cond delay="1000"/>
                                  </p:stCondLst>
                                  <p:childTnLst>
                                    <p:cmd type="call" cmd="playFrom(0.0)">
                                      <p:cBhvr>
                                        <p:cTn id="50" dur="28404" fill="hold"/>
                                        <p:tgtEl>
                                          <p:spTgt spid="21"/>
                                        </p:tgtEl>
                                      </p:cBhvr>
                                    </p:cmd>
                                  </p:childTnLst>
                                </p:cTn>
                              </p:par>
                            </p:childTnLst>
                          </p:cTn>
                        </p:par>
                        <p:par>
                          <p:cTn id="51" fill="hold">
                            <p:stCondLst>
                              <p:cond delay="29404"/>
                            </p:stCondLst>
                            <p:childTnLst>
                              <p:par>
                                <p:cTn id="52" presetID="3" presetClass="mediacall" presetSubtype="0" fill="hold" nodeType="afterEffect">
                                  <p:stCondLst>
                                    <p:cond delay="0"/>
                                  </p:stCondLst>
                                  <p:childTnLst>
                                    <p:cmd type="call" cmd="stop">
                                      <p:cBhvr>
                                        <p:cTn id="53" dur="1" fill="hold"/>
                                        <p:tgtEl>
                                          <p:spTgt spid="21"/>
                                        </p:tgtEl>
                                      </p:cBhvr>
                                    </p:cmd>
                                  </p:childTnLst>
                                </p:cTn>
                              </p:par>
                              <p:par>
                                <p:cTn id="54" presetID="10" presetClass="entr" presetSubtype="0" fill="hold" grpId="4" nodeType="with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1" nodeType="click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500"/>
                                        <p:tgtEl>
                                          <p:spTgt spid="15"/>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fade">
                                      <p:cBhvr>
                                        <p:cTn id="64" dur="500"/>
                                        <p:tgtEl>
                                          <p:spTgt spid="8"/>
                                        </p:tgtEl>
                                      </p:cBhvr>
                                    </p:animEffect>
                                  </p:childTnLst>
                                </p:cTn>
                              </p:par>
                              <p:par>
                                <p:cTn id="65" presetID="10" presetClass="exit" presetSubtype="0" fill="hold" grpId="5" nodeType="withEffect">
                                  <p:stCondLst>
                                    <p:cond delay="0"/>
                                  </p:stCondLst>
                                  <p:childTnLst>
                                    <p:animEffect transition="out" filter="fade">
                                      <p:cBhvr>
                                        <p:cTn id="66" dur="500"/>
                                        <p:tgtEl>
                                          <p:spTgt spid="16"/>
                                        </p:tgtEl>
                                      </p:cBhvr>
                                    </p:animEffect>
                                    <p:set>
                                      <p:cBhvr>
                                        <p:cTn id="67" dur="1" fill="hold">
                                          <p:stCondLst>
                                            <p:cond delay="499"/>
                                          </p:stCondLst>
                                        </p:cTn>
                                        <p:tgtEl>
                                          <p:spTgt spid="16"/>
                                        </p:tgtEl>
                                        <p:attrNameLst>
                                          <p:attrName>style.visibility</p:attrName>
                                        </p:attrNameLst>
                                      </p:cBhvr>
                                      <p:to>
                                        <p:strVal val="hidden"/>
                                      </p:to>
                                    </p:set>
                                  </p:childTnLst>
                                </p:cTn>
                              </p:par>
                              <p:par>
                                <p:cTn id="68" presetID="1" presetClass="mediacall" presetSubtype="0" fill="hold" nodeType="withEffect">
                                  <p:stCondLst>
                                    <p:cond delay="1000"/>
                                  </p:stCondLst>
                                  <p:childTnLst>
                                    <p:cmd type="call" cmd="playFrom(0.0)">
                                      <p:cBhvr>
                                        <p:cTn id="69" dur="34247" fill="hold"/>
                                        <p:tgtEl>
                                          <p:spTgt spid="22"/>
                                        </p:tgtEl>
                                      </p:cBhvr>
                                    </p:cmd>
                                  </p:childTnLst>
                                </p:cTn>
                              </p:par>
                              <p:par>
                                <p:cTn id="70" presetID="10" presetClass="entr" presetSubtype="0" fill="hold" grpId="0" nodeType="withEffect">
                                  <p:stCondLst>
                                    <p:cond delay="2000"/>
                                  </p:stCondLst>
                                  <p:childTnLst>
                                    <p:set>
                                      <p:cBhvr>
                                        <p:cTn id="71" dur="1" fill="hold">
                                          <p:stCondLst>
                                            <p:cond delay="0"/>
                                          </p:stCondLst>
                                        </p:cTn>
                                        <p:tgtEl>
                                          <p:spTgt spid="11"/>
                                        </p:tgtEl>
                                        <p:attrNameLst>
                                          <p:attrName>style.visibility</p:attrName>
                                        </p:attrNameLst>
                                      </p:cBhvr>
                                      <p:to>
                                        <p:strVal val="visible"/>
                                      </p:to>
                                    </p:set>
                                    <p:animEffect transition="in" filter="fade">
                                      <p:cBhvr>
                                        <p:cTn id="72" dur="500"/>
                                        <p:tgtEl>
                                          <p:spTgt spid="11"/>
                                        </p:tgtEl>
                                      </p:cBhvr>
                                    </p:animEffect>
                                  </p:childTnLst>
                                </p:cTn>
                              </p:par>
                            </p:childTnLst>
                          </p:cTn>
                        </p:par>
                        <p:par>
                          <p:cTn id="73" fill="hold">
                            <p:stCondLst>
                              <p:cond delay="35247"/>
                            </p:stCondLst>
                            <p:childTnLst>
                              <p:par>
                                <p:cTn id="74" presetID="3" presetClass="mediacall" presetSubtype="0" fill="hold" nodeType="afterEffect">
                                  <p:stCondLst>
                                    <p:cond delay="0"/>
                                  </p:stCondLst>
                                  <p:childTnLst>
                                    <p:cmd type="call" cmd="stop">
                                      <p:cBhvr>
                                        <p:cTn id="75" dur="1" fill="hold"/>
                                        <p:tgtEl>
                                          <p:spTgt spid="22"/>
                                        </p:tgtEl>
                                      </p:cBhvr>
                                    </p:cmd>
                                  </p:childTnLst>
                                </p:cTn>
                              </p:par>
                              <p:par>
                                <p:cTn id="76" presetID="10" presetClass="entr" presetSubtype="0" fill="hold" grpId="6" nodeType="withEffect">
                                  <p:stCondLst>
                                    <p:cond delay="0"/>
                                  </p:stCondLst>
                                  <p:childTnLst>
                                    <p:set>
                                      <p:cBhvr>
                                        <p:cTn id="77" dur="1" fill="hold">
                                          <p:stCondLst>
                                            <p:cond delay="0"/>
                                          </p:stCondLst>
                                        </p:cTn>
                                        <p:tgtEl>
                                          <p:spTgt spid="16"/>
                                        </p:tgtEl>
                                        <p:attrNameLst>
                                          <p:attrName>style.visibility</p:attrName>
                                        </p:attrNameLst>
                                      </p:cBhvr>
                                      <p:to>
                                        <p:strVal val="visible"/>
                                      </p:to>
                                    </p:set>
                                    <p:animEffect transition="in" filter="fade">
                                      <p:cBhvr>
                                        <p:cTn id="7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9" fill="hold" display="0">
                  <p:stCondLst>
                    <p:cond delay="indefinite"/>
                  </p:stCondLst>
                  <p:endCondLst>
                    <p:cond evt="onStopAudio" delay="0">
                      <p:tgtEl>
                        <p:sldTgt/>
                      </p:tgtEl>
                    </p:cond>
                  </p:endCondLst>
                </p:cTn>
                <p:tgtEl>
                  <p:spTgt spid="19"/>
                </p:tgtEl>
              </p:cMediaNode>
            </p:audio>
            <p:audio>
              <p:cMediaNode vol="80000">
                <p:cTn id="80" fill="hold" display="0">
                  <p:stCondLst>
                    <p:cond delay="indefinite"/>
                  </p:stCondLst>
                  <p:endCondLst>
                    <p:cond evt="onStopAudio" delay="0">
                      <p:tgtEl>
                        <p:sldTgt/>
                      </p:tgtEl>
                    </p:cond>
                  </p:endCondLst>
                </p:cTn>
                <p:tgtEl>
                  <p:spTgt spid="20"/>
                </p:tgtEl>
              </p:cMediaNode>
            </p:audio>
            <p:audio>
              <p:cMediaNode vol="80000">
                <p:cTn id="81" fill="hold" display="0">
                  <p:stCondLst>
                    <p:cond delay="indefinite"/>
                  </p:stCondLst>
                  <p:endCondLst>
                    <p:cond evt="onStopAudio" delay="0">
                      <p:tgtEl>
                        <p:sldTgt/>
                      </p:tgtEl>
                    </p:cond>
                  </p:endCondLst>
                </p:cTn>
                <p:tgtEl>
                  <p:spTgt spid="21"/>
                </p:tgtEl>
              </p:cMediaNode>
            </p:audio>
            <p:audio>
              <p:cMediaNode vol="80000">
                <p:cTn id="82" fill="hold" display="0">
                  <p:stCondLst>
                    <p:cond delay="indefinite"/>
                  </p:stCondLst>
                  <p:endCondLst>
                    <p:cond evt="onStopAudio" delay="0">
                      <p:tgtEl>
                        <p:sldTgt/>
                      </p:tgtEl>
                    </p:cond>
                  </p:endCondLst>
                </p:cTn>
                <p:tgtEl>
                  <p:spTgt spid="22"/>
                </p:tgtEl>
              </p:cMediaNode>
            </p:audio>
          </p:childTnLst>
        </p:cTn>
      </p:par>
    </p:tnLst>
    <p:bldLst>
      <p:bldP spid="15" grpId="1" animBg="1"/>
      <p:bldP spid="14" grpId="1" animBg="1"/>
      <p:bldP spid="13" grpId="1" animBg="1"/>
      <p:bldP spid="6" grpId="0"/>
      <p:bldP spid="7" grpId="0"/>
      <p:bldP spid="8" grpId="0"/>
      <p:bldP spid="9" grpId="0"/>
      <p:bldP spid="10" grpId="0"/>
      <p:bldP spid="11" grpId="0"/>
      <p:bldP spid="16" grpId="2" animBg="1"/>
      <p:bldP spid="16" grpId="3" animBg="1"/>
      <p:bldP spid="16" grpId="4" animBg="1"/>
      <p:bldP spid="16" grpId="5" animBg="1"/>
      <p:bldP spid="16" grpId="6" animBg="1"/>
      <p:bldP spid="16" grpId="7" animBg="1"/>
      <p:bldP spid="16" grpId="8"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387744-5B45-4B98-A118-B08926BCB999}"/>
              </a:ext>
            </a:extLst>
          </p:cNvPr>
          <p:cNvSpPr>
            <a:spLocks noGrp="1"/>
          </p:cNvSpPr>
          <p:nvPr>
            <p:ph type="title"/>
          </p:nvPr>
        </p:nvSpPr>
        <p:spPr/>
        <p:txBody>
          <a:bodyPr/>
          <a:lstStyle/>
          <a:p>
            <a:r>
              <a:rPr lang="en-AU" dirty="0"/>
              <a:t>Shared responsibility</a:t>
            </a:r>
          </a:p>
        </p:txBody>
      </p:sp>
      <p:sp>
        <p:nvSpPr>
          <p:cNvPr id="4" name="Footer Placeholder 3">
            <a:extLst>
              <a:ext uri="{FF2B5EF4-FFF2-40B4-BE49-F238E27FC236}">
                <a16:creationId xmlns:a16="http://schemas.microsoft.com/office/drawing/2014/main" id="{009A630C-2C83-484A-B378-76C411AACAF8}"/>
              </a:ext>
            </a:extLst>
          </p:cNvPr>
          <p:cNvSpPr>
            <a:spLocks noGrp="1"/>
          </p:cNvSpPr>
          <p:nvPr>
            <p:ph type="ftr" sz="quarter" idx="10"/>
          </p:nvPr>
        </p:nvSpPr>
        <p:spPr/>
        <p:txBody>
          <a:bodyPr/>
          <a:lstStyle/>
          <a:p>
            <a:r>
              <a:rPr lang="en-US" dirty="0"/>
              <a:t>Module 1, Snippet 1</a:t>
            </a:r>
          </a:p>
        </p:txBody>
      </p:sp>
      <p:sp>
        <p:nvSpPr>
          <p:cNvPr id="5" name="Slide Number Placeholder 4">
            <a:extLst>
              <a:ext uri="{FF2B5EF4-FFF2-40B4-BE49-F238E27FC236}">
                <a16:creationId xmlns:a16="http://schemas.microsoft.com/office/drawing/2014/main" id="{1874B3AB-430C-4037-A4F4-84CF0845095B}"/>
              </a:ext>
            </a:extLst>
          </p:cNvPr>
          <p:cNvSpPr>
            <a:spLocks noGrp="1"/>
          </p:cNvSpPr>
          <p:nvPr>
            <p:ph type="sldNum" sz="quarter" idx="11"/>
          </p:nvPr>
        </p:nvSpPr>
        <p:spPr/>
        <p:txBody>
          <a:bodyPr/>
          <a:lstStyle/>
          <a:p>
            <a:fld id="{A9D36E53-D99A-0F41-B3E8-EF235B9A2E23}" type="slidenum">
              <a:rPr lang="en-US" smtClean="0"/>
              <a:pPr/>
              <a:t>9</a:t>
            </a:fld>
            <a:endParaRPr lang="en-US" dirty="0"/>
          </a:p>
        </p:txBody>
      </p:sp>
      <p:sp>
        <p:nvSpPr>
          <p:cNvPr id="7" name="Octagon 6">
            <a:extLst>
              <a:ext uri="{FF2B5EF4-FFF2-40B4-BE49-F238E27FC236}">
                <a16:creationId xmlns:a16="http://schemas.microsoft.com/office/drawing/2014/main" id="{CA4259D1-4638-4E24-878B-2BCF7E96AD89}"/>
              </a:ext>
            </a:extLst>
          </p:cNvPr>
          <p:cNvSpPr/>
          <p:nvPr/>
        </p:nvSpPr>
        <p:spPr>
          <a:xfrm>
            <a:off x="2814214" y="1549593"/>
            <a:ext cx="3312000" cy="1153885"/>
          </a:xfrm>
          <a:prstGeom prst="octagon">
            <a:avLst>
              <a:gd name="adj" fmla="val 12016"/>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bg1"/>
                </a:solidFill>
              </a:rPr>
              <a:t>System managers’ responsibility to implement and maintain a system that does not knowingly introduce risk of harm to the system users</a:t>
            </a:r>
          </a:p>
        </p:txBody>
      </p:sp>
      <p:sp>
        <p:nvSpPr>
          <p:cNvPr id="8" name="Octagon 7">
            <a:extLst>
              <a:ext uri="{FF2B5EF4-FFF2-40B4-BE49-F238E27FC236}">
                <a16:creationId xmlns:a16="http://schemas.microsoft.com/office/drawing/2014/main" id="{6096A32F-4E6A-425B-B8F5-58F806A47381}"/>
              </a:ext>
            </a:extLst>
          </p:cNvPr>
          <p:cNvSpPr/>
          <p:nvPr/>
        </p:nvSpPr>
        <p:spPr>
          <a:xfrm>
            <a:off x="5347350" y="3725262"/>
            <a:ext cx="3168000" cy="1153885"/>
          </a:xfrm>
          <a:prstGeom prst="octagon">
            <a:avLst>
              <a:gd name="adj" fmla="val 12016"/>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t>The system users’ responsibility to use the system in accordance with its design that does not knowingly introduce a risk of harm</a:t>
            </a:r>
          </a:p>
        </p:txBody>
      </p:sp>
      <p:sp>
        <p:nvSpPr>
          <p:cNvPr id="9" name="Octagon 8">
            <a:extLst>
              <a:ext uri="{FF2B5EF4-FFF2-40B4-BE49-F238E27FC236}">
                <a16:creationId xmlns:a16="http://schemas.microsoft.com/office/drawing/2014/main" id="{650C75EC-8C03-4A47-A450-F29BFB7A961A}"/>
              </a:ext>
            </a:extLst>
          </p:cNvPr>
          <p:cNvSpPr/>
          <p:nvPr/>
        </p:nvSpPr>
        <p:spPr>
          <a:xfrm>
            <a:off x="628651" y="3725261"/>
            <a:ext cx="3168000" cy="1153885"/>
          </a:xfrm>
          <a:prstGeom prst="octagon">
            <a:avLst>
              <a:gd name="adj" fmla="val 12016"/>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t>System managers’ responsibility act upon any unforeseen risks associated with user actions</a:t>
            </a:r>
          </a:p>
        </p:txBody>
      </p:sp>
      <p:sp>
        <p:nvSpPr>
          <p:cNvPr id="10" name="Arc 9">
            <a:extLst>
              <a:ext uri="{FF2B5EF4-FFF2-40B4-BE49-F238E27FC236}">
                <a16:creationId xmlns:a16="http://schemas.microsoft.com/office/drawing/2014/main" id="{B062EDEB-F577-42EB-AF67-75EAFFF4CE8A}"/>
              </a:ext>
            </a:extLst>
          </p:cNvPr>
          <p:cNvSpPr/>
          <p:nvPr/>
        </p:nvSpPr>
        <p:spPr>
          <a:xfrm>
            <a:off x="3058631" y="2828808"/>
            <a:ext cx="2880000" cy="2880000"/>
          </a:xfrm>
          <a:prstGeom prst="arc">
            <a:avLst>
              <a:gd name="adj1" fmla="val 16974813"/>
              <a:gd name="adj2" fmla="val 19802239"/>
            </a:avLst>
          </a:prstGeom>
          <a:noFill/>
          <a:ln w="50800">
            <a:solidFill>
              <a:schemeClr val="bg1"/>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1" name="TextBox 10">
            <a:extLst>
              <a:ext uri="{FF2B5EF4-FFF2-40B4-BE49-F238E27FC236}">
                <a16:creationId xmlns:a16="http://schemas.microsoft.com/office/drawing/2014/main" id="{C3E61FFC-9FCA-4505-A753-7A74392FB5FE}"/>
              </a:ext>
            </a:extLst>
          </p:cNvPr>
          <p:cNvSpPr txBox="1"/>
          <p:nvPr/>
        </p:nvSpPr>
        <p:spPr>
          <a:xfrm>
            <a:off x="5884300" y="3062184"/>
            <a:ext cx="1619507" cy="369332"/>
          </a:xfrm>
          <a:prstGeom prst="rect">
            <a:avLst/>
          </a:prstGeom>
          <a:noFill/>
        </p:spPr>
        <p:txBody>
          <a:bodyPr wrap="square" rtlCol="0">
            <a:spAutoFit/>
          </a:bodyPr>
          <a:lstStyle/>
          <a:p>
            <a:r>
              <a:rPr lang="en-AU" dirty="0">
                <a:solidFill>
                  <a:schemeClr val="bg1"/>
                </a:solidFill>
              </a:rPr>
              <a:t>System is used</a:t>
            </a:r>
          </a:p>
        </p:txBody>
      </p:sp>
      <p:sp>
        <p:nvSpPr>
          <p:cNvPr id="13" name="Arc 12">
            <a:extLst>
              <a:ext uri="{FF2B5EF4-FFF2-40B4-BE49-F238E27FC236}">
                <a16:creationId xmlns:a16="http://schemas.microsoft.com/office/drawing/2014/main" id="{CD993E64-639B-4A21-A948-470B008C5920}"/>
              </a:ext>
            </a:extLst>
          </p:cNvPr>
          <p:cNvSpPr/>
          <p:nvPr/>
        </p:nvSpPr>
        <p:spPr>
          <a:xfrm>
            <a:off x="3058631" y="2828808"/>
            <a:ext cx="2880000" cy="2880000"/>
          </a:xfrm>
          <a:prstGeom prst="arc">
            <a:avLst>
              <a:gd name="adj1" fmla="val 2057458"/>
              <a:gd name="adj2" fmla="val 8887376"/>
            </a:avLst>
          </a:prstGeom>
          <a:noFill/>
          <a:ln w="50800">
            <a:solidFill>
              <a:schemeClr val="bg1"/>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4" name="Arc 13">
            <a:extLst>
              <a:ext uri="{FF2B5EF4-FFF2-40B4-BE49-F238E27FC236}">
                <a16:creationId xmlns:a16="http://schemas.microsoft.com/office/drawing/2014/main" id="{AE06C526-3FDB-4B0A-89E1-7BCBC7E302E4}"/>
              </a:ext>
            </a:extLst>
          </p:cNvPr>
          <p:cNvSpPr/>
          <p:nvPr/>
        </p:nvSpPr>
        <p:spPr>
          <a:xfrm>
            <a:off x="3058628" y="2817920"/>
            <a:ext cx="2880000" cy="2880000"/>
          </a:xfrm>
          <a:prstGeom prst="arc">
            <a:avLst>
              <a:gd name="adj1" fmla="val 12432801"/>
              <a:gd name="adj2" fmla="val 15131491"/>
            </a:avLst>
          </a:prstGeom>
          <a:noFill/>
          <a:ln w="50800">
            <a:solidFill>
              <a:schemeClr val="bg1"/>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5" name="TextBox 14">
            <a:extLst>
              <a:ext uri="{FF2B5EF4-FFF2-40B4-BE49-F238E27FC236}">
                <a16:creationId xmlns:a16="http://schemas.microsoft.com/office/drawing/2014/main" id="{692C91CF-487B-494B-8960-6D566F52B215}"/>
              </a:ext>
            </a:extLst>
          </p:cNvPr>
          <p:cNvSpPr txBox="1"/>
          <p:nvPr/>
        </p:nvSpPr>
        <p:spPr>
          <a:xfrm>
            <a:off x="3753107" y="5748862"/>
            <a:ext cx="1619507" cy="369332"/>
          </a:xfrm>
          <a:prstGeom prst="rect">
            <a:avLst/>
          </a:prstGeom>
          <a:noFill/>
        </p:spPr>
        <p:txBody>
          <a:bodyPr wrap="square" rtlCol="0">
            <a:spAutoFit/>
          </a:bodyPr>
          <a:lstStyle/>
          <a:p>
            <a:pPr algn="ctr"/>
            <a:r>
              <a:rPr lang="en-AU" dirty="0">
                <a:solidFill>
                  <a:schemeClr val="bg1"/>
                </a:solidFill>
              </a:rPr>
              <a:t>Risk identified</a:t>
            </a:r>
          </a:p>
        </p:txBody>
      </p:sp>
      <p:sp>
        <p:nvSpPr>
          <p:cNvPr id="16" name="TextBox 15">
            <a:extLst>
              <a:ext uri="{FF2B5EF4-FFF2-40B4-BE49-F238E27FC236}">
                <a16:creationId xmlns:a16="http://schemas.microsoft.com/office/drawing/2014/main" id="{F881204E-A908-4F8C-B954-2BD3696F8945}"/>
              </a:ext>
            </a:extLst>
          </p:cNvPr>
          <p:cNvSpPr txBox="1"/>
          <p:nvPr/>
        </p:nvSpPr>
        <p:spPr>
          <a:xfrm>
            <a:off x="1471681" y="3062184"/>
            <a:ext cx="1835898" cy="369332"/>
          </a:xfrm>
          <a:prstGeom prst="rect">
            <a:avLst/>
          </a:prstGeom>
          <a:noFill/>
        </p:spPr>
        <p:txBody>
          <a:bodyPr wrap="square" rtlCol="0">
            <a:spAutoFit/>
          </a:bodyPr>
          <a:lstStyle/>
          <a:p>
            <a:r>
              <a:rPr lang="en-AU" dirty="0">
                <a:solidFill>
                  <a:schemeClr val="bg1"/>
                </a:solidFill>
              </a:rPr>
              <a:t>System is revised</a:t>
            </a:r>
          </a:p>
        </p:txBody>
      </p:sp>
      <p:sp>
        <p:nvSpPr>
          <p:cNvPr id="17" name="Arrow: Chevron 16">
            <a:extLst>
              <a:ext uri="{FF2B5EF4-FFF2-40B4-BE49-F238E27FC236}">
                <a16:creationId xmlns:a16="http://schemas.microsoft.com/office/drawing/2014/main" id="{D0536724-A67B-4FCC-A6EA-8F9B933B29A2}"/>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18" name="TAC_MOD1_SNIP1_SLIDE_09_PARA_A">
            <a:hlinkClick r:id="" action="ppaction://media"/>
            <a:extLst>
              <a:ext uri="{FF2B5EF4-FFF2-40B4-BE49-F238E27FC236}">
                <a16:creationId xmlns:a16="http://schemas.microsoft.com/office/drawing/2014/main" id="{4C7E9F75-5699-4791-8918-1378C9A1459F}"/>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11"/>
          <a:stretch>
            <a:fillRect/>
          </a:stretch>
        </p:blipFill>
        <p:spPr>
          <a:xfrm>
            <a:off x="9321521" y="0"/>
            <a:ext cx="609600" cy="609600"/>
          </a:xfrm>
        </p:spPr>
      </p:pic>
      <p:pic>
        <p:nvPicPr>
          <p:cNvPr id="19" name="TAC_MOD1_SNIP1_SLIDE_09_PARA_B">
            <a:hlinkClick r:id="" action="ppaction://media"/>
            <a:extLst>
              <a:ext uri="{FF2B5EF4-FFF2-40B4-BE49-F238E27FC236}">
                <a16:creationId xmlns:a16="http://schemas.microsoft.com/office/drawing/2014/main" id="{96107BC5-7BF8-4700-987E-065ED1BB7225}"/>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321521" y="773472"/>
            <a:ext cx="609600" cy="609600"/>
          </a:xfrm>
          <a:prstGeom prst="rect">
            <a:avLst/>
          </a:prstGeom>
        </p:spPr>
      </p:pic>
      <p:pic>
        <p:nvPicPr>
          <p:cNvPr id="20" name="TAC_MOD1_SNIP1_SLIDE_09_PARA_C">
            <a:hlinkClick r:id="" action="ppaction://media"/>
            <a:extLst>
              <a:ext uri="{FF2B5EF4-FFF2-40B4-BE49-F238E27FC236}">
                <a16:creationId xmlns:a16="http://schemas.microsoft.com/office/drawing/2014/main" id="{648185DB-A38F-487D-9E1D-832E84D38E47}"/>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321521" y="1546944"/>
            <a:ext cx="609600" cy="609600"/>
          </a:xfrm>
          <a:prstGeom prst="rect">
            <a:avLst/>
          </a:prstGeom>
        </p:spPr>
      </p:pic>
      <p:pic>
        <p:nvPicPr>
          <p:cNvPr id="21" name="TAC_MOD1_SNIP1_SLIDE_09_PARA_D">
            <a:hlinkClick r:id="" action="ppaction://media"/>
            <a:extLst>
              <a:ext uri="{FF2B5EF4-FFF2-40B4-BE49-F238E27FC236}">
                <a16:creationId xmlns:a16="http://schemas.microsoft.com/office/drawing/2014/main" id="{F44FF483-1C90-46C9-A0B5-03DD1040C36D}"/>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321521" y="2320416"/>
            <a:ext cx="609600" cy="609600"/>
          </a:xfrm>
          <a:prstGeom prst="rect">
            <a:avLst/>
          </a:prstGeom>
        </p:spPr>
      </p:pic>
    </p:spTree>
    <p:extLst>
      <p:ext uri="{BB962C8B-B14F-4D97-AF65-F5344CB8AC3E}">
        <p14:creationId xmlns:p14="http://schemas.microsoft.com/office/powerpoint/2010/main" val="3797465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 presetClass="mediacall" presetSubtype="0" fill="hold" nodeType="withEffect">
                                  <p:stCondLst>
                                    <p:cond delay="1000"/>
                                  </p:stCondLst>
                                  <p:childTnLst>
                                    <p:cmd type="call" cmd="playFrom(0.0)">
                                      <p:cBhvr>
                                        <p:cTn id="9" dur="17319" fill="hold"/>
                                        <p:tgtEl>
                                          <p:spTgt spid="18"/>
                                        </p:tgtEl>
                                      </p:cBhvr>
                                    </p:cmd>
                                  </p:childTnLst>
                                </p:cTn>
                              </p:par>
                            </p:childTnLst>
                          </p:cTn>
                        </p:par>
                        <p:par>
                          <p:cTn id="10" fill="hold">
                            <p:stCondLst>
                              <p:cond delay="18319"/>
                            </p:stCondLst>
                            <p:childTnLst>
                              <p:par>
                                <p:cTn id="11" presetID="3" presetClass="mediacall" presetSubtype="0" fill="hold" nodeType="afterEffect">
                                  <p:stCondLst>
                                    <p:cond delay="0"/>
                                  </p:stCondLst>
                                  <p:childTnLst>
                                    <p:cmd type="call" cmd="stop">
                                      <p:cBhvr>
                                        <p:cTn id="12" dur="1" fill="hold"/>
                                        <p:tgtEl>
                                          <p:spTgt spid="18"/>
                                        </p:tgtEl>
                                      </p:cBhvr>
                                    </p:cmd>
                                  </p:childTnLst>
                                </p:cTn>
                              </p:par>
                              <p:par>
                                <p:cTn id="13" presetID="10"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xit" presetSubtype="0" fill="hold" grpId="1" nodeType="withEffect">
                                  <p:stCondLst>
                                    <p:cond delay="0"/>
                                  </p:stCondLst>
                                  <p:childTnLst>
                                    <p:animEffect transition="out" filter="fade">
                                      <p:cBhvr>
                                        <p:cTn id="22" dur="500"/>
                                        <p:tgtEl>
                                          <p:spTgt spid="17"/>
                                        </p:tgtEl>
                                      </p:cBhvr>
                                    </p:animEffect>
                                    <p:set>
                                      <p:cBhvr>
                                        <p:cTn id="23" dur="1" fill="hold">
                                          <p:stCondLst>
                                            <p:cond delay="499"/>
                                          </p:stCondLst>
                                        </p:cTn>
                                        <p:tgtEl>
                                          <p:spTgt spid="17"/>
                                        </p:tgtEl>
                                        <p:attrNameLst>
                                          <p:attrName>style.visibility</p:attrName>
                                        </p:attrNameLst>
                                      </p:cBhvr>
                                      <p:to>
                                        <p:strVal val="hidden"/>
                                      </p:to>
                                    </p:se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1" presetClass="mediacall" presetSubtype="0" fill="hold" nodeType="withEffect">
                                  <p:stCondLst>
                                    <p:cond delay="1000"/>
                                  </p:stCondLst>
                                  <p:childTnLst>
                                    <p:cmd type="call" cmd="playFrom(0.0)">
                                      <p:cBhvr>
                                        <p:cTn id="28" dur="28535" fill="hold"/>
                                        <p:tgtEl>
                                          <p:spTgt spid="19"/>
                                        </p:tgtEl>
                                      </p:cBhvr>
                                    </p:cmd>
                                  </p:childTnLst>
                                </p:cTn>
                              </p:par>
                              <p:par>
                                <p:cTn id="29" presetID="10" presetClass="entr" presetSubtype="0" fill="hold" grpId="0" nodeType="withEffect">
                                  <p:stCondLst>
                                    <p:cond delay="100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par>
                          <p:cTn id="32" fill="hold">
                            <p:stCondLst>
                              <p:cond delay="29535"/>
                            </p:stCondLst>
                            <p:childTnLst>
                              <p:par>
                                <p:cTn id="33" presetID="3" presetClass="mediacall" presetSubtype="0" fill="hold" nodeType="afterEffect">
                                  <p:stCondLst>
                                    <p:cond delay="0"/>
                                  </p:stCondLst>
                                  <p:childTnLst>
                                    <p:cmd type="call" cmd="stop">
                                      <p:cBhvr>
                                        <p:cTn id="34" dur="1" fill="hold"/>
                                        <p:tgtEl>
                                          <p:spTgt spid="19"/>
                                        </p:tgtEl>
                                      </p:cBhvr>
                                    </p:cmd>
                                  </p:childTnLst>
                                </p:cTn>
                              </p:par>
                              <p:par>
                                <p:cTn id="35" presetID="10" presetClass="entr" presetSubtype="0" fill="hold" grpId="2"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xit" presetSubtype="0" fill="hold" grpId="3" nodeType="withEffect">
                                  <p:stCondLst>
                                    <p:cond delay="0"/>
                                  </p:stCondLst>
                                  <p:childTnLst>
                                    <p:animEffect transition="out" filter="fade">
                                      <p:cBhvr>
                                        <p:cTn id="44" dur="500"/>
                                        <p:tgtEl>
                                          <p:spTgt spid="17"/>
                                        </p:tgtEl>
                                      </p:cBhvr>
                                    </p:animEffect>
                                    <p:set>
                                      <p:cBhvr>
                                        <p:cTn id="45" dur="1" fill="hold">
                                          <p:stCondLst>
                                            <p:cond delay="499"/>
                                          </p:stCondLst>
                                        </p:cTn>
                                        <p:tgtEl>
                                          <p:spTgt spid="17"/>
                                        </p:tgtEl>
                                        <p:attrNameLst>
                                          <p:attrName>style.visibility</p:attrName>
                                        </p:attrNameLst>
                                      </p:cBhvr>
                                      <p:to>
                                        <p:strVal val="hidden"/>
                                      </p:to>
                                    </p:set>
                                  </p:childTnLst>
                                </p:cTn>
                              </p:par>
                              <p:par>
                                <p:cTn id="46" presetID="10" presetClass="entr" presetSubtype="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1000"/>
                                  </p:stCondLst>
                                  <p:childTnLst>
                                    <p:cmd type="call" cmd="playFrom(0.0)">
                                      <p:cBhvr>
                                        <p:cTn id="50" dur="22249" fill="hold"/>
                                        <p:tgtEl>
                                          <p:spTgt spid="20"/>
                                        </p:tgtEl>
                                      </p:cBhvr>
                                    </p:cmd>
                                  </p:childTnLst>
                                </p:cTn>
                              </p:par>
                              <p:par>
                                <p:cTn id="51" presetID="10" presetClass="entr" presetSubtype="0" fill="hold" grpId="0" nodeType="withEffect">
                                  <p:stCondLst>
                                    <p:cond delay="100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500"/>
                                        <p:tgtEl>
                                          <p:spTgt spid="9"/>
                                        </p:tgtEl>
                                      </p:cBhvr>
                                    </p:animEffect>
                                  </p:childTnLst>
                                </p:cTn>
                              </p:par>
                            </p:childTnLst>
                          </p:cTn>
                        </p:par>
                        <p:par>
                          <p:cTn id="54" fill="hold">
                            <p:stCondLst>
                              <p:cond delay="23249"/>
                            </p:stCondLst>
                            <p:childTnLst>
                              <p:par>
                                <p:cTn id="55" presetID="3" presetClass="mediacall" presetSubtype="0" fill="hold" nodeType="afterEffect">
                                  <p:stCondLst>
                                    <p:cond delay="0"/>
                                  </p:stCondLst>
                                  <p:childTnLst>
                                    <p:cmd type="call" cmd="stop">
                                      <p:cBhvr>
                                        <p:cTn id="56" dur="1" fill="hold"/>
                                        <p:tgtEl>
                                          <p:spTgt spid="20"/>
                                        </p:tgtEl>
                                      </p:cBhvr>
                                    </p:cmd>
                                  </p:childTnLst>
                                </p:cTn>
                              </p:par>
                              <p:par>
                                <p:cTn id="57" presetID="10" presetClass="entr" presetSubtype="0" fill="hold" grpId="4" nodeType="with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fade">
                                      <p:cBhvr>
                                        <p:cTn id="59" dur="500"/>
                                        <p:tgtEl>
                                          <p:spTgt spid="17"/>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fade">
                                      <p:cBhvr>
                                        <p:cTn id="64" dur="500"/>
                                        <p:tgtEl>
                                          <p:spTgt spid="16"/>
                                        </p:tgtEl>
                                      </p:cBhvr>
                                    </p:animEffect>
                                  </p:childTnLst>
                                </p:cTn>
                              </p:par>
                              <p:par>
                                <p:cTn id="65" presetID="10" presetClass="exit" presetSubtype="0" fill="hold" grpId="5" nodeType="withEffect">
                                  <p:stCondLst>
                                    <p:cond delay="0"/>
                                  </p:stCondLst>
                                  <p:childTnLst>
                                    <p:animEffect transition="out" filter="fade">
                                      <p:cBhvr>
                                        <p:cTn id="66" dur="500"/>
                                        <p:tgtEl>
                                          <p:spTgt spid="17"/>
                                        </p:tgtEl>
                                      </p:cBhvr>
                                    </p:animEffect>
                                    <p:set>
                                      <p:cBhvr>
                                        <p:cTn id="67" dur="1" fill="hold">
                                          <p:stCondLst>
                                            <p:cond delay="499"/>
                                          </p:stCondLst>
                                        </p:cTn>
                                        <p:tgtEl>
                                          <p:spTgt spid="17"/>
                                        </p:tgtEl>
                                        <p:attrNameLst>
                                          <p:attrName>style.visibility</p:attrName>
                                        </p:attrNameLst>
                                      </p:cBhvr>
                                      <p:to>
                                        <p:strVal val="hidden"/>
                                      </p:to>
                                    </p:set>
                                  </p:childTnLst>
                                </p:cTn>
                              </p:par>
                              <p:par>
                                <p:cTn id="68" presetID="10" presetClass="entr" presetSubtype="0" fill="hold" grpId="0" nodeType="with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fade">
                                      <p:cBhvr>
                                        <p:cTn id="70" dur="500"/>
                                        <p:tgtEl>
                                          <p:spTgt spid="14"/>
                                        </p:tgtEl>
                                      </p:cBhvr>
                                    </p:animEffect>
                                  </p:childTnLst>
                                </p:cTn>
                              </p:par>
                              <p:par>
                                <p:cTn id="71" presetID="1" presetClass="mediacall" presetSubtype="0" fill="hold" nodeType="withEffect">
                                  <p:stCondLst>
                                    <p:cond delay="1000"/>
                                  </p:stCondLst>
                                  <p:childTnLst>
                                    <p:cmd type="call" cmd="playFrom(0.0)">
                                      <p:cBhvr>
                                        <p:cTn id="72" dur="32160" fill="hold"/>
                                        <p:tgtEl>
                                          <p:spTgt spid="21"/>
                                        </p:tgtEl>
                                      </p:cBhvr>
                                    </p:cmd>
                                  </p:childTnLst>
                                </p:cTn>
                              </p:par>
                            </p:childTnLst>
                          </p:cTn>
                        </p:par>
                        <p:par>
                          <p:cTn id="73" fill="hold">
                            <p:stCondLst>
                              <p:cond delay="33160"/>
                            </p:stCondLst>
                            <p:childTnLst>
                              <p:par>
                                <p:cTn id="74" presetID="3" presetClass="mediacall" presetSubtype="0" fill="hold" nodeType="afterEffect">
                                  <p:stCondLst>
                                    <p:cond delay="0"/>
                                  </p:stCondLst>
                                  <p:childTnLst>
                                    <p:cmd type="call" cmd="stop">
                                      <p:cBhvr>
                                        <p:cTn id="75" dur="1" fill="hold"/>
                                        <p:tgtEl>
                                          <p:spTgt spid="21"/>
                                        </p:tgtEl>
                                      </p:cBhvr>
                                    </p:cmd>
                                  </p:childTnLst>
                                </p:cTn>
                              </p:par>
                              <p:par>
                                <p:cTn id="76" presetID="10" presetClass="entr" presetSubtype="0" fill="hold" grpId="6" nodeType="withEffect">
                                  <p:stCondLst>
                                    <p:cond delay="0"/>
                                  </p:stCondLst>
                                  <p:childTnLst>
                                    <p:set>
                                      <p:cBhvr>
                                        <p:cTn id="77" dur="1" fill="hold">
                                          <p:stCondLst>
                                            <p:cond delay="0"/>
                                          </p:stCondLst>
                                        </p:cTn>
                                        <p:tgtEl>
                                          <p:spTgt spid="17"/>
                                        </p:tgtEl>
                                        <p:attrNameLst>
                                          <p:attrName>style.visibility</p:attrName>
                                        </p:attrNameLst>
                                      </p:cBhvr>
                                      <p:to>
                                        <p:strVal val="visible"/>
                                      </p:to>
                                    </p:set>
                                    <p:animEffect transition="in" filter="fade">
                                      <p:cBhvr>
                                        <p:cTn id="7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9" fill="hold" display="0">
                  <p:stCondLst>
                    <p:cond delay="indefinite"/>
                  </p:stCondLst>
                  <p:endCondLst>
                    <p:cond evt="onStopAudio" delay="0">
                      <p:tgtEl>
                        <p:sldTgt/>
                      </p:tgtEl>
                    </p:cond>
                  </p:endCondLst>
                </p:cTn>
                <p:tgtEl>
                  <p:spTgt spid="18"/>
                </p:tgtEl>
              </p:cMediaNode>
            </p:audio>
            <p:audio>
              <p:cMediaNode vol="80000">
                <p:cTn id="80" fill="hold" display="0">
                  <p:stCondLst>
                    <p:cond delay="indefinite"/>
                  </p:stCondLst>
                  <p:endCondLst>
                    <p:cond evt="onStopAudio" delay="0">
                      <p:tgtEl>
                        <p:sldTgt/>
                      </p:tgtEl>
                    </p:cond>
                  </p:endCondLst>
                </p:cTn>
                <p:tgtEl>
                  <p:spTgt spid="19"/>
                </p:tgtEl>
              </p:cMediaNode>
            </p:audio>
            <p:audio>
              <p:cMediaNode vol="80000">
                <p:cTn id="81" fill="hold" display="0">
                  <p:stCondLst>
                    <p:cond delay="indefinite"/>
                  </p:stCondLst>
                  <p:endCondLst>
                    <p:cond evt="onStopAudio" delay="0">
                      <p:tgtEl>
                        <p:sldTgt/>
                      </p:tgtEl>
                    </p:cond>
                  </p:endCondLst>
                </p:cTn>
                <p:tgtEl>
                  <p:spTgt spid="20"/>
                </p:tgtEl>
              </p:cMediaNode>
            </p:audio>
            <p:audio>
              <p:cMediaNode vol="80000">
                <p:cTn id="82" fill="hold" display="0">
                  <p:stCondLst>
                    <p:cond delay="indefinite"/>
                  </p:stCondLst>
                  <p:endCondLst>
                    <p:cond evt="onStopAudio" delay="0">
                      <p:tgtEl>
                        <p:sldTgt/>
                      </p:tgtEl>
                    </p:cond>
                  </p:endCondLst>
                </p:cTn>
                <p:tgtEl>
                  <p:spTgt spid="21"/>
                </p:tgtEl>
              </p:cMediaNode>
            </p:audio>
          </p:childTnLst>
        </p:cTn>
      </p:par>
    </p:tnLst>
    <p:bldLst>
      <p:bldP spid="7" grpId="0" animBg="1"/>
      <p:bldP spid="8" grpId="0" animBg="1"/>
      <p:bldP spid="9" grpId="0" animBg="1"/>
      <p:bldP spid="10" grpId="0" animBg="1"/>
      <p:bldP spid="11" grpId="0"/>
      <p:bldP spid="13" grpId="0" animBg="1"/>
      <p:bldP spid="14" grpId="0" animBg="1"/>
      <p:bldP spid="15" grpId="0"/>
      <p:bldP spid="16" grpId="0"/>
      <p:bldP spid="17" grpId="0" animBg="1"/>
      <p:bldP spid="17" grpId="1" animBg="1"/>
      <p:bldP spid="17" grpId="2" animBg="1"/>
      <p:bldP spid="17" grpId="3" animBg="1"/>
      <p:bldP spid="17" grpId="4" animBg="1"/>
      <p:bldP spid="17" grpId="5" animBg="1"/>
      <p:bldP spid="17" grpId="6"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4327</TotalTime>
  <Words>3318</Words>
  <Application>Microsoft Office PowerPoint</Application>
  <PresentationFormat>On-screen Show (4:3)</PresentationFormat>
  <Paragraphs>219</Paragraphs>
  <Slides>19</Slides>
  <Notes>17</Notes>
  <HiddenSlides>0</HiddenSlides>
  <MMClips>42</MMClips>
  <ScaleCrop>false</ScaleCrop>
  <HeadingPairs>
    <vt:vector size="8" baseType="variant">
      <vt:variant>
        <vt:lpstr>Fonts Used</vt:lpstr>
      </vt:variant>
      <vt:variant>
        <vt:i4>3</vt:i4>
      </vt:variant>
      <vt:variant>
        <vt:lpstr>Theme</vt:lpstr>
      </vt:variant>
      <vt:variant>
        <vt:i4>1</vt:i4>
      </vt:variant>
      <vt:variant>
        <vt:lpstr>Slide Titles</vt:lpstr>
      </vt:variant>
      <vt:variant>
        <vt:i4>19</vt:i4>
      </vt:variant>
      <vt:variant>
        <vt:lpstr>Custom Shows</vt:lpstr>
      </vt:variant>
      <vt:variant>
        <vt:i4>6</vt:i4>
      </vt:variant>
    </vt:vector>
  </HeadingPairs>
  <TitlesOfParts>
    <vt:vector size="29" baseType="lpstr">
      <vt:lpstr>Arial</vt:lpstr>
      <vt:lpstr>Calibri</vt:lpstr>
      <vt:lpstr>Calibri Light</vt:lpstr>
      <vt:lpstr>Office Theme</vt:lpstr>
      <vt:lpstr>PowerPoint Presentation</vt:lpstr>
      <vt:lpstr>PowerPoint Presentation</vt:lpstr>
      <vt:lpstr>About this snippet</vt:lpstr>
      <vt:lpstr>PowerPoint Presentation</vt:lpstr>
      <vt:lpstr>What are ethics?</vt:lpstr>
      <vt:lpstr>PowerPoint Presentation</vt:lpstr>
      <vt:lpstr>Engineers Australia code of ethics</vt:lpstr>
      <vt:lpstr>Ethics of safety</vt:lpstr>
      <vt:lpstr>Shared responsibility</vt:lpstr>
      <vt:lpstr>PowerPoint Presentation</vt:lpstr>
      <vt:lpstr>What is a duty of care?</vt:lpstr>
      <vt:lpstr>No blame culture</vt:lpstr>
      <vt:lpstr>PowerPoint Presentation</vt:lpstr>
      <vt:lpstr>Ethics vs legal liability</vt:lpstr>
      <vt:lpstr>Example: road industry guidelines</vt:lpstr>
      <vt:lpstr>PowerPoint Presentation</vt:lpstr>
      <vt:lpstr>Ethical responses</vt:lpstr>
      <vt:lpstr>Further resources</vt:lpstr>
      <vt:lpstr>PowerPoint Presentation</vt:lpstr>
      <vt:lpstr>Opening sequence</vt:lpstr>
      <vt:lpstr>What are ethics</vt:lpstr>
      <vt:lpstr>Ethical obligations</vt:lpstr>
      <vt:lpstr>Duty of care</vt:lpstr>
      <vt:lpstr>Ethics vs legal liability</vt:lpstr>
      <vt:lpstr>Ethical responses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Corey Steer</dc:creator>
  <cp:lastModifiedBy>C Stokes</cp:lastModifiedBy>
  <cp:revision>293</cp:revision>
  <dcterms:created xsi:type="dcterms:W3CDTF">2018-02-23T04:31:11Z</dcterms:created>
  <dcterms:modified xsi:type="dcterms:W3CDTF">2020-06-26T07:47:01Z</dcterms:modified>
</cp:coreProperties>
</file>