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9"/>
  </p:notesMasterIdLst>
  <p:handoutMasterIdLst>
    <p:handoutMasterId r:id="rId20"/>
  </p:handoutMasterIdLst>
  <p:sldIdLst>
    <p:sldId id="263" r:id="rId2"/>
    <p:sldId id="264" r:id="rId3"/>
    <p:sldId id="278" r:id="rId4"/>
    <p:sldId id="265" r:id="rId5"/>
    <p:sldId id="270" r:id="rId6"/>
    <p:sldId id="271" r:id="rId7"/>
    <p:sldId id="268" r:id="rId8"/>
    <p:sldId id="269" r:id="rId9"/>
    <p:sldId id="276" r:id="rId10"/>
    <p:sldId id="274" r:id="rId11"/>
    <p:sldId id="266" r:id="rId12"/>
    <p:sldId id="272" r:id="rId13"/>
    <p:sldId id="273" r:id="rId14"/>
    <p:sldId id="267" r:id="rId15"/>
    <p:sldId id="275" r:id="rId16"/>
    <p:sldId id="277" r:id="rId17"/>
    <p:sldId id="258" r:id="rId18"/>
  </p:sldIdLst>
  <p:sldSz cx="9144000" cy="6858000" type="screen4x3"/>
  <p:notesSz cx="6858000" cy="9144000"/>
  <p:custShowLst>
    <p:custShow name="What is error?" id="0">
      <p:sldLst>
        <p:sld r:id="rId5"/>
        <p:sld r:id="rId6"/>
        <p:sld r:id="rId7"/>
        <p:sld r:id="rId4"/>
        <p:sld r:id="rId18"/>
      </p:sldLst>
    </p:custShow>
    <p:custShow name="Failure trajectory" id="1">
      <p:sldLst>
        <p:sld r:id="rId8"/>
        <p:sld r:id="rId9"/>
        <p:sld r:id="rId10"/>
        <p:sld r:id="rId11"/>
        <p:sld r:id="rId4"/>
        <p:sld r:id="rId18"/>
      </p:sldLst>
    </p:custShow>
    <p:custShow name="Kimber's model" id="2">
      <p:sldLst>
        <p:sld r:id="rId12"/>
        <p:sld r:id="rId13"/>
        <p:sld r:id="rId14"/>
        <p:sld r:id="rId4"/>
        <p:sld r:id="rId18"/>
      </p:sldLst>
    </p:custShow>
    <p:custShow name="Example: Piper Alpha" id="3">
      <p:sldLst>
        <p:sld r:id="rId15"/>
        <p:sld r:id="rId16"/>
        <p:sld r:id="rId17"/>
        <p:sld r:id="rId4"/>
        <p:sld r:id="rId18"/>
      </p:sldLst>
    </p:custShow>
    <p:custShow name="Opening sequence" id="4">
      <p:sldLst>
        <p:sld r:id="rId2"/>
        <p:sld r:id="rId3"/>
        <p:sld r:id="rId4"/>
        <p:sld r:id="rId18"/>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7C0302-ED25-4582-B53F-D95AFA853ACC}">
          <p14:sldIdLst>
            <p14:sldId id="263"/>
            <p14:sldId id="264"/>
            <p14:sldId id="278"/>
          </p14:sldIdLst>
        </p14:section>
        <p14:section name="What is error?" id="{671D0B9B-80D3-481D-93F6-5A3FEC1F2670}">
          <p14:sldIdLst>
            <p14:sldId id="265"/>
            <p14:sldId id="270"/>
            <p14:sldId id="271"/>
          </p14:sldIdLst>
        </p14:section>
        <p14:section name="Failure trajectory" id="{40BEA10E-D811-4368-A8CC-100B3EE80C69}">
          <p14:sldIdLst>
            <p14:sldId id="268"/>
            <p14:sldId id="269"/>
            <p14:sldId id="276"/>
            <p14:sldId id="274"/>
          </p14:sldIdLst>
        </p14:section>
        <p14:section name="Kimber's model" id="{62C35437-0390-423C-B0E5-3F186C438621}">
          <p14:sldIdLst>
            <p14:sldId id="266"/>
            <p14:sldId id="272"/>
            <p14:sldId id="273"/>
          </p14:sldIdLst>
        </p14:section>
        <p14:section name="Example: Piper Alpha" id="{FB4F10CD-A7B5-42E2-9D43-42052528299B}">
          <p14:sldIdLst>
            <p14:sldId id="267"/>
            <p14:sldId id="275"/>
            <p14:sldId id="277"/>
            <p14:sldId id="2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custShow id="4"/>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A0DF"/>
    <a:srgbClr val="F8801C"/>
    <a:srgbClr val="0E1429"/>
    <a:srgbClr val="00A1DE"/>
    <a:srgbClr val="0080C4"/>
    <a:srgbClr val="009E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0259" autoAdjust="0"/>
  </p:normalViewPr>
  <p:slideViewPr>
    <p:cSldViewPr snapToGrid="0" snapToObjects="1">
      <p:cViewPr varScale="1">
        <p:scale>
          <a:sx n="88" d="100"/>
          <a:sy n="88" d="100"/>
        </p:scale>
        <p:origin x="217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63" d="100"/>
          <a:sy n="63" d="100"/>
        </p:scale>
        <p:origin x="3137" y="4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CD5916-D172-4A09-BD0D-A3DED9E6E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B55E3E07-B411-4CC6-B5A3-88D8AFD9DA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41DB59-475A-4698-8B72-1094B5967226}" type="datetimeFigureOut">
              <a:rPr lang="en-AU" smtClean="0"/>
              <a:t>26/06/2020</a:t>
            </a:fld>
            <a:endParaRPr lang="en-AU"/>
          </a:p>
        </p:txBody>
      </p:sp>
      <p:sp>
        <p:nvSpPr>
          <p:cNvPr id="4" name="Footer Placeholder 3">
            <a:extLst>
              <a:ext uri="{FF2B5EF4-FFF2-40B4-BE49-F238E27FC236}">
                <a16:creationId xmlns:a16="http://schemas.microsoft.com/office/drawing/2014/main" id="{D282E1EC-48D9-41BA-BBD6-37F9CA907D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EB232147-7D0A-4BC9-B2C6-8240B774372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3BE0D8-D90C-43AA-8F0E-AC127F9B1C3A}" type="slidenum">
              <a:rPr lang="en-AU" smtClean="0"/>
              <a:t>‹#›</a:t>
            </a:fld>
            <a:endParaRPr lang="en-AU"/>
          </a:p>
        </p:txBody>
      </p:sp>
    </p:spTree>
    <p:extLst>
      <p:ext uri="{BB962C8B-B14F-4D97-AF65-F5344CB8AC3E}">
        <p14:creationId xmlns:p14="http://schemas.microsoft.com/office/powerpoint/2010/main" val="1139847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B4C4A-11AE-4645-8A34-1A35389180E5}" type="datetimeFigureOut">
              <a:rPr lang="en-US" smtClean="0"/>
              <a:pPr/>
              <a:t>6/26/2020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E59ED5-2685-A749-A30B-E5DC3B170F8E}" type="slidenum">
              <a:rPr lang="en-US" smtClean="0"/>
              <a:pPr/>
              <a:t>‹#›</a:t>
            </a:fld>
            <a:endParaRPr lang="en-US"/>
          </a:p>
        </p:txBody>
      </p:sp>
    </p:spTree>
    <p:extLst>
      <p:ext uri="{BB962C8B-B14F-4D97-AF65-F5344CB8AC3E}">
        <p14:creationId xmlns:p14="http://schemas.microsoft.com/office/powerpoint/2010/main" val="1308047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Welcome to Module 1, Snippet 3 of Safe System for Universities. In Snippet 2, we discussed mechanisms of failure, including one type of latent condition that can lead to error, known as error provoking conditions. In this snippet, we will look closer at error and the role it plays within system failures.</a:t>
            </a:r>
          </a:p>
        </p:txBody>
      </p:sp>
      <p:sp>
        <p:nvSpPr>
          <p:cNvPr id="4" name="Slide Number Placeholder 3"/>
          <p:cNvSpPr>
            <a:spLocks noGrp="1"/>
          </p:cNvSpPr>
          <p:nvPr>
            <p:ph type="sldNum" sz="quarter" idx="5"/>
          </p:nvPr>
        </p:nvSpPr>
        <p:spPr/>
        <p:txBody>
          <a:bodyPr/>
          <a:lstStyle/>
          <a:p>
            <a:fld id="{50E59ED5-2685-A749-A30B-E5DC3B170F8E}" type="slidenum">
              <a:rPr lang="en-US" smtClean="0"/>
              <a:pPr/>
              <a:t>1</a:t>
            </a:fld>
            <a:endParaRPr lang="en-US"/>
          </a:p>
        </p:txBody>
      </p:sp>
    </p:spTree>
    <p:extLst>
      <p:ext uri="{BB962C8B-B14F-4D97-AF65-F5344CB8AC3E}">
        <p14:creationId xmlns:p14="http://schemas.microsoft.com/office/powerpoint/2010/main" val="2288878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Now, we will take a look at Kimber’s model, which helps highlight two very different ways of perceiving failure. It is important to note that this model was developed specifically as a way to represent failure in the road transportation industry.</a:t>
            </a:r>
          </a:p>
        </p:txBody>
      </p:sp>
      <p:sp>
        <p:nvSpPr>
          <p:cNvPr id="4" name="Slide Number Placeholder 3"/>
          <p:cNvSpPr>
            <a:spLocks noGrp="1"/>
          </p:cNvSpPr>
          <p:nvPr>
            <p:ph type="sldNum" sz="quarter" idx="5"/>
          </p:nvPr>
        </p:nvSpPr>
        <p:spPr/>
        <p:txBody>
          <a:bodyPr/>
          <a:lstStyle/>
          <a:p>
            <a:fld id="{50E59ED5-2685-A749-A30B-E5DC3B170F8E}" type="slidenum">
              <a:rPr lang="en-US" smtClean="0"/>
              <a:pPr/>
              <a:t>11</a:t>
            </a:fld>
            <a:endParaRPr lang="en-US"/>
          </a:p>
        </p:txBody>
      </p:sp>
    </p:spTree>
    <p:extLst>
      <p:ext uri="{BB962C8B-B14F-4D97-AF65-F5344CB8AC3E}">
        <p14:creationId xmlns:p14="http://schemas.microsoft.com/office/powerpoint/2010/main" val="3668524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Kimber’s model is used to describe the relative contributions of different factors in the causation of road crashes. The model is shown as a Venn diagram of failure modes in which a single factor is deemed responsible, as represented by the non-overlapping areas of the circles, and of failure modes in which more than one factor is deemed responsible, as represented by the overlapping portions of the circles. </a:t>
            </a:r>
          </a:p>
          <a:p>
            <a:pPr marL="228600" indent="-228600">
              <a:buFont typeface="+mj-lt"/>
              <a:buAutoNum type="arabicPeriod"/>
            </a:pPr>
            <a:endParaRPr lang="en-AU"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As shown here, the model represents three factors commonly associated with road crashes. These are the driver that is in control of a vehicle, the road environment on which a vehicle is being driven, which includes the speed limit along the road, and the vehicle that is being driven. This model as we see it here identifies the relationships between the different factors, but does not attribute the magnitude of contribution by each factor.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dirty="0"/>
          </a:p>
          <a:p>
            <a:pPr marL="228600" indent="-228600">
              <a:buFont typeface="+mj-lt"/>
              <a:buAutoNum type="arabicPeriod"/>
            </a:pPr>
            <a:r>
              <a:rPr lang="en-AU" dirty="0"/>
              <a:t>If we consider the relative contribution of each factor, we can see that driver error contributes to most crashes, while road and vehicle failures, such as reduced pavement friction or defective brakes, contribute to a lesser proportion of crashes. In this sense, the model is correct, but of what use? In short, its use is limited when an important omission within this model is considered. This model give no consideration to error provoking conditions, which ultimately lead road users to make the errors that contribute to most crashes.</a:t>
            </a:r>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12</a:t>
            </a:fld>
            <a:endParaRPr lang="en-US"/>
          </a:p>
        </p:txBody>
      </p:sp>
    </p:spTree>
    <p:extLst>
      <p:ext uri="{BB962C8B-B14F-4D97-AF65-F5344CB8AC3E}">
        <p14:creationId xmlns:p14="http://schemas.microsoft.com/office/powerpoint/2010/main" val="2257913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 more appropriate model is that of Kimber’s revised model, which draws a perspective on system failures, rather than isolating human error. In this form of the model, we can also appreciate the contributions of error provoking conditions. Seen through this perspective, we can now see that system failures, which stem from both system deficiencies and error provoking conditions, are responsible for the vast majority of crashes. Human error in isolation is responsible for only a small number of crashes, which generally involve either extreme non-compliance or inexperience.</a:t>
            </a:r>
          </a:p>
          <a:p>
            <a:pPr marL="228600" indent="-228600">
              <a:buFont typeface="+mj-lt"/>
              <a:buAutoNum type="arabicPeriod"/>
            </a:pPr>
            <a:endParaRPr lang="en-AU" dirty="0"/>
          </a:p>
          <a:p>
            <a:pPr marL="228600" indent="-228600">
              <a:buFont typeface="+mj-lt"/>
              <a:buAutoNum type="arabicPeriod"/>
            </a:pPr>
            <a:r>
              <a:rPr lang="en-AU" dirty="0"/>
              <a:t>We can now see that system failures, as shown here, represent the multitude of latent conditions and active errors that lead to a crash. The benefit of this perspective is to take focus away from just the contribution of error made by the driver. When we draw focus to the system perspective, we can see that driver error is just one link in a chain of actions </a:t>
            </a:r>
            <a:r>
              <a:rPr lang="en-AU"/>
              <a:t>that lead </a:t>
            </a:r>
            <a:r>
              <a:rPr lang="en-AU" dirty="0"/>
              <a:t>to a crash. Take any of these links away, and the crash would not occur in the first place. This then begs the question, is driver error really to blame when it was weaknesses within the system that allowed error to translate to a crash?</a:t>
            </a:r>
          </a:p>
          <a:p>
            <a:pPr marL="228600" indent="-228600">
              <a:buFont typeface="+mj-lt"/>
              <a:buAutoNum type="arabicPeriod"/>
            </a:pPr>
            <a:endParaRPr lang="en-AU" dirty="0"/>
          </a:p>
          <a:p>
            <a:pPr marL="228600" indent="-228600">
              <a:buFont typeface="+mj-lt"/>
              <a:buAutoNum type="arabicPeriod"/>
            </a:pPr>
            <a:r>
              <a:rPr lang="en-AU" dirty="0"/>
              <a:t>While Kimber’s model was created specifically to demonstrate the fallibility of focusing solely on human error in finding the causes for car crashes, it can be applied equally as well to many other industries. The point of the model is to demonstrate that the entire system, comprising latent conditions as well as active errors, contributes to failures. By looking at the entire system, instead of focusing on one small part of it, we are able to better understand the conditions that lead to failures and employ more diverse solutions for mitigating their damaging results.</a:t>
            </a:r>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13</a:t>
            </a:fld>
            <a:endParaRPr lang="en-US"/>
          </a:p>
        </p:txBody>
      </p:sp>
    </p:spTree>
    <p:extLst>
      <p:ext uri="{BB962C8B-B14F-4D97-AF65-F5344CB8AC3E}">
        <p14:creationId xmlns:p14="http://schemas.microsoft.com/office/powerpoint/2010/main" val="3973703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On 6 July 1988, a drilling platform in the North Sea, about 190 kilometres north-east of Aberdeen in Scotland, was engulfed in a series of explosions that ultimately destroyed the platform and cost the lives of 167 people. This platform, named Piper Alpha, is a prime example of the intrinsic relationships that occur between human errors and system failures. As with many disasters, it is easy to pinpoint the failures on Piper Alpha to the mistakes made by the work crew operating the system. On the surface, these mistakes may appear to carry the bulk of responsibility for what occurred. But when we look a little deeper, the failures that occurred within the system, some lying unnoticed for many years, ensured that the mistakes that occurred on 6 July 1988 resulted in such a catastrophic outcome.</a:t>
            </a:r>
          </a:p>
          <a:p>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14</a:t>
            </a:fld>
            <a:endParaRPr lang="en-US"/>
          </a:p>
        </p:txBody>
      </p:sp>
    </p:spTree>
    <p:extLst>
      <p:ext uri="{BB962C8B-B14F-4D97-AF65-F5344CB8AC3E}">
        <p14:creationId xmlns:p14="http://schemas.microsoft.com/office/powerpoint/2010/main" val="1139457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Using Reason’s swiss cheese model, we will attempt to reconstruct the failure that occurred on Piper Alpha. While this will not be an exhaustive reconstruction, it will enable us to visualise, from a system’s perspective, some of the latent conditions and errors that led to the disaster.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Piper Alpha was constructed in the early 1970s and began oil production in 1976. The platform was chosen to act as a central transfer point for production, with nearby drilling platforms transferring production to Piper Alpha before being piped to the mainland. This decision would play a critical role in the disaster.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For safety reasons, personnel areas were kept well away from the most hazardous areas of production. In 1980, the platform was converted to allow gas production in addition to oil. With this conversion, a number of hazardous operations were brought closer to crew areas, including locating the gas conservation module near the crew’s accommodation quarters.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In the late 1980s, upgrade and reconstruction work to the platform had begun. Part of this work called for upgrade of a gas conservation module, or CGM. While the CGM was being upgraded, the decision was made to continue oil production and transfer of gas from the other drilling platforms, instead of ceasing production altogether.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Part of the upgrade works occurring at the time required divers to be in the water under the platform. Procedure called for the normally automatically controlled firefighting pumps to be placed in manual mode whenever divers were working. After the first explosion, system controls were destroyed to the extent where the firefighting equipment could not be manually started.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On 6 July, 1988, Pump A of two condensate pumps was scheduled for routine maintenance. These pumps were used for removing condensate from gas being transferred from the other platforms, before it was piped to the mainland. The pump’s pressure safety valve was removed during this work. Because the maintenance could not be completed before shift change over, a temporary cover plate was used to seal the pump’s open pipework. Because it was meant to be temporary, the plate was only hand-fastened.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When the shift change over occurred, the maintenance engineer filled in the appropriate paperwork notifying that Pump A was offline and not to be started. Because he could not speak to the oncoming shift controller, the engineer did not inform him of the situation. While the paperwork was completed, it was stored in a different location to the original maintenance work permit form and was never found by the oncoming crew.</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At some point, Pump B, which had being taking the entire condensation load, failed and was not able to be restarted.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As the on-duty crew was not aware of Pump A’s condition, it was started. The temporary cover plate failed to hold and gas started to escape from the pipe. The gas ignited and exploded.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The firewall designed to isolate the condensate pump was not designed to withstand such an explosion and so it failed, leaving the nearby control room to be destroyed and disabling several critical control systems.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Without the control room, the platform’s chain of command soon collapsed and proper emergency procedures failed to be actioned. Upon learning of the explosion, the majority of the platform’s crew escaped to the fireproof accommodation quarters.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The firefighting equipment was still in manual mode. The equipment’s manual control systems were damaged during the initial explosion, ensuring the platform’s own firefighting equipment would not start. Even if it had been started, Piper Alpha was transferring gas and oil from nearby platforms. Due to company pressure to maintain production, the crews of these platforms had not shut down production upon hearing of the emergency. Despite Piper Alpha’s own production being stopped, gas was still flowing at a rate that made the fire virtually unstoppable.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Due the intensity of the fire and subsequent explosions, the platform’s structure nearest to the initial explosion started to disintegrate. The accommodation quarters were one of the initial structures that collapsed and fell into the sea, resulting in the deaths of all who were sheltering inside.</a:t>
            </a:r>
          </a:p>
        </p:txBody>
      </p:sp>
      <p:sp>
        <p:nvSpPr>
          <p:cNvPr id="4" name="Slide Number Placeholder 3"/>
          <p:cNvSpPr>
            <a:spLocks noGrp="1"/>
          </p:cNvSpPr>
          <p:nvPr>
            <p:ph type="sldNum" sz="quarter" idx="5"/>
          </p:nvPr>
        </p:nvSpPr>
        <p:spPr/>
        <p:txBody>
          <a:bodyPr/>
          <a:lstStyle/>
          <a:p>
            <a:fld id="{50E59ED5-2685-A749-A30B-E5DC3B170F8E}" type="slidenum">
              <a:rPr lang="en-US" smtClean="0"/>
              <a:pPr/>
              <a:t>15</a:t>
            </a:fld>
            <a:endParaRPr lang="en-US"/>
          </a:p>
        </p:txBody>
      </p:sp>
    </p:spTree>
    <p:extLst>
      <p:ext uri="{BB962C8B-B14F-4D97-AF65-F5344CB8AC3E}">
        <p14:creationId xmlns:p14="http://schemas.microsoft.com/office/powerpoint/2010/main" val="3452049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While it is easy to point to the crew’s communication mistakes for the disaster, Reason’s swiss cheese model helps us to visualise the wider scope of holes that formed in each barrier along the trajectory to failure.</a:t>
            </a:r>
          </a:p>
          <a:p>
            <a:pPr marL="228600" indent="-228600">
              <a:buFont typeface="+mj-lt"/>
              <a:buAutoNum type="arabicPeriod"/>
            </a:pPr>
            <a:endParaRPr lang="en-AU" dirty="0"/>
          </a:p>
          <a:p>
            <a:pPr marL="228600" indent="-228600">
              <a:buFont typeface="+mj-lt"/>
              <a:buAutoNum type="arabicPeriod"/>
            </a:pPr>
            <a:r>
              <a:rPr lang="en-AU" dirty="0"/>
              <a:t>We must therefore ask ourselves, does it help to focus our attention on the errors made by the crew? Would it help to take a broader perspective of the events that led to the disaster? Hopefully, you can see how a system wide focus can help understand all of the events that led to failure.</a:t>
            </a:r>
          </a:p>
          <a:p>
            <a:pPr marL="228600" indent="-228600">
              <a:buFont typeface="+mj-lt"/>
              <a:buAutoNum type="arabicPeriod"/>
            </a:pPr>
            <a:endParaRPr lang="en-AU" dirty="0"/>
          </a:p>
          <a:p>
            <a:pPr marL="228600" indent="-228600">
              <a:buFont typeface="+mj-lt"/>
              <a:buAutoNum type="arabicPeriod"/>
            </a:pPr>
            <a:r>
              <a:rPr lang="en-AU" dirty="0"/>
              <a:t>In taking a system wide focus, we also enable ourselves to see the wider scope of responses that could have prevented such a disaster from occurring, or at least lessened the magnitude of the harm that it caused. This is the real power of viewing failure as a system wide problem, rather than a result of only user error. </a:t>
            </a:r>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16</a:t>
            </a:fld>
            <a:endParaRPr lang="en-US"/>
          </a:p>
        </p:txBody>
      </p:sp>
    </p:spTree>
    <p:extLst>
      <p:ext uri="{BB962C8B-B14F-4D97-AF65-F5344CB8AC3E}">
        <p14:creationId xmlns:p14="http://schemas.microsoft.com/office/powerpoint/2010/main" val="2033261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17</a:t>
            </a:fld>
            <a:endParaRPr lang="en-US"/>
          </a:p>
        </p:txBody>
      </p:sp>
    </p:spTree>
    <p:extLst>
      <p:ext uri="{BB962C8B-B14F-4D97-AF65-F5344CB8AC3E}">
        <p14:creationId xmlns:p14="http://schemas.microsoft.com/office/powerpoint/2010/main" val="3613465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This snippet is made up of a number of sections. Click on the below links to go through each section. To advance a slide, press enter on your keyboard or click the slide. If you miss anything that has been said, you can replay the narration to each slide. </a:t>
            </a:r>
            <a:r>
              <a:rPr lang="en-AU" sz="1200"/>
              <a:t>A printed version of the narrative is also provided in the curriculum guideline.</a:t>
            </a:r>
          </a:p>
          <a:p>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3</a:t>
            </a:fld>
            <a:endParaRPr lang="en-US"/>
          </a:p>
        </p:txBody>
      </p:sp>
    </p:spTree>
    <p:extLst>
      <p:ext uri="{BB962C8B-B14F-4D97-AF65-F5344CB8AC3E}">
        <p14:creationId xmlns:p14="http://schemas.microsoft.com/office/powerpoint/2010/main" val="235885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Firstly, let’s revisit errors and their effect.</a:t>
            </a:r>
          </a:p>
        </p:txBody>
      </p:sp>
      <p:sp>
        <p:nvSpPr>
          <p:cNvPr id="4" name="Slide Number Placeholder 3"/>
          <p:cNvSpPr>
            <a:spLocks noGrp="1"/>
          </p:cNvSpPr>
          <p:nvPr>
            <p:ph type="sldNum" sz="quarter" idx="5"/>
          </p:nvPr>
        </p:nvSpPr>
        <p:spPr/>
        <p:txBody>
          <a:bodyPr/>
          <a:lstStyle/>
          <a:p>
            <a:fld id="{50E59ED5-2685-A749-A30B-E5DC3B170F8E}" type="slidenum">
              <a:rPr lang="en-US" smtClean="0"/>
              <a:pPr/>
              <a:t>4</a:t>
            </a:fld>
            <a:endParaRPr lang="en-US"/>
          </a:p>
        </p:txBody>
      </p:sp>
    </p:spTree>
    <p:extLst>
      <p:ext uri="{BB962C8B-B14F-4D97-AF65-F5344CB8AC3E}">
        <p14:creationId xmlns:p14="http://schemas.microsoft.com/office/powerpoint/2010/main" val="1376849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Errors occur when latent conditions provoke erroneous decisions made by system managers and system users. The latent condition that leads to errors is known as an error provoking condition. Error provoking conditions can take many forms and may not always be obvious, as we may consider them a part of normal operating conditions. Two examples are the time pressures placed on engineers when completing a design, and the necessity for drivers to pick a gap in traffic in order to turn at an intersection.</a:t>
            </a:r>
          </a:p>
          <a:p>
            <a:pPr marL="228600" indent="-228600">
              <a:buFont typeface="+mj-lt"/>
              <a:buAutoNum type="arabicPeriod"/>
            </a:pPr>
            <a:endParaRPr lang="en-AU" dirty="0"/>
          </a:p>
          <a:p>
            <a:pPr marL="228600" indent="-228600">
              <a:buFont typeface="+mj-lt"/>
              <a:buAutoNum type="arabicPeriod"/>
            </a:pPr>
            <a:r>
              <a:rPr lang="en-AU" dirty="0"/>
              <a:t>Errors do not always lead to harm. Most errors will result in no-loss failures, which are failures that do not result in property or injury loss to those involved. These types of failures are referred to as near misses, incidents and no-incident failures. Some no loss failures such as near misses, are easily recognisable. Others, such as non-incident failures, can easily go unnoticed.</a:t>
            </a:r>
          </a:p>
          <a:p>
            <a:pPr marL="228600" indent="-228600">
              <a:buFont typeface="+mj-lt"/>
              <a:buAutoNum type="arabicPeriod"/>
            </a:pPr>
            <a:endParaRPr lang="en-AU" dirty="0"/>
          </a:p>
          <a:p>
            <a:pPr marL="228600" indent="-228600">
              <a:buFont typeface="+mj-lt"/>
              <a:buAutoNum type="arabicPeriod"/>
            </a:pPr>
            <a:r>
              <a:rPr lang="en-AU" dirty="0"/>
              <a:t>Some errors will lead to harmful failures, which are commonly referred to as accidents. Harmful failures lead to some form of loss to those involved, whether it be loss of property, injury or loss of life. As with no-loss failures, the errors that lead to these events may be intentional or unintentional.</a:t>
            </a:r>
          </a:p>
        </p:txBody>
      </p:sp>
      <p:sp>
        <p:nvSpPr>
          <p:cNvPr id="4" name="Slide Number Placeholder 3"/>
          <p:cNvSpPr>
            <a:spLocks noGrp="1"/>
          </p:cNvSpPr>
          <p:nvPr>
            <p:ph type="sldNum" sz="quarter" idx="5"/>
          </p:nvPr>
        </p:nvSpPr>
        <p:spPr/>
        <p:txBody>
          <a:bodyPr/>
          <a:lstStyle/>
          <a:p>
            <a:fld id="{50E59ED5-2685-A749-A30B-E5DC3B170F8E}" type="slidenum">
              <a:rPr lang="en-US" smtClean="0"/>
              <a:pPr/>
              <a:t>5</a:t>
            </a:fld>
            <a:endParaRPr lang="en-US"/>
          </a:p>
        </p:txBody>
      </p:sp>
    </p:spTree>
    <p:extLst>
      <p:ext uri="{BB962C8B-B14F-4D97-AF65-F5344CB8AC3E}">
        <p14:creationId xmlns:p14="http://schemas.microsoft.com/office/powerpoint/2010/main" val="1407358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Errors can be either latent or active. </a:t>
            </a:r>
          </a:p>
          <a:p>
            <a:pPr marL="228600" indent="-228600">
              <a:buFont typeface="+mj-lt"/>
              <a:buAutoNum type="arabicPeriod"/>
            </a:pPr>
            <a:endParaRPr lang="en-AU" dirty="0"/>
          </a:p>
          <a:p>
            <a:pPr marL="228600" indent="-228600">
              <a:buFont typeface="+mj-lt"/>
              <a:buAutoNum type="arabicPeriod"/>
            </a:pPr>
            <a:r>
              <a:rPr lang="en-AU" dirty="0"/>
              <a:t>Latent error refers to errors that cause latent conditions within a system. They are usually due to decisions made by system managers, such as planners, designers and operations managers. Examples could be inadequate design, inappropriate procedures, understaffing and hazardous operating conditions.</a:t>
            </a:r>
          </a:p>
          <a:p>
            <a:pPr marL="228600" indent="-228600">
              <a:buFont typeface="+mj-lt"/>
              <a:buAutoNum type="arabicPeriod"/>
            </a:pPr>
            <a:endParaRPr lang="en-AU" dirty="0"/>
          </a:p>
          <a:p>
            <a:pPr marL="228600" indent="-228600">
              <a:buFont typeface="+mj-lt"/>
              <a:buAutoNum type="arabicPeriod"/>
            </a:pPr>
            <a:r>
              <a:rPr lang="en-AU" dirty="0"/>
              <a:t>Active errors are those made directly before a failure occurs. Active errors are usually made by system users, such as front line workers and the public. Examples of active errors could be a pilot undertaking a hazardous manoeuvre, a machine operator activating the wrong control, or a pedestrian crossing the road when traffic is present.</a:t>
            </a:r>
          </a:p>
        </p:txBody>
      </p:sp>
      <p:sp>
        <p:nvSpPr>
          <p:cNvPr id="4" name="Slide Number Placeholder 3"/>
          <p:cNvSpPr>
            <a:spLocks noGrp="1"/>
          </p:cNvSpPr>
          <p:nvPr>
            <p:ph type="sldNum" sz="quarter" idx="5"/>
          </p:nvPr>
        </p:nvSpPr>
        <p:spPr/>
        <p:txBody>
          <a:bodyPr/>
          <a:lstStyle/>
          <a:p>
            <a:fld id="{50E59ED5-2685-A749-A30B-E5DC3B170F8E}" type="slidenum">
              <a:rPr lang="en-US" smtClean="0"/>
              <a:pPr/>
              <a:t>6</a:t>
            </a:fld>
            <a:endParaRPr lang="en-US"/>
          </a:p>
        </p:txBody>
      </p:sp>
    </p:spTree>
    <p:extLst>
      <p:ext uri="{BB962C8B-B14F-4D97-AF65-F5344CB8AC3E}">
        <p14:creationId xmlns:p14="http://schemas.microsoft.com/office/powerpoint/2010/main" val="174038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Failure trajectory refers to the chain of conditions that lead to a failure. In this section, we will look at a well known model of failure trajectory.</a:t>
            </a:r>
          </a:p>
        </p:txBody>
      </p:sp>
      <p:sp>
        <p:nvSpPr>
          <p:cNvPr id="4" name="Slide Number Placeholder 3"/>
          <p:cNvSpPr>
            <a:spLocks noGrp="1"/>
          </p:cNvSpPr>
          <p:nvPr>
            <p:ph type="sldNum" sz="quarter" idx="5"/>
          </p:nvPr>
        </p:nvSpPr>
        <p:spPr/>
        <p:txBody>
          <a:bodyPr/>
          <a:lstStyle/>
          <a:p>
            <a:fld id="{50E59ED5-2685-A749-A30B-E5DC3B170F8E}" type="slidenum">
              <a:rPr lang="en-US" smtClean="0"/>
              <a:pPr/>
              <a:t>7</a:t>
            </a:fld>
            <a:endParaRPr lang="en-US"/>
          </a:p>
        </p:txBody>
      </p:sp>
    </p:spTree>
    <p:extLst>
      <p:ext uri="{BB962C8B-B14F-4D97-AF65-F5344CB8AC3E}">
        <p14:creationId xmlns:p14="http://schemas.microsoft.com/office/powerpoint/2010/main" val="2743213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James Reason’s swiss cheese </a:t>
            </a:r>
            <a:r>
              <a:rPr lang="en-AU"/>
              <a:t>model is a </a:t>
            </a:r>
            <a:r>
              <a:rPr lang="en-AU" dirty="0"/>
              <a:t>well known example of failure trajectory. In it, barriers to failure are represented as layers through which the failure trajectory must navigate. </a:t>
            </a:r>
          </a:p>
          <a:p>
            <a:pPr marL="228600" indent="-228600">
              <a:buFont typeface="+mj-lt"/>
              <a:buAutoNum type="arabicPeriod"/>
            </a:pPr>
            <a:endParaRPr lang="en-AU" dirty="0"/>
          </a:p>
          <a:p>
            <a:pPr marL="228600" indent="-228600">
              <a:buFont typeface="+mj-lt"/>
              <a:buAutoNum type="arabicPeriod"/>
            </a:pPr>
            <a:r>
              <a:rPr lang="en-AU" dirty="0"/>
              <a:t>Holes in these layers, which represent latent conditions and subsequent errors, must align in the right place and at the right time for a failure to occur. In other words, a window of opportunity forms through which the failure trajectory can traverse. </a:t>
            </a:r>
          </a:p>
          <a:p>
            <a:pPr marL="228600" indent="-228600">
              <a:buFont typeface="+mj-lt"/>
              <a:buAutoNum type="arabicPeriod"/>
            </a:pPr>
            <a:endParaRPr lang="en-AU" dirty="0"/>
          </a:p>
          <a:p>
            <a:pPr marL="228600" indent="-228600">
              <a:buFont typeface="+mj-lt"/>
              <a:buAutoNum type="arabicPeriod"/>
            </a:pPr>
            <a:r>
              <a:rPr lang="en-AU" dirty="0"/>
              <a:t>When the holes in the layers do not align, the failure cannot occur. Much like a person walking through a succession of doors to reach a destination, it only takes one locked door in order to prevent the person from reaching their destination. Like this analogy, it only takes one layer to form a barrier for failure to be prevented. </a:t>
            </a:r>
          </a:p>
          <a:p>
            <a:pPr marL="228600" indent="-228600">
              <a:buFont typeface="+mj-lt"/>
              <a:buAutoNum type="arabicPeriod"/>
            </a:pPr>
            <a:endParaRPr lang="en-AU" dirty="0"/>
          </a:p>
          <a:p>
            <a:pPr marL="228600" indent="-228600">
              <a:buFont typeface="+mj-lt"/>
              <a:buAutoNum type="arabicPeriod"/>
            </a:pPr>
            <a:r>
              <a:rPr lang="en-AU" dirty="0"/>
              <a:t>It is important to note that holes within one layer can circumvent the effects of other layers. For example, policy implemented by system decision makers may be weakened if it is not implemented properly by line management, or followed by system users.</a:t>
            </a:r>
          </a:p>
        </p:txBody>
      </p:sp>
      <p:sp>
        <p:nvSpPr>
          <p:cNvPr id="4" name="Slide Number Placeholder 3"/>
          <p:cNvSpPr>
            <a:spLocks noGrp="1"/>
          </p:cNvSpPr>
          <p:nvPr>
            <p:ph type="sldNum" sz="quarter" idx="5"/>
          </p:nvPr>
        </p:nvSpPr>
        <p:spPr/>
        <p:txBody>
          <a:bodyPr/>
          <a:lstStyle/>
          <a:p>
            <a:fld id="{50E59ED5-2685-A749-A30B-E5DC3B170F8E}" type="slidenum">
              <a:rPr lang="en-US" smtClean="0"/>
              <a:pPr/>
              <a:t>8</a:t>
            </a:fld>
            <a:endParaRPr lang="en-US"/>
          </a:p>
        </p:txBody>
      </p:sp>
    </p:spTree>
    <p:extLst>
      <p:ext uri="{BB962C8B-B14F-4D97-AF65-F5344CB8AC3E}">
        <p14:creationId xmlns:p14="http://schemas.microsoft.com/office/powerpoint/2010/main" val="2570107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Each layer represents a different level of activity where barriers are created and where failures can occur.</a:t>
            </a:r>
          </a:p>
          <a:p>
            <a:pPr marL="228600" indent="-228600">
              <a:buFont typeface="+mj-lt"/>
              <a:buAutoNum type="arabicPeriod"/>
            </a:pPr>
            <a:endParaRPr lang="en-AU" dirty="0"/>
          </a:p>
          <a:p>
            <a:pPr marL="228600" indent="-228600">
              <a:buFont typeface="+mj-lt"/>
              <a:buAutoNum type="arabicPeriod"/>
            </a:pPr>
            <a:r>
              <a:rPr lang="en-AU" dirty="0"/>
              <a:t>The first layer represents the objectives and strategic directions that decision makers will choose to follow. An example can be the directions made by an organisation within their strategic planning.</a:t>
            </a:r>
          </a:p>
          <a:p>
            <a:pPr marL="228600" indent="-228600">
              <a:buFont typeface="+mj-lt"/>
              <a:buAutoNum type="arabicPeriod"/>
            </a:pPr>
            <a:endParaRPr lang="en-AU" dirty="0"/>
          </a:p>
          <a:p>
            <a:pPr marL="228600" indent="-228600">
              <a:buFont typeface="+mj-lt"/>
              <a:buAutoNum type="arabicPeriod"/>
            </a:pPr>
            <a:r>
              <a:rPr lang="en-AU" dirty="0"/>
              <a:t>The second layer represents line management, which is responsible for implementing system functions. An example of line management can be the introduction of new policies in the operation of a manufacturing plant.</a:t>
            </a:r>
          </a:p>
          <a:p>
            <a:pPr marL="228600" indent="-228600">
              <a:buFont typeface="+mj-lt"/>
              <a:buAutoNum type="arabicPeriod"/>
            </a:pPr>
            <a:endParaRPr lang="en-AU" dirty="0"/>
          </a:p>
          <a:p>
            <a:pPr marL="228600" indent="-228600">
              <a:buFont typeface="+mj-lt"/>
              <a:buAutoNum type="arabicPeriod"/>
            </a:pPr>
            <a:r>
              <a:rPr lang="en-AU" dirty="0"/>
              <a:t>The third layer represents the preconditions that exist within a system. Preconditions can be the use of appropriate and reliable equipment, the availability of appropriate design and operation conditions, and the undertaking of system use by skilled and compliant users. An example can be the type of controls used at intersections along a roadway.</a:t>
            </a:r>
          </a:p>
          <a:p>
            <a:pPr marL="228600" indent="-228600">
              <a:buFont typeface="+mj-lt"/>
              <a:buAutoNum type="arabicPeriod"/>
            </a:pPr>
            <a:endParaRPr lang="en-AU" dirty="0"/>
          </a:p>
          <a:p>
            <a:pPr marL="228600" indent="-228600">
              <a:buFont typeface="+mj-lt"/>
              <a:buAutoNum type="arabicPeriod"/>
            </a:pPr>
            <a:r>
              <a:rPr lang="en-AU" dirty="0"/>
              <a:t>The fourth layer represents productive activities, the actual performance of equipment and users who undertake tasks within a system. Examples of productive activities can be the performance of pilots flying an aircraft, of workers using construction machinery, or of a reactor core used in the production of electricity at a nuclear power plant. </a:t>
            </a:r>
          </a:p>
          <a:p>
            <a:pPr marL="228600" indent="-228600">
              <a:buFont typeface="+mj-lt"/>
              <a:buAutoNum type="arabicPeriod"/>
            </a:pPr>
            <a:endParaRPr lang="en-AU" dirty="0"/>
          </a:p>
          <a:p>
            <a:pPr marL="228600" indent="-228600">
              <a:buFont typeface="+mj-lt"/>
              <a:buAutoNum type="arabicPeriod"/>
            </a:pPr>
            <a:r>
              <a:rPr lang="en-AU" dirty="0"/>
              <a:t>The last layer to failure represents the defences that safeguard from failure. Examples of defences include the use of driver assistance technology in vehicles or the autopilot systems used in aircraft. Examples can also include failsafe and emergency shutdown mechanisms employed on equipment and machinery, and physical barriers used to separate workers from large vehicles at mine sites.</a:t>
            </a:r>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9</a:t>
            </a:fld>
            <a:endParaRPr lang="en-US"/>
          </a:p>
        </p:txBody>
      </p:sp>
    </p:spTree>
    <p:extLst>
      <p:ext uri="{BB962C8B-B14F-4D97-AF65-F5344CB8AC3E}">
        <p14:creationId xmlns:p14="http://schemas.microsoft.com/office/powerpoint/2010/main" val="3129998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While the swiss cheese model as developed by Reason gives us a good understanding of the trajectory to failure, its focus is aligned only towards the likelihood of failure and not its consequences. </a:t>
            </a:r>
          </a:p>
          <a:p>
            <a:pPr marL="228600" indent="-228600">
              <a:buFont typeface="+mj-lt"/>
              <a:buAutoNum type="arabicPeriod"/>
            </a:pPr>
            <a:endParaRPr lang="en-AU" dirty="0"/>
          </a:p>
          <a:p>
            <a:pPr marL="228600" indent="-228600">
              <a:buFont typeface="+mj-lt"/>
              <a:buAutoNum type="arabicPeriod"/>
            </a:pPr>
            <a:r>
              <a:rPr lang="en-AU" dirty="0"/>
              <a:t>If we introduce consideration of the consequences of failure in addition to factors that affect likelihood, we can transform the model to that which represents a trajectory to harm.</a:t>
            </a:r>
          </a:p>
          <a:p>
            <a:pPr marL="228600" indent="-228600">
              <a:buFont typeface="+mj-lt"/>
              <a:buAutoNum type="arabicPeriod"/>
            </a:pPr>
            <a:endParaRPr lang="en-AU" dirty="0"/>
          </a:p>
          <a:p>
            <a:pPr marL="228600" indent="-228600">
              <a:buFont typeface="+mj-lt"/>
              <a:buAutoNum type="arabicPeriod"/>
            </a:pPr>
            <a:r>
              <a:rPr lang="en-AU" dirty="0"/>
              <a:t>Consequence, here represented by the size of the holes in each layer, dictates the magnitude of harm when failure occurs. Each layer has the ability to affect the magnitude of harm.</a:t>
            </a:r>
          </a:p>
          <a:p>
            <a:pPr marL="228600" indent="-228600">
              <a:buFont typeface="+mj-lt"/>
              <a:buAutoNum type="arabicPeriod"/>
            </a:pPr>
            <a:endParaRPr lang="en-AU" dirty="0"/>
          </a:p>
          <a:p>
            <a:pPr marL="228600" indent="-228600">
              <a:buFont typeface="+mj-lt"/>
              <a:buAutoNum type="arabicPeriod"/>
            </a:pPr>
            <a:r>
              <a:rPr lang="en-AU" dirty="0"/>
              <a:t>We can see that there are now two ways in which harm can be prevented. Each layer can form a barrier to prevent failure from occurring, by removing the latent conditions and subsequent errors from the failure trajectory. In this scenario, the barriers have worked to prevent failure from occurring in the first place.</a:t>
            </a:r>
          </a:p>
          <a:p>
            <a:pPr marL="228600" indent="-228600">
              <a:buFont typeface="+mj-lt"/>
              <a:buAutoNum type="arabicPeriod"/>
            </a:pPr>
            <a:endParaRPr lang="en-AU" dirty="0"/>
          </a:p>
          <a:p>
            <a:pPr marL="228600" indent="-228600">
              <a:buFont typeface="+mj-lt"/>
              <a:buAutoNum type="arabicPeriod"/>
            </a:pPr>
            <a:r>
              <a:rPr lang="en-AU" dirty="0"/>
              <a:t>But we also know that failure cannot be prevented 100% of the time. The second way harm can be prevented is by using each layer to reduce the magnitude of consequence. While latent conditions and their subsequent errors are allowed to occur, actions undertaken within each layer affect the magnitude of harm. Used appropriately, each layer has the opportunity to reduce the magnitude of harm to a point where the failure may occur, but harm is avoided. </a:t>
            </a:r>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10</a:t>
            </a:fld>
            <a:endParaRPr lang="en-US"/>
          </a:p>
        </p:txBody>
      </p:sp>
    </p:spTree>
    <p:extLst>
      <p:ext uri="{BB962C8B-B14F-4D97-AF65-F5344CB8AC3E}">
        <p14:creationId xmlns:p14="http://schemas.microsoft.com/office/powerpoint/2010/main" val="30680558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gif"/><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gif"/><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christopher@casr.Adelaide.edu.au"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A08AB-4322-4418-BC4D-4847D7DE539F}"/>
              </a:ext>
            </a:extLst>
          </p:cNvPr>
          <p:cNvPicPr>
            <a:picLocks noChangeAspect="1"/>
          </p:cNvPicPr>
          <p:nvPr userDrawn="1"/>
        </p:nvPicPr>
        <p:blipFill rotWithShape="1">
          <a:blip r:embed="rId2"/>
          <a:srcRect l="2977" t="4973" r="18267" b="17952"/>
          <a:stretch/>
        </p:blipFill>
        <p:spPr>
          <a:xfrm>
            <a:off x="273378" y="273378"/>
            <a:ext cx="8597244" cy="5608949"/>
          </a:xfrm>
          <a:prstGeom prst="rect">
            <a:avLst/>
          </a:prstGeom>
          <a:ln>
            <a:noFill/>
          </a:ln>
        </p:spPr>
      </p:pic>
      <p:sp>
        <p:nvSpPr>
          <p:cNvPr id="8" name="Rectangle 7">
            <a:extLst>
              <a:ext uri="{FF2B5EF4-FFF2-40B4-BE49-F238E27FC236}">
                <a16:creationId xmlns:a16="http://schemas.microsoft.com/office/drawing/2014/main" id="{39370F79-9B65-4F71-A0F4-A2FEE2D9E931}"/>
              </a:ext>
            </a:extLst>
          </p:cNvPr>
          <p:cNvSpPr/>
          <p:nvPr userDrawn="1"/>
        </p:nvSpPr>
        <p:spPr>
          <a:xfrm>
            <a:off x="273378" y="845787"/>
            <a:ext cx="8597244" cy="2009775"/>
          </a:xfrm>
          <a:prstGeom prst="rect">
            <a:avLst/>
          </a:prstGeom>
          <a:solidFill>
            <a:srgbClr val="0080C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a:extLst>
              <a:ext uri="{FF2B5EF4-FFF2-40B4-BE49-F238E27FC236}">
                <a16:creationId xmlns:a16="http://schemas.microsoft.com/office/drawing/2014/main" id="{D6C9E60F-E1CB-416A-9AB1-A8E2E7D5BB02}"/>
              </a:ext>
            </a:extLst>
          </p:cNvPr>
          <p:cNvSpPr txBox="1"/>
          <p:nvPr userDrawn="1"/>
        </p:nvSpPr>
        <p:spPr>
          <a:xfrm>
            <a:off x="732737" y="1550592"/>
            <a:ext cx="7816040" cy="584775"/>
          </a:xfrm>
          <a:prstGeom prst="rect">
            <a:avLst/>
          </a:prstGeom>
          <a:noFill/>
        </p:spPr>
        <p:txBody>
          <a:bodyPr wrap="square" rtlCol="0">
            <a:spAutoFit/>
          </a:bodyPr>
          <a:lstStyle/>
          <a:p>
            <a:r>
              <a:rPr lang="en-AU" sz="3200" b="1" dirty="0">
                <a:solidFill>
                  <a:schemeClr val="bg1"/>
                </a:solidFill>
                <a:latin typeface="Calibri" charset="0"/>
                <a:ea typeface="Calibri" charset="0"/>
                <a:cs typeface="Calibri" charset="0"/>
              </a:rPr>
              <a:t>Safe System for Universities:</a:t>
            </a:r>
          </a:p>
        </p:txBody>
      </p:sp>
      <p:pic>
        <p:nvPicPr>
          <p:cNvPr id="10" name="Picture 9">
            <a:extLst>
              <a:ext uri="{FF2B5EF4-FFF2-40B4-BE49-F238E27FC236}">
                <a16:creationId xmlns:a16="http://schemas.microsoft.com/office/drawing/2014/main" id="{81386AAA-F482-41CD-9168-50C03FC915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0551" y="6076837"/>
            <a:ext cx="1150071" cy="529148"/>
          </a:xfrm>
          <a:prstGeom prst="rect">
            <a:avLst/>
          </a:prstGeom>
        </p:spPr>
      </p:pic>
      <p:sp>
        <p:nvSpPr>
          <p:cNvPr id="3" name="Text Placeholder 2">
            <a:extLst>
              <a:ext uri="{FF2B5EF4-FFF2-40B4-BE49-F238E27FC236}">
                <a16:creationId xmlns:a16="http://schemas.microsoft.com/office/drawing/2014/main" id="{35D1560F-7325-49B3-A4A9-8AE9FE078EEE}"/>
              </a:ext>
            </a:extLst>
          </p:cNvPr>
          <p:cNvSpPr>
            <a:spLocks noGrp="1"/>
          </p:cNvSpPr>
          <p:nvPr>
            <p:ph type="body" sz="quarter" idx="10" hasCustomPrompt="1"/>
          </p:nvPr>
        </p:nvSpPr>
        <p:spPr>
          <a:xfrm>
            <a:off x="733425" y="2110212"/>
            <a:ext cx="7815263" cy="600075"/>
          </a:xfrm>
        </p:spPr>
        <p:txBody>
          <a:bodyPr>
            <a:normAutofit/>
          </a:bodyPr>
          <a:lstStyle>
            <a:lvl1pPr>
              <a:defRPr sz="3200" b="0">
                <a:solidFill>
                  <a:schemeClr val="bg1"/>
                </a:solidFill>
              </a:defRPr>
            </a:lvl1pPr>
          </a:lstStyle>
          <a:p>
            <a:pPr lvl="0"/>
            <a:r>
              <a:rPr lang="en-AU" dirty="0"/>
              <a:t>Snippet title</a:t>
            </a:r>
          </a:p>
        </p:txBody>
      </p:sp>
      <p:pic>
        <p:nvPicPr>
          <p:cNvPr id="15" name="Picture 14">
            <a:extLst>
              <a:ext uri="{FF2B5EF4-FFF2-40B4-BE49-F238E27FC236}">
                <a16:creationId xmlns:a16="http://schemas.microsoft.com/office/drawing/2014/main" id="{96C2CA15-FDA1-470F-9591-8C2FC6E83B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3379" y="6187676"/>
            <a:ext cx="555620" cy="267060"/>
          </a:xfrm>
          <a:prstGeom prst="rect">
            <a:avLst/>
          </a:prstGeom>
        </p:spPr>
      </p:pic>
      <p:pic>
        <p:nvPicPr>
          <p:cNvPr id="16" name="Picture 15">
            <a:extLst>
              <a:ext uri="{FF2B5EF4-FFF2-40B4-BE49-F238E27FC236}">
                <a16:creationId xmlns:a16="http://schemas.microsoft.com/office/drawing/2014/main" id="{D68C73D2-7E54-4D55-B895-21A266B0E4BD}"/>
              </a:ext>
            </a:extLst>
          </p:cNvPr>
          <p:cNvPicPr>
            <a:picLocks noChangeAspect="1"/>
          </p:cNvPicPr>
          <p:nvPr userDrawn="1"/>
        </p:nvPicPr>
        <p:blipFill rotWithShape="1">
          <a:blip r:embed="rId5"/>
          <a:srcRect r="6643" b="26058"/>
          <a:stretch/>
        </p:blipFill>
        <p:spPr>
          <a:xfrm>
            <a:off x="2513841" y="5970649"/>
            <a:ext cx="1188518" cy="593772"/>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7D9ECF9B-C6B8-4E7F-8C91-703EE82348A6}"/>
              </a:ext>
            </a:extLst>
          </p:cNvPr>
          <p:cNvPicPr>
            <a:picLocks noChangeAspect="1"/>
          </p:cNvPicPr>
          <p:nvPr userDrawn="1"/>
        </p:nvPicPr>
        <p:blipFill>
          <a:blip r:embed="rId6"/>
          <a:stretch>
            <a:fillRect/>
          </a:stretch>
        </p:blipFill>
        <p:spPr>
          <a:xfrm>
            <a:off x="1094392" y="6187676"/>
            <a:ext cx="1303756" cy="360000"/>
          </a:xfrm>
          <a:prstGeom prst="rect">
            <a:avLst/>
          </a:prstGeom>
        </p:spPr>
      </p:pic>
    </p:spTree>
    <p:extLst>
      <p:ext uri="{BB962C8B-B14F-4D97-AF65-F5344CB8AC3E}">
        <p14:creationId xmlns:p14="http://schemas.microsoft.com/office/powerpoint/2010/main" val="338218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4">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556927"/>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lvl1pPr>
              <a:defRPr/>
            </a:lvl1pPr>
          </a:lstStyle>
          <a:p>
            <a:r>
              <a:rPr lang="en-US" dirty="0"/>
              <a:t>Module 1,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4275539"/>
            <a:ext cx="2520000" cy="1635761"/>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4275539"/>
            <a:ext cx="2520000" cy="1635761"/>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4275538"/>
            <a:ext cx="2520000" cy="1635761"/>
          </a:xfrm>
        </p:spPr>
        <p:txBody>
          <a:bodyPr/>
          <a:lstStyle/>
          <a:p>
            <a:endParaRPr lang="en-AU" dirty="0"/>
          </a:p>
        </p:txBody>
      </p:sp>
      <p:sp>
        <p:nvSpPr>
          <p:cNvPr id="12" name="Text Placeholder 4">
            <a:extLst>
              <a:ext uri="{FF2B5EF4-FFF2-40B4-BE49-F238E27FC236}">
                <a16:creationId xmlns:a16="http://schemas.microsoft.com/office/drawing/2014/main" id="{23BFC886-2F76-41C2-A9D8-CAEF330100DB}"/>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0E82244A-9FB3-40E3-89D0-379FADB269F5}"/>
              </a:ext>
            </a:extLst>
          </p:cNvPr>
          <p:cNvSpPr>
            <a:spLocks noGrp="1"/>
          </p:cNvSpPr>
          <p:nvPr>
            <p:ph type="body" sz="quarter" idx="16" hasCustomPrompt="1"/>
          </p:nvPr>
        </p:nvSpPr>
        <p:spPr>
          <a:xfrm>
            <a:off x="3311998"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234BFB86-AC94-4324-92BA-A6A26797CD7D}"/>
              </a:ext>
            </a:extLst>
          </p:cNvPr>
          <p:cNvSpPr>
            <a:spLocks noGrp="1"/>
          </p:cNvSpPr>
          <p:nvPr>
            <p:ph type="body" sz="quarter" idx="17" hasCustomPrompt="1"/>
          </p:nvPr>
        </p:nvSpPr>
        <p:spPr>
          <a:xfrm>
            <a:off x="628650"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9C8CA497-53DA-4931-9A2B-4CCF8813797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92582461-9CFC-4AE2-97CB-B7A0454505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468925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5">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1340269"/>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lvl1pPr>
              <a:defRPr/>
            </a:lvl1pPr>
          </a:lstStyle>
          <a:p>
            <a:r>
              <a:rPr lang="en-US" dirty="0"/>
              <a:t>Module 1,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76127"/>
            <a:ext cx="2520000" cy="2935174"/>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2976127"/>
            <a:ext cx="2520000" cy="2935173"/>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2976128"/>
            <a:ext cx="2520000" cy="2935172"/>
          </a:xfrm>
        </p:spPr>
        <p:txBody>
          <a:bodyPr/>
          <a:lstStyle/>
          <a:p>
            <a:endParaRPr lang="en-AU" dirty="0"/>
          </a:p>
        </p:txBody>
      </p:sp>
      <p:sp>
        <p:nvSpPr>
          <p:cNvPr id="12" name="Text Placeholder 4">
            <a:extLst>
              <a:ext uri="{FF2B5EF4-FFF2-40B4-BE49-F238E27FC236}">
                <a16:creationId xmlns:a16="http://schemas.microsoft.com/office/drawing/2014/main" id="{CEABE099-5EA5-4D72-83CF-9616C10BF90C}"/>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4AFAFD31-00FF-4DFB-84F1-A1DA76820A74}"/>
              </a:ext>
            </a:extLst>
          </p:cNvPr>
          <p:cNvSpPr>
            <a:spLocks noGrp="1"/>
          </p:cNvSpPr>
          <p:nvPr>
            <p:ph type="body" sz="quarter" idx="16" hasCustomPrompt="1"/>
          </p:nvPr>
        </p:nvSpPr>
        <p:spPr>
          <a:xfrm>
            <a:off x="3311998"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A35CEAC2-E19D-46B9-A974-91053956C562}"/>
              </a:ext>
            </a:extLst>
          </p:cNvPr>
          <p:cNvSpPr>
            <a:spLocks noGrp="1"/>
          </p:cNvSpPr>
          <p:nvPr>
            <p:ph type="body" sz="quarter" idx="17" hasCustomPrompt="1"/>
          </p:nvPr>
        </p:nvSpPr>
        <p:spPr>
          <a:xfrm>
            <a:off x="628646"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47999278-1D93-45E1-B65F-DC298CB7698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C7868B45-CA1F-489B-A590-FC085A73BA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208974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only">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lvl1pPr>
              <a:defRPr/>
            </a:lvl1pPr>
          </a:lstStyle>
          <a:p>
            <a:r>
              <a:rPr lang="en-US" dirty="0"/>
              <a:t>Module 1, Snippet 3</a:t>
            </a:r>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7886700" cy="4330911"/>
          </a:xfrm>
        </p:spPr>
        <p:txBody>
          <a:bodyPr/>
          <a:lstStyle/>
          <a:p>
            <a:endParaRPr lang="en-AU"/>
          </a:p>
        </p:txBody>
      </p:sp>
      <p:sp>
        <p:nvSpPr>
          <p:cNvPr id="10" name="Text Placeholder 4">
            <a:extLst>
              <a:ext uri="{FF2B5EF4-FFF2-40B4-BE49-F238E27FC236}">
                <a16:creationId xmlns:a16="http://schemas.microsoft.com/office/drawing/2014/main" id="{3B93F4CC-96CB-4D5B-8358-9A1EE926F600}"/>
              </a:ext>
            </a:extLst>
          </p:cNvPr>
          <p:cNvSpPr>
            <a:spLocks noGrp="1"/>
          </p:cNvSpPr>
          <p:nvPr>
            <p:ph type="body" sz="quarter" idx="15" hasCustomPrompt="1"/>
          </p:nvPr>
        </p:nvSpPr>
        <p:spPr>
          <a:xfrm>
            <a:off x="628650" y="5900932"/>
            <a:ext cx="394335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30F03CBA-1256-4040-9F19-956F271B8B9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F7C5690D-4DB7-43AC-9C25-305CE3768F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617482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only 2">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lvl1pPr>
              <a:defRPr/>
            </a:lvl1pPr>
          </a:lstStyle>
          <a:p>
            <a:r>
              <a:rPr lang="en-US" dirty="0"/>
              <a:t>Module 1, Snippet 3</a:t>
            </a:r>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3882965" cy="4330911"/>
          </a:xfrm>
        </p:spPr>
        <p:txBody>
          <a:bodyPr/>
          <a:lstStyle/>
          <a:p>
            <a:endParaRPr lang="en-AU"/>
          </a:p>
        </p:txBody>
      </p:sp>
      <p:sp>
        <p:nvSpPr>
          <p:cNvPr id="10" name="Picture Placeholder 5">
            <a:extLst>
              <a:ext uri="{FF2B5EF4-FFF2-40B4-BE49-F238E27FC236}">
                <a16:creationId xmlns:a16="http://schemas.microsoft.com/office/drawing/2014/main" id="{2CE44AA4-6321-447F-8D60-F789062292A6}"/>
              </a:ext>
            </a:extLst>
          </p:cNvPr>
          <p:cNvSpPr>
            <a:spLocks noGrp="1"/>
          </p:cNvSpPr>
          <p:nvPr>
            <p:ph type="pic" sz="quarter" idx="15"/>
          </p:nvPr>
        </p:nvSpPr>
        <p:spPr>
          <a:xfrm>
            <a:off x="4632387" y="1570020"/>
            <a:ext cx="3882965" cy="4330911"/>
          </a:xfrm>
        </p:spPr>
        <p:txBody>
          <a:bodyPr/>
          <a:lstStyle/>
          <a:p>
            <a:endParaRPr lang="en-AU"/>
          </a:p>
        </p:txBody>
      </p:sp>
      <p:sp>
        <p:nvSpPr>
          <p:cNvPr id="11" name="Text Placeholder 4">
            <a:extLst>
              <a:ext uri="{FF2B5EF4-FFF2-40B4-BE49-F238E27FC236}">
                <a16:creationId xmlns:a16="http://schemas.microsoft.com/office/drawing/2014/main" id="{B47D6205-773E-4B66-B55B-6FBB9A362A30}"/>
              </a:ext>
            </a:extLst>
          </p:cNvPr>
          <p:cNvSpPr>
            <a:spLocks noGrp="1"/>
          </p:cNvSpPr>
          <p:nvPr>
            <p:ph type="body" sz="quarter" idx="16" hasCustomPrompt="1"/>
          </p:nvPr>
        </p:nvSpPr>
        <p:spPr>
          <a:xfrm>
            <a:off x="628650" y="5900932"/>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0E2F4891-A9FB-489A-BF42-F05B8B40BB51}"/>
              </a:ext>
            </a:extLst>
          </p:cNvPr>
          <p:cNvSpPr>
            <a:spLocks noGrp="1"/>
          </p:cNvSpPr>
          <p:nvPr>
            <p:ph type="body" sz="quarter" idx="17" hasCustomPrompt="1"/>
          </p:nvPr>
        </p:nvSpPr>
        <p:spPr>
          <a:xfrm>
            <a:off x="4632385" y="5900931"/>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C64D4107-4463-43B5-9B7D-7CE332C2A398}"/>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BB92FE68-C62B-4479-A55F-AC5C244E47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02812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only 3">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lvl1pPr>
              <a:defRPr/>
            </a:lvl1pPr>
          </a:lstStyle>
          <a:p>
            <a:r>
              <a:rPr lang="en-US" dirty="0"/>
              <a:t>Module 1,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5029200" y="1233597"/>
            <a:ext cx="4114800"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5029198" y="3664791"/>
            <a:ext cx="4114802" cy="2232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0" y="1233598"/>
            <a:ext cx="4951413" cy="4667334"/>
          </a:xfrm>
        </p:spPr>
        <p:txBody>
          <a:bodyPr/>
          <a:lstStyle/>
          <a:p>
            <a:endParaRPr lang="en-AU" dirty="0"/>
          </a:p>
        </p:txBody>
      </p:sp>
      <p:sp>
        <p:nvSpPr>
          <p:cNvPr id="10" name="Text Placeholder 4">
            <a:extLst>
              <a:ext uri="{FF2B5EF4-FFF2-40B4-BE49-F238E27FC236}">
                <a16:creationId xmlns:a16="http://schemas.microsoft.com/office/drawing/2014/main" id="{CEF9AB2F-9821-45A2-A5EE-9F7A8557C0A5}"/>
              </a:ext>
            </a:extLst>
          </p:cNvPr>
          <p:cNvSpPr>
            <a:spLocks noGrp="1"/>
          </p:cNvSpPr>
          <p:nvPr>
            <p:ph type="body" sz="quarter" idx="16" hasCustomPrompt="1"/>
          </p:nvPr>
        </p:nvSpPr>
        <p:spPr>
          <a:xfrm>
            <a:off x="628650" y="5900931"/>
            <a:ext cx="4322763"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87E8C5AE-5E61-414C-B592-D9974F34408E}"/>
              </a:ext>
            </a:extLst>
          </p:cNvPr>
          <p:cNvSpPr>
            <a:spLocks noGrp="1"/>
          </p:cNvSpPr>
          <p:nvPr>
            <p:ph type="body" sz="quarter" idx="17" hasCustomPrompt="1"/>
          </p:nvPr>
        </p:nvSpPr>
        <p:spPr>
          <a:xfrm>
            <a:off x="5029199" y="5900931"/>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1547DF88-0EA7-4335-A6D6-4EC53BE31C6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30CE8859-19CE-4848-8232-1E206D8907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14" name="Text Placeholder 4">
            <a:extLst>
              <a:ext uri="{FF2B5EF4-FFF2-40B4-BE49-F238E27FC236}">
                <a16:creationId xmlns:a16="http://schemas.microsoft.com/office/drawing/2014/main" id="{93010700-2D0F-406F-AE8C-D8598D795BEA}"/>
              </a:ext>
            </a:extLst>
          </p:cNvPr>
          <p:cNvSpPr>
            <a:spLocks noGrp="1"/>
          </p:cNvSpPr>
          <p:nvPr>
            <p:ph type="body" sz="quarter" idx="18" hasCustomPrompt="1"/>
          </p:nvPr>
        </p:nvSpPr>
        <p:spPr>
          <a:xfrm>
            <a:off x="5029200" y="3474293"/>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3115955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only 4">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lvl1pPr>
              <a:defRPr/>
            </a:lvl1pPr>
          </a:lstStyle>
          <a:p>
            <a:r>
              <a:rPr lang="en-US" dirty="0"/>
              <a:t>Module 1,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1011" y="1570020"/>
            <a:ext cx="3874339"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1012" y="3776931"/>
            <a:ext cx="3874338" cy="2124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1"/>
            <a:ext cx="3874339" cy="2124000"/>
          </a:xfrm>
        </p:spPr>
        <p:txBody>
          <a:bodyPr/>
          <a:lstStyle/>
          <a:p>
            <a:endParaRPr lang="en-AU"/>
          </a:p>
        </p:txBody>
      </p:sp>
      <p:sp>
        <p:nvSpPr>
          <p:cNvPr id="10" name="Picture Placeholder 5">
            <a:extLst>
              <a:ext uri="{FF2B5EF4-FFF2-40B4-BE49-F238E27FC236}">
                <a16:creationId xmlns:a16="http://schemas.microsoft.com/office/drawing/2014/main" id="{4C5F732A-2F5C-4AFA-AAE8-3566FBBA6DE6}"/>
              </a:ext>
            </a:extLst>
          </p:cNvPr>
          <p:cNvSpPr>
            <a:spLocks noGrp="1"/>
          </p:cNvSpPr>
          <p:nvPr>
            <p:ph type="pic" sz="quarter" idx="15"/>
          </p:nvPr>
        </p:nvSpPr>
        <p:spPr>
          <a:xfrm>
            <a:off x="628649" y="3776931"/>
            <a:ext cx="3874339" cy="2124000"/>
          </a:xfrm>
        </p:spPr>
        <p:txBody>
          <a:bodyPr/>
          <a:lstStyle/>
          <a:p>
            <a:endParaRPr lang="en-AU"/>
          </a:p>
        </p:txBody>
      </p:sp>
      <p:sp>
        <p:nvSpPr>
          <p:cNvPr id="11" name="Text Placeholder 4">
            <a:extLst>
              <a:ext uri="{FF2B5EF4-FFF2-40B4-BE49-F238E27FC236}">
                <a16:creationId xmlns:a16="http://schemas.microsoft.com/office/drawing/2014/main" id="{87B903C3-D284-4635-AB05-D842ADA27A45}"/>
              </a:ext>
            </a:extLst>
          </p:cNvPr>
          <p:cNvSpPr>
            <a:spLocks noGrp="1"/>
          </p:cNvSpPr>
          <p:nvPr>
            <p:ph type="body" sz="quarter" idx="16" hasCustomPrompt="1"/>
          </p:nvPr>
        </p:nvSpPr>
        <p:spPr>
          <a:xfrm>
            <a:off x="62865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5D177B59-F4BE-4E6B-830A-3F442C1391DF}"/>
              </a:ext>
            </a:extLst>
          </p:cNvPr>
          <p:cNvSpPr>
            <a:spLocks noGrp="1"/>
          </p:cNvSpPr>
          <p:nvPr>
            <p:ph type="body" sz="quarter" idx="17" hasCustomPrompt="1"/>
          </p:nvPr>
        </p:nvSpPr>
        <p:spPr>
          <a:xfrm>
            <a:off x="464101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754F920F-34F8-4FA8-9727-C5FE5029D8BE}"/>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032BF6E6-86A8-48D1-886B-75CE768C9B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636635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95A894-F8DB-4C8A-8F76-187B12A611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4187" y="2604607"/>
            <a:ext cx="6221690" cy="949116"/>
          </a:xfrm>
          <a:prstGeom prst="rect">
            <a:avLst/>
          </a:prstGeom>
        </p:spPr>
      </p:pic>
      <p:pic>
        <p:nvPicPr>
          <p:cNvPr id="6" name="Picture 5">
            <a:extLst>
              <a:ext uri="{FF2B5EF4-FFF2-40B4-BE49-F238E27FC236}">
                <a16:creationId xmlns:a16="http://schemas.microsoft.com/office/drawing/2014/main" id="{9AB76D8B-A665-41AB-86D8-09314F906B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5877" y="5897729"/>
            <a:ext cx="1150071" cy="529148"/>
          </a:xfrm>
          <a:prstGeom prst="rect">
            <a:avLst/>
          </a:prstGeom>
        </p:spPr>
      </p:pic>
      <p:pic>
        <p:nvPicPr>
          <p:cNvPr id="11" name="Picture 10">
            <a:extLst>
              <a:ext uri="{FF2B5EF4-FFF2-40B4-BE49-F238E27FC236}">
                <a16:creationId xmlns:a16="http://schemas.microsoft.com/office/drawing/2014/main" id="{E65F2D73-04CD-4D05-BD92-EECC9B70AE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17554" y="6008569"/>
            <a:ext cx="555620" cy="267060"/>
          </a:xfrm>
          <a:prstGeom prst="rect">
            <a:avLst/>
          </a:prstGeom>
        </p:spPr>
      </p:pic>
      <p:pic>
        <p:nvPicPr>
          <p:cNvPr id="12" name="Picture 11">
            <a:extLst>
              <a:ext uri="{FF2B5EF4-FFF2-40B4-BE49-F238E27FC236}">
                <a16:creationId xmlns:a16="http://schemas.microsoft.com/office/drawing/2014/main" id="{38AA9BA1-D515-4D2E-9038-5BC044832132}"/>
              </a:ext>
            </a:extLst>
          </p:cNvPr>
          <p:cNvPicPr>
            <a:picLocks noChangeAspect="1"/>
          </p:cNvPicPr>
          <p:nvPr userDrawn="1"/>
        </p:nvPicPr>
        <p:blipFill rotWithShape="1">
          <a:blip r:embed="rId5"/>
          <a:srcRect r="6643" b="26058"/>
          <a:stretch/>
        </p:blipFill>
        <p:spPr>
          <a:xfrm>
            <a:off x="2967704" y="5856348"/>
            <a:ext cx="1188518" cy="593772"/>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EE2AB944-885D-41BC-8AD1-047B923596CB}"/>
              </a:ext>
            </a:extLst>
          </p:cNvPr>
          <p:cNvPicPr>
            <a:picLocks noChangeAspect="1"/>
          </p:cNvPicPr>
          <p:nvPr userDrawn="1"/>
        </p:nvPicPr>
        <p:blipFill>
          <a:blip r:embed="rId6"/>
          <a:stretch>
            <a:fillRect/>
          </a:stretch>
        </p:blipFill>
        <p:spPr>
          <a:xfrm>
            <a:off x="5234506" y="6008569"/>
            <a:ext cx="1303756" cy="360000"/>
          </a:xfrm>
          <a:prstGeom prst="rect">
            <a:avLst/>
          </a:prstGeom>
        </p:spPr>
      </p:pic>
    </p:spTree>
    <p:extLst>
      <p:ext uri="{BB962C8B-B14F-4D97-AF65-F5344CB8AC3E}">
        <p14:creationId xmlns:p14="http://schemas.microsoft.com/office/powerpoint/2010/main" val="1690573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tion page">
    <p:bg>
      <p:bgPr>
        <a:solidFill>
          <a:srgbClr val="0E1429"/>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3033FF-2089-4ED7-B522-FA51DC38F06E}"/>
              </a:ext>
            </a:extLst>
          </p:cNvPr>
          <p:cNvSpPr txBox="1"/>
          <p:nvPr userDrawn="1"/>
        </p:nvSpPr>
        <p:spPr>
          <a:xfrm>
            <a:off x="628650" y="485890"/>
            <a:ext cx="7886700" cy="523220"/>
          </a:xfrm>
          <a:prstGeom prst="rect">
            <a:avLst/>
          </a:prstGeom>
          <a:noFill/>
        </p:spPr>
        <p:txBody>
          <a:bodyPr wrap="square" rtlCol="0">
            <a:spAutoFit/>
          </a:bodyPr>
          <a:lstStyle/>
          <a:p>
            <a:r>
              <a:rPr lang="en-AU" sz="2800" b="1" dirty="0">
                <a:solidFill>
                  <a:srgbClr val="01A0DF"/>
                </a:solidFill>
              </a:rPr>
              <a:t>About Safe Systems for Universities</a:t>
            </a:r>
          </a:p>
        </p:txBody>
      </p:sp>
      <p:sp>
        <p:nvSpPr>
          <p:cNvPr id="8" name="TextBox 7">
            <a:extLst>
              <a:ext uri="{FF2B5EF4-FFF2-40B4-BE49-F238E27FC236}">
                <a16:creationId xmlns:a16="http://schemas.microsoft.com/office/drawing/2014/main" id="{FE1F1896-7D38-4590-BC18-8D29A591B4B3}"/>
              </a:ext>
            </a:extLst>
          </p:cNvPr>
          <p:cNvSpPr txBox="1"/>
          <p:nvPr userDrawn="1"/>
        </p:nvSpPr>
        <p:spPr>
          <a:xfrm>
            <a:off x="628650" y="2040795"/>
            <a:ext cx="7886700" cy="1677382"/>
          </a:xfrm>
          <a:prstGeom prst="rect">
            <a:avLst/>
          </a:prstGeom>
          <a:noFill/>
        </p:spPr>
        <p:txBody>
          <a:bodyPr wrap="square" rtlCol="0">
            <a:spAutoFit/>
          </a:bodyPr>
          <a:lstStyle/>
          <a:p>
            <a:pPr>
              <a:spcAft>
                <a:spcPts val="600"/>
              </a:spcAft>
            </a:pPr>
            <a:r>
              <a:rPr lang="en-AU" sz="1800" b="1" dirty="0">
                <a:solidFill>
                  <a:srgbClr val="01A0DF"/>
                </a:solidFill>
              </a:rPr>
              <a:t>Authors</a:t>
            </a:r>
          </a:p>
          <a:p>
            <a:r>
              <a:rPr lang="en-AU" sz="1000" b="0" dirty="0">
                <a:solidFill>
                  <a:schemeClr val="bg1"/>
                </a:solidFill>
              </a:rPr>
              <a:t>Chris Stokes</a:t>
            </a:r>
          </a:p>
          <a:p>
            <a:r>
              <a:rPr lang="en-AU" sz="1000" b="0" dirty="0">
                <a:solidFill>
                  <a:schemeClr val="bg1"/>
                </a:solidFill>
              </a:rPr>
              <a:t>Centre for Automotive Safety Research, University of Adelaide</a:t>
            </a:r>
          </a:p>
          <a:p>
            <a:pPr>
              <a:spcAft>
                <a:spcPts val="600"/>
              </a:spcAft>
            </a:pPr>
            <a:r>
              <a:rPr lang="en-AU" sz="1000" b="0" dirty="0">
                <a:solidFill>
                  <a:schemeClr val="bg1"/>
                </a:solidFill>
                <a:hlinkClick r:id="rId2">
                  <a:extLst>
                    <a:ext uri="{A12FA001-AC4F-418D-AE19-62706E023703}">
                      <ahyp:hlinkClr xmlns:ahyp="http://schemas.microsoft.com/office/drawing/2018/hyperlinkcolor" val="tx"/>
                    </a:ext>
                  </a:extLst>
                </a:hlinkClick>
              </a:rPr>
              <a:t>christopher@casr.Adelaide.edu.au</a:t>
            </a:r>
            <a:endParaRPr lang="en-AU" sz="1000" b="0" dirty="0">
              <a:solidFill>
                <a:schemeClr val="bg1"/>
              </a:solidFill>
            </a:endParaRPr>
          </a:p>
          <a:p>
            <a:r>
              <a:rPr lang="en-AU" sz="1000" b="0" dirty="0">
                <a:solidFill>
                  <a:schemeClr val="bg1"/>
                </a:solidFill>
              </a:rPr>
              <a:t>Fotini Toso, Wayne Moon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AU" sz="1000" b="0" dirty="0">
                <a:solidFill>
                  <a:schemeClr val="bg1"/>
                </a:solidFill>
              </a:rPr>
              <a:t>Road Safety Victoria, Department of Transport</a:t>
            </a:r>
          </a:p>
          <a:p>
            <a:r>
              <a:rPr lang="en-AU" sz="1000" b="0" dirty="0">
                <a:solidFill>
                  <a:schemeClr val="bg1"/>
                </a:solidFill>
              </a:rPr>
              <a:t>Jeremy Woolley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dirty="0">
                <a:solidFill>
                  <a:schemeClr val="bg1"/>
                </a:solidFill>
              </a:rPr>
              <a:t>Centre for Automotive Safety Research, University of Adelaide</a:t>
            </a:r>
          </a:p>
        </p:txBody>
      </p:sp>
      <p:sp>
        <p:nvSpPr>
          <p:cNvPr id="9" name="TextBox 8">
            <a:extLst>
              <a:ext uri="{FF2B5EF4-FFF2-40B4-BE49-F238E27FC236}">
                <a16:creationId xmlns:a16="http://schemas.microsoft.com/office/drawing/2014/main" id="{4B5CC68D-C093-4612-B202-9D8892E5D1A0}"/>
              </a:ext>
            </a:extLst>
          </p:cNvPr>
          <p:cNvSpPr txBox="1"/>
          <p:nvPr userDrawn="1"/>
        </p:nvSpPr>
        <p:spPr>
          <a:xfrm>
            <a:off x="628650" y="4641154"/>
            <a:ext cx="7886700" cy="1292662"/>
          </a:xfrm>
          <a:prstGeom prst="rect">
            <a:avLst/>
          </a:prstGeom>
          <a:noFill/>
        </p:spPr>
        <p:txBody>
          <a:bodyPr wrap="square" rtlCol="0">
            <a:spAutoFit/>
          </a:bodyPr>
          <a:lstStyle/>
          <a:p>
            <a:pPr>
              <a:spcAft>
                <a:spcPts val="600"/>
              </a:spcAft>
            </a:pPr>
            <a:r>
              <a:rPr lang="en-AU" sz="1800" b="1" dirty="0">
                <a:solidFill>
                  <a:srgbClr val="01A0DF"/>
                </a:solidFill>
              </a:rPr>
              <a:t>Statement of intent</a:t>
            </a:r>
          </a:p>
          <a:p>
            <a:pPr algn="just">
              <a:spcAft>
                <a:spcPts val="600"/>
              </a:spcAft>
            </a:pPr>
            <a:r>
              <a:rPr lang="en-US" sz="900" b="0" dirty="0">
                <a:solidFill>
                  <a:schemeClr val="bg1"/>
                </a:solidFill>
              </a:rPr>
              <a:t>This learning material was created within the context of use by tertiary students and educators, but is not limited to this use. It is intended that the material may be modified by users for application to their specific learning and teaching requirements.</a:t>
            </a:r>
          </a:p>
          <a:p>
            <a:pPr algn="just">
              <a:spcAft>
                <a:spcPts val="600"/>
              </a:spcAft>
            </a:pPr>
            <a:r>
              <a:rPr lang="en-US" sz="900" b="0" dirty="0">
                <a:solidFill>
                  <a:schemeClr val="bg1"/>
                </a:solidFill>
              </a:rPr>
              <a:t>The information provided within this learning material is intended for educational purposes and as such provides general information that may not be applicable to every situation.</a:t>
            </a:r>
          </a:p>
          <a:p>
            <a:pPr marL="0" marR="0" lvl="0" indent="0" algn="just" defTabSz="914400" rtl="0" eaLnBrk="1" fontAlgn="auto" latinLnBrk="0" hangingPunct="1">
              <a:lnSpc>
                <a:spcPct val="100000"/>
              </a:lnSpc>
              <a:spcBef>
                <a:spcPts val="0"/>
              </a:spcBef>
              <a:spcAft>
                <a:spcPts val="600"/>
              </a:spcAft>
              <a:buClrTx/>
              <a:buSzTx/>
              <a:buFontTx/>
              <a:buNone/>
              <a:tabLst/>
              <a:defRPr/>
            </a:pPr>
            <a:r>
              <a:rPr lang="en-US" sz="900" b="0" dirty="0">
                <a:solidFill>
                  <a:schemeClr val="bg1"/>
                </a:solidFill>
              </a:rPr>
              <a:t>Users should note that images sourced through creative commons may be subject to non-commercial copyright restrictions.</a:t>
            </a:r>
          </a:p>
        </p:txBody>
      </p:sp>
      <p:sp>
        <p:nvSpPr>
          <p:cNvPr id="10" name="TextBox 9">
            <a:extLst>
              <a:ext uri="{FF2B5EF4-FFF2-40B4-BE49-F238E27FC236}">
                <a16:creationId xmlns:a16="http://schemas.microsoft.com/office/drawing/2014/main" id="{5733EC76-397B-4F79-BF1A-E8A48DA4649A}"/>
              </a:ext>
            </a:extLst>
          </p:cNvPr>
          <p:cNvSpPr txBox="1"/>
          <p:nvPr userDrawn="1"/>
        </p:nvSpPr>
        <p:spPr>
          <a:xfrm>
            <a:off x="628650" y="3764167"/>
            <a:ext cx="7886700" cy="830997"/>
          </a:xfrm>
          <a:prstGeom prst="rect">
            <a:avLst/>
          </a:prstGeom>
          <a:noFill/>
        </p:spPr>
        <p:txBody>
          <a:bodyPr wrap="square" rtlCol="0">
            <a:spAutoFit/>
          </a:bodyPr>
          <a:lstStyle/>
          <a:p>
            <a:pPr>
              <a:spcAft>
                <a:spcPts val="600"/>
              </a:spcAft>
            </a:pPr>
            <a:r>
              <a:rPr lang="en-AU" sz="1800" b="1" dirty="0">
                <a:solidFill>
                  <a:srgbClr val="01A0DF"/>
                </a:solidFill>
              </a:rPr>
              <a:t>Version control</a:t>
            </a:r>
          </a:p>
          <a:p>
            <a:pPr algn="just">
              <a:spcAft>
                <a:spcPts val="600"/>
              </a:spcAft>
            </a:pPr>
            <a:r>
              <a:rPr lang="en-AU" sz="1000" b="0" dirty="0">
                <a:solidFill>
                  <a:schemeClr val="bg1"/>
                </a:solidFill>
              </a:rPr>
              <a:t>Version</a:t>
            </a:r>
          </a:p>
          <a:p>
            <a:pPr algn="just"/>
            <a:r>
              <a:rPr lang="en-AU" sz="1000" b="0" dirty="0">
                <a:solidFill>
                  <a:schemeClr val="bg1"/>
                </a:solidFill>
              </a:rPr>
              <a:t>Released</a:t>
            </a:r>
          </a:p>
        </p:txBody>
      </p:sp>
      <p:sp>
        <p:nvSpPr>
          <p:cNvPr id="12" name="Text Placeholder 11">
            <a:extLst>
              <a:ext uri="{FF2B5EF4-FFF2-40B4-BE49-F238E27FC236}">
                <a16:creationId xmlns:a16="http://schemas.microsoft.com/office/drawing/2014/main" id="{D0AFAEA1-9B5C-4FC5-9E11-A45DAFD21356}"/>
              </a:ext>
            </a:extLst>
          </p:cNvPr>
          <p:cNvSpPr>
            <a:spLocks noGrp="1"/>
          </p:cNvSpPr>
          <p:nvPr>
            <p:ph type="body" sz="quarter" idx="10" hasCustomPrompt="1"/>
          </p:nvPr>
        </p:nvSpPr>
        <p:spPr>
          <a:xfrm>
            <a:off x="1061556" y="4132567"/>
            <a:ext cx="2440766" cy="217487"/>
          </a:xfrm>
        </p:spPr>
        <p:txBody>
          <a:bodyPr>
            <a:noAutofit/>
          </a:bodyPr>
          <a:lstStyle>
            <a:lvl1pPr>
              <a:defRPr sz="1000" b="0">
                <a:solidFill>
                  <a:schemeClr val="bg1"/>
                </a:solidFill>
              </a:defRPr>
            </a:lvl1pPr>
          </a:lstStyle>
          <a:p>
            <a:pPr lvl="0"/>
            <a:r>
              <a:rPr lang="en-AU" sz="1000" dirty="0"/>
              <a:t>Click to add version number (X.X format)</a:t>
            </a:r>
            <a:endParaRPr lang="en-AU" dirty="0"/>
          </a:p>
        </p:txBody>
      </p:sp>
      <p:sp>
        <p:nvSpPr>
          <p:cNvPr id="13" name="Text Placeholder 11">
            <a:extLst>
              <a:ext uri="{FF2B5EF4-FFF2-40B4-BE49-F238E27FC236}">
                <a16:creationId xmlns:a16="http://schemas.microsoft.com/office/drawing/2014/main" id="{E282D6CB-C008-45BD-B50D-FABBBCCA3E2E}"/>
              </a:ext>
            </a:extLst>
          </p:cNvPr>
          <p:cNvSpPr>
            <a:spLocks noGrp="1"/>
          </p:cNvSpPr>
          <p:nvPr>
            <p:ph type="body" sz="quarter" idx="11" hasCustomPrompt="1"/>
          </p:nvPr>
        </p:nvSpPr>
        <p:spPr>
          <a:xfrm>
            <a:off x="1136316" y="4362626"/>
            <a:ext cx="2642054" cy="217487"/>
          </a:xfrm>
        </p:spPr>
        <p:txBody>
          <a:bodyPr>
            <a:noAutofit/>
          </a:bodyPr>
          <a:lstStyle>
            <a:lvl1pPr>
              <a:defRPr sz="1000" b="0">
                <a:solidFill>
                  <a:schemeClr val="bg1"/>
                </a:solidFill>
              </a:defRPr>
            </a:lvl1pPr>
          </a:lstStyle>
          <a:p>
            <a:pPr lvl="0"/>
            <a:r>
              <a:rPr lang="en-AU" sz="1000" dirty="0"/>
              <a:t>Click to add release date (XX XXX 20XX format)</a:t>
            </a:r>
            <a:endParaRPr lang="en-AU" dirty="0"/>
          </a:p>
        </p:txBody>
      </p:sp>
      <p:sp>
        <p:nvSpPr>
          <p:cNvPr id="11" name="Slide Number Placeholder 8">
            <a:extLst>
              <a:ext uri="{FF2B5EF4-FFF2-40B4-BE49-F238E27FC236}">
                <a16:creationId xmlns:a16="http://schemas.microsoft.com/office/drawing/2014/main" id="{41C49602-AB90-4DE2-AF71-34B7B60C3FC7}"/>
              </a:ext>
            </a:extLst>
          </p:cNvPr>
          <p:cNvSpPr>
            <a:spLocks noGrp="1"/>
          </p:cNvSpPr>
          <p:nvPr>
            <p:ph type="sldNum" sz="quarter" idx="12"/>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39C152FE-5F69-47DA-97F2-23C819318A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15" name="Footer Placeholder 7">
            <a:extLst>
              <a:ext uri="{FF2B5EF4-FFF2-40B4-BE49-F238E27FC236}">
                <a16:creationId xmlns:a16="http://schemas.microsoft.com/office/drawing/2014/main" id="{D61A840A-CEA1-4B46-B349-FF653F0D24F9}"/>
              </a:ext>
            </a:extLst>
          </p:cNvPr>
          <p:cNvSpPr>
            <a:spLocks noGrp="1"/>
          </p:cNvSpPr>
          <p:nvPr>
            <p:ph type="ftr" sz="quarter" idx="13"/>
          </p:nvPr>
        </p:nvSpPr>
        <p:spPr>
          <a:xfrm>
            <a:off x="628650" y="6218334"/>
            <a:ext cx="3086100" cy="365125"/>
          </a:xfrm>
        </p:spPr>
        <p:txBody>
          <a:bodyPr/>
          <a:lstStyle/>
          <a:p>
            <a:r>
              <a:rPr lang="en-US" dirty="0"/>
              <a:t>Module 1, Snippet 3</a:t>
            </a:r>
          </a:p>
        </p:txBody>
      </p:sp>
      <p:sp>
        <p:nvSpPr>
          <p:cNvPr id="16" name="TextBox 15">
            <a:extLst>
              <a:ext uri="{FF2B5EF4-FFF2-40B4-BE49-F238E27FC236}">
                <a16:creationId xmlns:a16="http://schemas.microsoft.com/office/drawing/2014/main" id="{FC5FB43E-F30A-4F3F-85F1-8E7ECC9C2E49}"/>
              </a:ext>
            </a:extLst>
          </p:cNvPr>
          <p:cNvSpPr txBox="1"/>
          <p:nvPr userDrawn="1"/>
        </p:nvSpPr>
        <p:spPr>
          <a:xfrm>
            <a:off x="628650" y="1086864"/>
            <a:ext cx="7886700" cy="754053"/>
          </a:xfrm>
          <a:prstGeom prst="rect">
            <a:avLst/>
          </a:prstGeom>
          <a:noFill/>
        </p:spPr>
        <p:txBody>
          <a:bodyPr wrap="square" rtlCol="0">
            <a:spAutoFit/>
          </a:bodyPr>
          <a:lstStyle/>
          <a:p>
            <a:pPr>
              <a:spcAft>
                <a:spcPts val="600"/>
              </a:spcAft>
            </a:pPr>
            <a:r>
              <a:rPr lang="en-AU" sz="1800" b="1" dirty="0">
                <a:solidFill>
                  <a:srgbClr val="01A0DF"/>
                </a:solidFill>
              </a:rPr>
              <a:t>Sponsors</a:t>
            </a:r>
          </a:p>
          <a:p>
            <a:r>
              <a:rPr lang="en-AU" sz="1000" b="0" dirty="0">
                <a:solidFill>
                  <a:schemeClr val="bg1"/>
                </a:solidFill>
              </a:rPr>
              <a:t>Traffic Accident Commission of Victoria</a:t>
            </a:r>
          </a:p>
          <a:p>
            <a:r>
              <a:rPr lang="en-AU" sz="1000" b="0" dirty="0">
                <a:solidFill>
                  <a:schemeClr val="bg1"/>
                </a:solidFill>
              </a:rPr>
              <a:t>Department of Transport, Victoria State Government</a:t>
            </a:r>
          </a:p>
        </p:txBody>
      </p:sp>
    </p:spTree>
    <p:extLst>
      <p:ext uri="{BB962C8B-B14F-4D97-AF65-F5344CB8AC3E}">
        <p14:creationId xmlns:p14="http://schemas.microsoft.com/office/powerpoint/2010/main" val="1518582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rgbClr val="0E1429"/>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A2227A-6067-443E-B63E-AF114C69F719}"/>
              </a:ext>
            </a:extLst>
          </p:cNvPr>
          <p:cNvSpPr>
            <a:spLocks noGrp="1"/>
          </p:cNvSpPr>
          <p:nvPr>
            <p:ph type="body" sz="quarter" idx="10" hasCustomPrompt="1"/>
          </p:nvPr>
        </p:nvSpPr>
        <p:spPr>
          <a:xfrm>
            <a:off x="509588" y="2200275"/>
            <a:ext cx="8169275" cy="1811008"/>
          </a:xfrm>
        </p:spPr>
        <p:txBody>
          <a:bodyPr>
            <a:normAutofit/>
          </a:bodyPr>
          <a:lstStyle>
            <a:lvl1pPr>
              <a:defRPr sz="6000">
                <a:solidFill>
                  <a:srgbClr val="01A0DF"/>
                </a:solidFill>
              </a:defRPr>
            </a:lvl1pPr>
          </a:lstStyle>
          <a:p>
            <a:pPr lvl="0"/>
            <a:r>
              <a:rPr lang="en-US" dirty="0"/>
              <a:t>Section Title</a:t>
            </a:r>
          </a:p>
        </p:txBody>
      </p:sp>
      <p:sp>
        <p:nvSpPr>
          <p:cNvPr id="4" name="Slide Number Placeholder 8">
            <a:extLst>
              <a:ext uri="{FF2B5EF4-FFF2-40B4-BE49-F238E27FC236}">
                <a16:creationId xmlns:a16="http://schemas.microsoft.com/office/drawing/2014/main" id="{EC6AC5CA-FFEA-4D13-8E5F-8DEBEA42F37F}"/>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5" name="Picture 4">
            <a:extLst>
              <a:ext uri="{FF2B5EF4-FFF2-40B4-BE49-F238E27FC236}">
                <a16:creationId xmlns:a16="http://schemas.microsoft.com/office/drawing/2014/main" id="{A1933036-6E03-4F7D-91B9-A643C9A27F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7" name="Footer Placeholder 7">
            <a:extLst>
              <a:ext uri="{FF2B5EF4-FFF2-40B4-BE49-F238E27FC236}">
                <a16:creationId xmlns:a16="http://schemas.microsoft.com/office/drawing/2014/main" id="{7ED945FC-2488-4B60-917B-004988BEF009}"/>
              </a:ext>
            </a:extLst>
          </p:cNvPr>
          <p:cNvSpPr>
            <a:spLocks noGrp="1"/>
          </p:cNvSpPr>
          <p:nvPr>
            <p:ph type="ftr" sz="quarter" idx="12"/>
          </p:nvPr>
        </p:nvSpPr>
        <p:spPr>
          <a:xfrm>
            <a:off x="628650" y="6218334"/>
            <a:ext cx="3086100" cy="365125"/>
          </a:xfrm>
        </p:spPr>
        <p:txBody>
          <a:bodyPr/>
          <a:lstStyle/>
          <a:p>
            <a:r>
              <a:rPr lang="en-US" dirty="0"/>
              <a:t>Module 1, Snippet 3</a:t>
            </a:r>
          </a:p>
        </p:txBody>
      </p:sp>
    </p:spTree>
    <p:extLst>
      <p:ext uri="{BB962C8B-B14F-4D97-AF65-F5344CB8AC3E}">
        <p14:creationId xmlns:p14="http://schemas.microsoft.com/office/powerpoint/2010/main" val="2219336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788670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3</a:t>
            </a:r>
          </a:p>
        </p:txBody>
      </p:sp>
      <p:sp>
        <p:nvSpPr>
          <p:cNvPr id="9" name="Slide Number Placeholder 8">
            <a:extLst>
              <a:ext uri="{FF2B5EF4-FFF2-40B4-BE49-F238E27FC236}">
                <a16:creationId xmlns:a16="http://schemas.microsoft.com/office/drawing/2014/main" id="{42A2BCFF-CEC8-42C2-97A7-457F4FE334D4}"/>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0" name="Picture 9">
            <a:extLst>
              <a:ext uri="{FF2B5EF4-FFF2-40B4-BE49-F238E27FC236}">
                <a16:creationId xmlns:a16="http://schemas.microsoft.com/office/drawing/2014/main" id="{0AB9FB52-9FAE-4302-A71B-8C83AB2EAE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icture">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lvl1pPr>
              <a:defRPr/>
            </a:lvl1pPr>
          </a:lstStyle>
          <a:p>
            <a:r>
              <a:rPr lang="en-US" dirty="0"/>
              <a:t>Module 1, Snippet 4</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49593"/>
            <a:ext cx="4494212" cy="4351338"/>
          </a:xfrm>
        </p:spPr>
        <p:txBody>
          <a:bodyPr/>
          <a:lstStyle/>
          <a:p>
            <a:endParaRPr lang="en-AU" dirty="0"/>
          </a:p>
        </p:txBody>
      </p:sp>
      <p:sp>
        <p:nvSpPr>
          <p:cNvPr id="5" name="Text Placeholder 4">
            <a:extLst>
              <a:ext uri="{FF2B5EF4-FFF2-40B4-BE49-F238E27FC236}">
                <a16:creationId xmlns:a16="http://schemas.microsoft.com/office/drawing/2014/main" id="{C9F12EA2-E83B-456A-9BEC-6D6B42005379}"/>
              </a:ext>
            </a:extLst>
          </p:cNvPr>
          <p:cNvSpPr>
            <a:spLocks noGrp="1"/>
          </p:cNvSpPr>
          <p:nvPr>
            <p:ph type="body" sz="quarter" idx="13"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0" name="Slide Number Placeholder 8">
            <a:extLst>
              <a:ext uri="{FF2B5EF4-FFF2-40B4-BE49-F238E27FC236}">
                <a16:creationId xmlns:a16="http://schemas.microsoft.com/office/drawing/2014/main" id="{4A136AC9-5B72-41B5-8956-382EEAB51049}"/>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1" name="Picture 10">
            <a:extLst>
              <a:ext uri="{FF2B5EF4-FFF2-40B4-BE49-F238E27FC236}">
                <a16:creationId xmlns:a16="http://schemas.microsoft.com/office/drawing/2014/main" id="{67081FC1-A279-4F1E-B36F-1591B1696D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2490712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lvl1pPr>
              <a:defRPr/>
            </a:lvl1pPr>
          </a:lstStyle>
          <a:p>
            <a:r>
              <a:rPr lang="en-US" dirty="0"/>
              <a:t>Module 1,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3654608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4"/>
            <a:ext cx="3943350" cy="2094646"/>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lvl1pPr>
              <a:defRPr/>
            </a:lvl1pPr>
          </a:lstStyle>
          <a:p>
            <a:r>
              <a:rPr lang="en-US" dirty="0"/>
              <a:t>Module 1,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Picture Placeholder 4">
            <a:extLst>
              <a:ext uri="{FF2B5EF4-FFF2-40B4-BE49-F238E27FC236}">
                <a16:creationId xmlns:a16="http://schemas.microsoft.com/office/drawing/2014/main" id="{6E260B2F-1EB3-428E-95FD-243FD115F227}"/>
              </a:ext>
            </a:extLst>
          </p:cNvPr>
          <p:cNvSpPr>
            <a:spLocks noGrp="1"/>
          </p:cNvSpPr>
          <p:nvPr>
            <p:ph type="pic" sz="quarter" idx="16"/>
          </p:nvPr>
        </p:nvSpPr>
        <p:spPr>
          <a:xfrm>
            <a:off x="628650" y="3660047"/>
            <a:ext cx="3943350" cy="2232000"/>
          </a:xfrm>
        </p:spPr>
        <p:txBody>
          <a:bodyPr/>
          <a:lstStyle/>
          <a:p>
            <a:endParaRPr lang="en-AU"/>
          </a:p>
        </p:txBody>
      </p:sp>
      <p:sp>
        <p:nvSpPr>
          <p:cNvPr id="15" name="Text Placeholder 4">
            <a:extLst>
              <a:ext uri="{FF2B5EF4-FFF2-40B4-BE49-F238E27FC236}">
                <a16:creationId xmlns:a16="http://schemas.microsoft.com/office/drawing/2014/main" id="{639B3741-CB69-4A19-B3BD-55E5F11D5E65}"/>
              </a:ext>
            </a:extLst>
          </p:cNvPr>
          <p:cNvSpPr>
            <a:spLocks noGrp="1"/>
          </p:cNvSpPr>
          <p:nvPr>
            <p:ph type="body" sz="quarter" idx="17" hasCustomPrompt="1"/>
          </p:nvPr>
        </p:nvSpPr>
        <p:spPr>
          <a:xfrm>
            <a:off x="628650" y="5905414"/>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3861641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picture 3">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082141"/>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lvl1pPr>
              <a:defRPr/>
            </a:lvl1pPr>
          </a:lstStyle>
          <a:p>
            <a:r>
              <a:rPr lang="en-US" dirty="0"/>
              <a:t>Module 1,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3787301"/>
            <a:ext cx="3865562"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776931"/>
            <a:ext cx="3865562" cy="2124000"/>
          </a:xfrm>
        </p:spPr>
        <p:txBody>
          <a:bodyPr/>
          <a:lstStyle/>
          <a:p>
            <a:endParaRPr lang="en-AU"/>
          </a:p>
        </p:txBody>
      </p:sp>
      <p:sp>
        <p:nvSpPr>
          <p:cNvPr id="10" name="Text Placeholder 4">
            <a:extLst>
              <a:ext uri="{FF2B5EF4-FFF2-40B4-BE49-F238E27FC236}">
                <a16:creationId xmlns:a16="http://schemas.microsoft.com/office/drawing/2014/main" id="{431E9B43-4E68-4ED0-BE64-1C7B52E412CC}"/>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174C724A-32D2-428C-8919-FE871C7A6A96}"/>
              </a:ext>
            </a:extLst>
          </p:cNvPr>
          <p:cNvSpPr>
            <a:spLocks noGrp="1"/>
          </p:cNvSpPr>
          <p:nvPr>
            <p:ph type="body" sz="quarter" idx="15" hasCustomPrompt="1"/>
          </p:nvPr>
        </p:nvSpPr>
        <p:spPr>
          <a:xfrm>
            <a:off x="628649" y="589848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EBC7B252-7B3F-4710-97B5-D4D1EB95E58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8865E9CA-67B7-4C0C-89C3-399FF286B3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93742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icture 6">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2"/>
            <a:ext cx="7886699" cy="1339200"/>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lvl1pPr>
              <a:defRPr/>
            </a:lvl1pPr>
          </a:lstStyle>
          <a:p>
            <a:r>
              <a:rPr lang="en-US" dirty="0"/>
              <a:t>Module 1,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58874"/>
            <a:ext cx="3865562" cy="2952427"/>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2958874"/>
            <a:ext cx="3865562" cy="2942057"/>
          </a:xfrm>
        </p:spPr>
        <p:txBody>
          <a:bodyPr/>
          <a:lstStyle/>
          <a:p>
            <a:endParaRPr lang="en-AU"/>
          </a:p>
        </p:txBody>
      </p:sp>
      <p:sp>
        <p:nvSpPr>
          <p:cNvPr id="10" name="Text Placeholder 4">
            <a:extLst>
              <a:ext uri="{FF2B5EF4-FFF2-40B4-BE49-F238E27FC236}">
                <a16:creationId xmlns:a16="http://schemas.microsoft.com/office/drawing/2014/main" id="{F0C94240-E8E3-4FE6-B901-4A6F9739C5BB}"/>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A233EA9E-31F3-456E-9B2A-9E47BC2DF7F4}"/>
              </a:ext>
            </a:extLst>
          </p:cNvPr>
          <p:cNvSpPr>
            <a:spLocks noGrp="1"/>
          </p:cNvSpPr>
          <p:nvPr>
            <p:ph type="body" sz="quarter" idx="15" hasCustomPrompt="1"/>
          </p:nvPr>
        </p:nvSpPr>
        <p:spPr>
          <a:xfrm>
            <a:off x="628649" y="591130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DBC9BDE5-AADC-4D3B-B6AB-2F9BD9E3370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689B4146-939A-45E0-9AD5-D31F9E11DB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6145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HEADER 1</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8650" y="6356350"/>
            <a:ext cx="30861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Module 3, Snippet 3</a:t>
            </a:r>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36E53-D99A-0F41-B3E8-EF235B9A2E23}" type="slidenum">
              <a:rPr lang="en-US" smtClean="0"/>
              <a:pPr/>
              <a:t>‹#›</a:t>
            </a:fld>
            <a:endParaRPr lang="en-US" dirty="0"/>
          </a:p>
        </p:txBody>
      </p:sp>
    </p:spTree>
    <p:extLst>
      <p:ext uri="{BB962C8B-B14F-4D97-AF65-F5344CB8AC3E}">
        <p14:creationId xmlns:p14="http://schemas.microsoft.com/office/powerpoint/2010/main" val="6793685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5" r:id="rId3"/>
    <p:sldLayoutId id="2147483662" r:id="rId4"/>
    <p:sldLayoutId id="2147483665" r:id="rId5"/>
    <p:sldLayoutId id="2147483666" r:id="rId6"/>
    <p:sldLayoutId id="2147483678" r:id="rId7"/>
    <p:sldLayoutId id="2147483669" r:id="rId8"/>
    <p:sldLayoutId id="2147483674" r:id="rId9"/>
    <p:sldLayoutId id="2147483670" r:id="rId10"/>
    <p:sldLayoutId id="2147483673" r:id="rId11"/>
    <p:sldLayoutId id="2147483667" r:id="rId12"/>
    <p:sldLayoutId id="2147483672" r:id="rId13"/>
    <p:sldLayoutId id="2147483671" r:id="rId14"/>
    <p:sldLayoutId id="2147483668" r:id="rId15"/>
    <p:sldLayoutId id="2147483663" r:id="rId16"/>
  </p:sldLayoutIdLst>
  <p:hf hdr="0" dt="0"/>
  <p:txStyles>
    <p:title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audio" Target="../media/media24.mp3"/><Relationship Id="rId13" Type="http://schemas.openxmlformats.org/officeDocument/2006/relationships/image" Target="../media/image8.png"/><Relationship Id="rId3" Type="http://schemas.microsoft.com/office/2007/relationships/media" Target="../media/media22.mp3"/><Relationship Id="rId7" Type="http://schemas.microsoft.com/office/2007/relationships/media" Target="../media/media24.mp3"/><Relationship Id="rId12" Type="http://schemas.openxmlformats.org/officeDocument/2006/relationships/notesSlide" Target="../notesSlides/notesSlide9.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audio" Target="../media/media23.mp3"/><Relationship Id="rId11" Type="http://schemas.openxmlformats.org/officeDocument/2006/relationships/slideLayout" Target="../slideLayouts/slideLayout4.xml"/><Relationship Id="rId5" Type="http://schemas.microsoft.com/office/2007/relationships/media" Target="../media/media23.mp3"/><Relationship Id="rId10" Type="http://schemas.openxmlformats.org/officeDocument/2006/relationships/audio" Target="../media/media25.mp3"/><Relationship Id="rId4" Type="http://schemas.openxmlformats.org/officeDocument/2006/relationships/audio" Target="../media/media22.mp3"/><Relationship Id="rId9" Type="http://schemas.microsoft.com/office/2007/relationships/media" Target="../media/media25.mp3"/></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microsoft.com/office/2007/relationships/media" Target="../media/media28.mp3"/><Relationship Id="rId7" Type="http://schemas.openxmlformats.org/officeDocument/2006/relationships/slideLayout" Target="../slideLayouts/slideLayout5.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audio" Target="../media/media29.mp3"/><Relationship Id="rId5" Type="http://schemas.microsoft.com/office/2007/relationships/media" Target="../media/media29.mp3"/><Relationship Id="rId4" Type="http://schemas.openxmlformats.org/officeDocument/2006/relationships/audio" Target="../media/media28.mp3"/><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microsoft.com/office/2007/relationships/media" Target="../media/media31.mp3"/><Relationship Id="rId7" Type="http://schemas.openxmlformats.org/officeDocument/2006/relationships/slideLayout" Target="../slideLayouts/slideLayout5.xml"/><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audio" Target="../media/media32.mp3"/><Relationship Id="rId5" Type="http://schemas.microsoft.com/office/2007/relationships/media" Target="../media/media32.mp3"/><Relationship Id="rId4" Type="http://schemas.openxmlformats.org/officeDocument/2006/relationships/audio" Target="../media/media31.mp3"/><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audio" Target="../media/media37.mp3"/><Relationship Id="rId13" Type="http://schemas.microsoft.com/office/2007/relationships/media" Target="../media/media40.mp3"/><Relationship Id="rId18" Type="http://schemas.openxmlformats.org/officeDocument/2006/relationships/audio" Target="../media/media42.mp3"/><Relationship Id="rId26" Type="http://schemas.openxmlformats.org/officeDocument/2006/relationships/audio" Target="../media/media46.mp3"/><Relationship Id="rId3" Type="http://schemas.microsoft.com/office/2007/relationships/media" Target="../media/media35.mp3"/><Relationship Id="rId21" Type="http://schemas.microsoft.com/office/2007/relationships/media" Target="../media/media44.mp3"/><Relationship Id="rId7" Type="http://schemas.microsoft.com/office/2007/relationships/media" Target="../media/media37.mp3"/><Relationship Id="rId12" Type="http://schemas.openxmlformats.org/officeDocument/2006/relationships/audio" Target="../media/media39.mp3"/><Relationship Id="rId17" Type="http://schemas.microsoft.com/office/2007/relationships/media" Target="../media/media42.mp3"/><Relationship Id="rId25" Type="http://schemas.microsoft.com/office/2007/relationships/media" Target="../media/media46.mp3"/><Relationship Id="rId2" Type="http://schemas.openxmlformats.org/officeDocument/2006/relationships/audio" Target="../media/media34.mp3"/><Relationship Id="rId16" Type="http://schemas.openxmlformats.org/officeDocument/2006/relationships/audio" Target="../media/media41.mp3"/><Relationship Id="rId20" Type="http://schemas.openxmlformats.org/officeDocument/2006/relationships/audio" Target="../media/media43.mp3"/><Relationship Id="rId29" Type="http://schemas.openxmlformats.org/officeDocument/2006/relationships/hyperlink" Target="https://officerofthewatch.com/2013/09/02/a-brief-history-of-us-offshore-oil-drilling/" TargetMode="External"/><Relationship Id="rId1" Type="http://schemas.microsoft.com/office/2007/relationships/media" Target="../media/media34.mp3"/><Relationship Id="rId6" Type="http://schemas.openxmlformats.org/officeDocument/2006/relationships/audio" Target="../media/media36.mp3"/><Relationship Id="rId11" Type="http://schemas.microsoft.com/office/2007/relationships/media" Target="../media/media39.mp3"/><Relationship Id="rId24" Type="http://schemas.openxmlformats.org/officeDocument/2006/relationships/audio" Target="../media/media45.mp3"/><Relationship Id="rId32" Type="http://schemas.openxmlformats.org/officeDocument/2006/relationships/image" Target="../media/image8.png"/><Relationship Id="rId5" Type="http://schemas.microsoft.com/office/2007/relationships/media" Target="../media/media36.mp3"/><Relationship Id="rId15" Type="http://schemas.microsoft.com/office/2007/relationships/media" Target="../media/media41.mp3"/><Relationship Id="rId23" Type="http://schemas.microsoft.com/office/2007/relationships/media" Target="../media/media45.mp3"/><Relationship Id="rId28" Type="http://schemas.openxmlformats.org/officeDocument/2006/relationships/notesSlide" Target="../notesSlides/notesSlide14.xml"/><Relationship Id="rId10" Type="http://schemas.openxmlformats.org/officeDocument/2006/relationships/audio" Target="../media/media38.mp3"/><Relationship Id="rId19" Type="http://schemas.microsoft.com/office/2007/relationships/media" Target="../media/media43.mp3"/><Relationship Id="rId31" Type="http://schemas.openxmlformats.org/officeDocument/2006/relationships/image" Target="../media/image13.jpg"/><Relationship Id="rId4" Type="http://schemas.openxmlformats.org/officeDocument/2006/relationships/audio" Target="../media/media35.mp3"/><Relationship Id="rId9" Type="http://schemas.microsoft.com/office/2007/relationships/media" Target="../media/media38.mp3"/><Relationship Id="rId14" Type="http://schemas.openxmlformats.org/officeDocument/2006/relationships/audio" Target="../media/media40.mp3"/><Relationship Id="rId22" Type="http://schemas.openxmlformats.org/officeDocument/2006/relationships/audio" Target="../media/media44.mp3"/><Relationship Id="rId27" Type="http://schemas.openxmlformats.org/officeDocument/2006/relationships/slideLayout" Target="../slideLayouts/slideLayout5.xml"/><Relationship Id="rId30" Type="http://schemas.openxmlformats.org/officeDocument/2006/relationships/hyperlink" Target="https://creativecommons.org/licenses/by-nc/3.0/" TargetMode="Externa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microsoft.com/office/2007/relationships/media" Target="../media/media48.mp3"/><Relationship Id="rId7" Type="http://schemas.openxmlformats.org/officeDocument/2006/relationships/slideLayout" Target="../slideLayouts/slideLayout5.xml"/><Relationship Id="rId12" Type="http://schemas.openxmlformats.org/officeDocument/2006/relationships/image" Target="../media/image8.png"/><Relationship Id="rId2" Type="http://schemas.openxmlformats.org/officeDocument/2006/relationships/audio" Target="../media/media47.mp3"/><Relationship Id="rId1" Type="http://schemas.microsoft.com/office/2007/relationships/media" Target="../media/media47.mp3"/><Relationship Id="rId6" Type="http://schemas.openxmlformats.org/officeDocument/2006/relationships/audio" Target="../media/media49.mp3"/><Relationship Id="rId11" Type="http://schemas.openxmlformats.org/officeDocument/2006/relationships/image" Target="../media/image13.jpg"/><Relationship Id="rId5" Type="http://schemas.microsoft.com/office/2007/relationships/media" Target="../media/media49.mp3"/><Relationship Id="rId10" Type="http://schemas.openxmlformats.org/officeDocument/2006/relationships/hyperlink" Target="https://creativecommons.org/licenses/by-nc/3.0/" TargetMode="External"/><Relationship Id="rId4" Type="http://schemas.openxmlformats.org/officeDocument/2006/relationships/audio" Target="../media/media48.mp3"/><Relationship Id="rId9" Type="http://schemas.openxmlformats.org/officeDocument/2006/relationships/hyperlink" Target="https://officerofthewatch.com/2013/09/02/a-brief-history-of-us-offshore-oil-drilling/"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9.jpg"/><Relationship Id="rId3" Type="http://schemas.microsoft.com/office/2007/relationships/media" Target="../media/media5.mp3"/><Relationship Id="rId7" Type="http://schemas.openxmlformats.org/officeDocument/2006/relationships/slideLayout" Target="../slideLayouts/slideLayout6.xml"/><Relationship Id="rId12" Type="http://schemas.openxmlformats.org/officeDocument/2006/relationships/hyperlink" Target="https://creativecommons.org/licenses/by-nc-sa/3.0/"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hyperlink" Target="https://benmetcalfe.com/blog/2006/01/near-miss-over-london/" TargetMode="External"/><Relationship Id="rId5" Type="http://schemas.microsoft.com/office/2007/relationships/media" Target="../media/media6.mp3"/><Relationship Id="rId15" Type="http://schemas.openxmlformats.org/officeDocument/2006/relationships/image" Target="../media/image8.png"/><Relationship Id="rId10" Type="http://schemas.openxmlformats.org/officeDocument/2006/relationships/hyperlink" Target="https://creativecommons.org/licenses/by/3.0/" TargetMode="External"/><Relationship Id="rId4" Type="http://schemas.openxmlformats.org/officeDocument/2006/relationships/audio" Target="../media/media5.mp3"/><Relationship Id="rId9" Type="http://schemas.openxmlformats.org/officeDocument/2006/relationships/hyperlink" Target="https://opentextbc.ca/geology/chapter/11-4-the-impacts-of-earthquakes/" TargetMode="External"/><Relationship Id="rId14" Type="http://schemas.openxmlformats.org/officeDocument/2006/relationships/image" Target="../media/image10.jp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5.xml"/><Relationship Id="rId13" Type="http://schemas.openxmlformats.org/officeDocument/2006/relationships/image" Target="../media/image8.png"/><Relationship Id="rId3" Type="http://schemas.microsoft.com/office/2007/relationships/media" Target="../media/media8.mp3"/><Relationship Id="rId7" Type="http://schemas.openxmlformats.org/officeDocument/2006/relationships/slideLayout" Target="../slideLayouts/slideLayout6.xml"/><Relationship Id="rId12" Type="http://schemas.openxmlformats.org/officeDocument/2006/relationships/image" Target="../media/image12.jp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audio" Target="../media/media9.mp3"/><Relationship Id="rId11" Type="http://schemas.openxmlformats.org/officeDocument/2006/relationships/image" Target="../media/image11.jpg"/><Relationship Id="rId5" Type="http://schemas.microsoft.com/office/2007/relationships/media" Target="../media/media9.mp3"/><Relationship Id="rId10" Type="http://schemas.openxmlformats.org/officeDocument/2006/relationships/hyperlink" Target="https://creativecommons.org/licenses/by-nc-nd/3.0/" TargetMode="External"/><Relationship Id="rId4" Type="http://schemas.openxmlformats.org/officeDocument/2006/relationships/audio" Target="../media/media8.mp3"/><Relationship Id="rId9" Type="http://schemas.openxmlformats.org/officeDocument/2006/relationships/hyperlink" Target="http://la.streetsblog.org/2015/06/09/who-do-we-blame-for-the-next-death-on-the-glendale-hyperion-bridge/"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audio" Target="../media/media14.mp3"/><Relationship Id="rId3" Type="http://schemas.microsoft.com/office/2007/relationships/media" Target="../media/media12.mp3"/><Relationship Id="rId7" Type="http://schemas.microsoft.com/office/2007/relationships/media" Target="../media/media14.mp3"/><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audio" Target="../media/media13.mp3"/><Relationship Id="rId11" Type="http://schemas.openxmlformats.org/officeDocument/2006/relationships/image" Target="../media/image8.png"/><Relationship Id="rId5" Type="http://schemas.microsoft.com/office/2007/relationships/media" Target="../media/media13.mp3"/><Relationship Id="rId10" Type="http://schemas.openxmlformats.org/officeDocument/2006/relationships/notesSlide" Target="../notesSlides/notesSlide7.xml"/><Relationship Id="rId4" Type="http://schemas.openxmlformats.org/officeDocument/2006/relationships/audio" Target="../media/media12.mp3"/><Relationship Id="rId9"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audio" Target="../media/media18.mp3"/><Relationship Id="rId13" Type="http://schemas.openxmlformats.org/officeDocument/2006/relationships/slideLayout" Target="../slideLayouts/slideLayout4.xml"/><Relationship Id="rId3" Type="http://schemas.microsoft.com/office/2007/relationships/media" Target="../media/media16.mp3"/><Relationship Id="rId7" Type="http://schemas.microsoft.com/office/2007/relationships/media" Target="../media/media18.mp3"/><Relationship Id="rId12" Type="http://schemas.openxmlformats.org/officeDocument/2006/relationships/audio" Target="../media/media20.mp3"/><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audio" Target="../media/media17.mp3"/><Relationship Id="rId11" Type="http://schemas.microsoft.com/office/2007/relationships/media" Target="../media/media20.mp3"/><Relationship Id="rId5" Type="http://schemas.microsoft.com/office/2007/relationships/media" Target="../media/media17.mp3"/><Relationship Id="rId15" Type="http://schemas.openxmlformats.org/officeDocument/2006/relationships/image" Target="../media/image8.png"/><Relationship Id="rId10" Type="http://schemas.openxmlformats.org/officeDocument/2006/relationships/audio" Target="../media/media19.mp3"/><Relationship Id="rId4" Type="http://schemas.openxmlformats.org/officeDocument/2006/relationships/audio" Target="../media/media16.mp3"/><Relationship Id="rId9" Type="http://schemas.microsoft.com/office/2007/relationships/media" Target="../media/media19.mp3"/><Relationship Id="rId1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B6A88C1-A008-45DD-88AB-4A043D63D890}"/>
              </a:ext>
            </a:extLst>
          </p:cNvPr>
          <p:cNvSpPr>
            <a:spLocks noGrp="1"/>
          </p:cNvSpPr>
          <p:nvPr>
            <p:ph type="body" sz="quarter" idx="10"/>
          </p:nvPr>
        </p:nvSpPr>
        <p:spPr/>
        <p:txBody>
          <a:bodyPr/>
          <a:lstStyle/>
          <a:p>
            <a:r>
              <a:rPr lang="en-AU" dirty="0"/>
              <a:t>Human error and system failure</a:t>
            </a:r>
          </a:p>
        </p:txBody>
      </p:sp>
      <p:pic>
        <p:nvPicPr>
          <p:cNvPr id="3" name="TAC_MOD1_SNIP3_SLIDE_01_PARA_A">
            <a:hlinkClick r:id="" action="ppaction://media"/>
            <a:extLst>
              <a:ext uri="{FF2B5EF4-FFF2-40B4-BE49-F238E27FC236}">
                <a16:creationId xmlns:a16="http://schemas.microsoft.com/office/drawing/2014/main" id="{27212505-E7FA-442C-973D-32116DD573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88627" y="0"/>
            <a:ext cx="609600" cy="609600"/>
          </a:xfrm>
          <a:prstGeom prst="rect">
            <a:avLst/>
          </a:prstGeom>
        </p:spPr>
      </p:pic>
    </p:spTree>
    <p:extLst>
      <p:ext uri="{BB962C8B-B14F-4D97-AF65-F5344CB8AC3E}">
        <p14:creationId xmlns:p14="http://schemas.microsoft.com/office/powerpoint/2010/main" val="2250566574"/>
      </p:ext>
    </p:extLst>
  </p:cSld>
  <p:clrMapOvr>
    <a:masterClrMapping/>
  </p:clrMapOvr>
  <mc:AlternateContent xmlns:mc="http://schemas.openxmlformats.org/markup-compatibility/2006" xmlns:p14="http://schemas.microsoft.com/office/powerpoint/2010/main">
    <mc:Choice Requires="p14">
      <p:transition spd="med" p14:dur="700" advTm="22000">
        <p:fade/>
      </p:transition>
    </mc:Choice>
    <mc:Fallback xmlns="">
      <p:transition spd="med"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9588" fill="hold"/>
                                        <p:tgtEl>
                                          <p:spTgt spid="3"/>
                                        </p:tgtEl>
                                      </p:cBhvr>
                                    </p:cmd>
                                  </p:childTnLst>
                                </p:cTn>
                              </p:par>
                            </p:childTnLst>
                          </p:cTn>
                        </p:par>
                        <p:par>
                          <p:cTn id="7" fill="hold">
                            <p:stCondLst>
                              <p:cond delay="20588"/>
                            </p:stCondLst>
                            <p:childTnLst>
                              <p:par>
                                <p:cTn id="8" presetID="3" presetClass="mediacall" presetSubtype="0" fill="hold" nodeType="afterEffect">
                                  <p:stCondLst>
                                    <p:cond delay="0"/>
                                  </p:stCondLst>
                                  <p:childTnLst>
                                    <p:cmd type="call" cmd="stop">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Explosion: 8 Points 55">
            <a:extLst>
              <a:ext uri="{FF2B5EF4-FFF2-40B4-BE49-F238E27FC236}">
                <a16:creationId xmlns:a16="http://schemas.microsoft.com/office/drawing/2014/main" id="{C756BF62-9725-4C5C-AB98-27C0EC062BBF}"/>
              </a:ext>
            </a:extLst>
          </p:cNvPr>
          <p:cNvSpPr/>
          <p:nvPr/>
        </p:nvSpPr>
        <p:spPr>
          <a:xfrm>
            <a:off x="8000807" y="3842390"/>
            <a:ext cx="579956" cy="1240967"/>
          </a:xfrm>
          <a:prstGeom prst="irregularSeal1">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Content Placeholder 1">
            <a:extLst>
              <a:ext uri="{FF2B5EF4-FFF2-40B4-BE49-F238E27FC236}">
                <a16:creationId xmlns:a16="http://schemas.microsoft.com/office/drawing/2014/main" id="{C8B927AB-DED2-4E1D-826B-EBB2AFE0483B}"/>
              </a:ext>
            </a:extLst>
          </p:cNvPr>
          <p:cNvSpPr>
            <a:spLocks noGrp="1"/>
          </p:cNvSpPr>
          <p:nvPr>
            <p:ph idx="1"/>
          </p:nvPr>
        </p:nvSpPr>
        <p:spPr/>
        <p:txBody>
          <a:bodyPr/>
          <a:lstStyle/>
          <a:p>
            <a:pPr marL="285750" indent="-285750">
              <a:buFont typeface="Arial" panose="020B0604020202020204" pitchFamily="34" charset="0"/>
              <a:buChar char="•"/>
            </a:pPr>
            <a:r>
              <a:rPr lang="en-AU" dirty="0"/>
              <a:t>Model transformed to show trajectory to harm</a:t>
            </a:r>
          </a:p>
          <a:p>
            <a:pPr marL="285750" indent="-285750">
              <a:buFont typeface="Arial" panose="020B0604020202020204" pitchFamily="34" charset="0"/>
              <a:buChar char="•"/>
            </a:pPr>
            <a:r>
              <a:rPr lang="en-AU" dirty="0"/>
              <a:t>Layers also affect consequence of failure</a:t>
            </a:r>
          </a:p>
          <a:p>
            <a:pPr marL="285750" indent="-285750">
              <a:buFont typeface="Arial" panose="020B0604020202020204" pitchFamily="34" charset="0"/>
              <a:buChar char="•"/>
            </a:pPr>
            <a:r>
              <a:rPr lang="en-AU" dirty="0"/>
              <a:t>Harm prevented by eliminating failure or reducing consequence</a:t>
            </a:r>
          </a:p>
        </p:txBody>
      </p:sp>
      <p:sp>
        <p:nvSpPr>
          <p:cNvPr id="3" name="Title 2">
            <a:extLst>
              <a:ext uri="{FF2B5EF4-FFF2-40B4-BE49-F238E27FC236}">
                <a16:creationId xmlns:a16="http://schemas.microsoft.com/office/drawing/2014/main" id="{82885266-596B-4C1C-9C32-9F85F81950EB}"/>
              </a:ext>
            </a:extLst>
          </p:cNvPr>
          <p:cNvSpPr>
            <a:spLocks noGrp="1"/>
          </p:cNvSpPr>
          <p:nvPr>
            <p:ph type="title"/>
          </p:nvPr>
        </p:nvSpPr>
        <p:spPr/>
        <p:txBody>
          <a:bodyPr>
            <a:normAutofit/>
          </a:bodyPr>
          <a:lstStyle/>
          <a:p>
            <a:r>
              <a:rPr lang="en-AU" dirty="0"/>
              <a:t>Swiss cheese model of harm</a:t>
            </a:r>
          </a:p>
        </p:txBody>
      </p:sp>
      <p:sp>
        <p:nvSpPr>
          <p:cNvPr id="4" name="Footer Placeholder 3">
            <a:extLst>
              <a:ext uri="{FF2B5EF4-FFF2-40B4-BE49-F238E27FC236}">
                <a16:creationId xmlns:a16="http://schemas.microsoft.com/office/drawing/2014/main" id="{88D43EF9-DCCC-4F0F-85A0-ED7C069FFC2E}"/>
              </a:ext>
            </a:extLst>
          </p:cNvPr>
          <p:cNvSpPr>
            <a:spLocks noGrp="1"/>
          </p:cNvSpPr>
          <p:nvPr>
            <p:ph type="ftr" sz="quarter" idx="10"/>
          </p:nvPr>
        </p:nvSpPr>
        <p:spPr/>
        <p:txBody>
          <a:bodyPr/>
          <a:lstStyle/>
          <a:p>
            <a:r>
              <a:rPr lang="en-US" dirty="0"/>
              <a:t>Module 1, Snippet 3</a:t>
            </a:r>
          </a:p>
        </p:txBody>
      </p:sp>
      <p:sp>
        <p:nvSpPr>
          <p:cNvPr id="5" name="Slide Number Placeholder 4">
            <a:extLst>
              <a:ext uri="{FF2B5EF4-FFF2-40B4-BE49-F238E27FC236}">
                <a16:creationId xmlns:a16="http://schemas.microsoft.com/office/drawing/2014/main" id="{52F7038B-8721-4EDE-94FF-A12AC8C076C6}"/>
              </a:ext>
            </a:extLst>
          </p:cNvPr>
          <p:cNvSpPr>
            <a:spLocks noGrp="1"/>
          </p:cNvSpPr>
          <p:nvPr>
            <p:ph type="sldNum" sz="quarter" idx="11"/>
          </p:nvPr>
        </p:nvSpPr>
        <p:spPr/>
        <p:txBody>
          <a:bodyPr/>
          <a:lstStyle/>
          <a:p>
            <a:fld id="{A9D36E53-D99A-0F41-B3E8-EF235B9A2E23}" type="slidenum">
              <a:rPr lang="en-US" smtClean="0"/>
              <a:pPr/>
              <a:t>10</a:t>
            </a:fld>
            <a:endParaRPr lang="en-US" dirty="0"/>
          </a:p>
        </p:txBody>
      </p:sp>
      <p:sp>
        <p:nvSpPr>
          <p:cNvPr id="6" name="Parallelogram 5">
            <a:extLst>
              <a:ext uri="{FF2B5EF4-FFF2-40B4-BE49-F238E27FC236}">
                <a16:creationId xmlns:a16="http://schemas.microsoft.com/office/drawing/2014/main" id="{85C83594-1710-427E-868F-F57FACECD870}"/>
              </a:ext>
            </a:extLst>
          </p:cNvPr>
          <p:cNvSpPr/>
          <p:nvPr/>
        </p:nvSpPr>
        <p:spPr>
          <a:xfrm rot="5400000" flipV="1">
            <a:off x="1327622" y="3864867"/>
            <a:ext cx="2025616" cy="979715"/>
          </a:xfrm>
          <a:prstGeom prst="parallelogram">
            <a:avLst>
              <a:gd name="adj" fmla="val 48305"/>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Parallelogram 6">
            <a:extLst>
              <a:ext uri="{FF2B5EF4-FFF2-40B4-BE49-F238E27FC236}">
                <a16:creationId xmlns:a16="http://schemas.microsoft.com/office/drawing/2014/main" id="{3BC5C859-1DFF-44A1-8778-2B3AEB1702C5}"/>
              </a:ext>
            </a:extLst>
          </p:cNvPr>
          <p:cNvSpPr/>
          <p:nvPr/>
        </p:nvSpPr>
        <p:spPr>
          <a:xfrm rot="5400000" flipV="1">
            <a:off x="2544173" y="3871932"/>
            <a:ext cx="2025616" cy="979715"/>
          </a:xfrm>
          <a:prstGeom prst="parallelogram">
            <a:avLst>
              <a:gd name="adj" fmla="val 48305"/>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Parallelogram 7">
            <a:extLst>
              <a:ext uri="{FF2B5EF4-FFF2-40B4-BE49-F238E27FC236}">
                <a16:creationId xmlns:a16="http://schemas.microsoft.com/office/drawing/2014/main" id="{E09E89A0-1369-450C-AE90-70808CF9682E}"/>
              </a:ext>
            </a:extLst>
          </p:cNvPr>
          <p:cNvSpPr/>
          <p:nvPr/>
        </p:nvSpPr>
        <p:spPr>
          <a:xfrm rot="5400000" flipV="1">
            <a:off x="3760724" y="3871933"/>
            <a:ext cx="2025616" cy="979715"/>
          </a:xfrm>
          <a:prstGeom prst="parallelogram">
            <a:avLst>
              <a:gd name="adj" fmla="val 48305"/>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Parallelogram 8">
            <a:extLst>
              <a:ext uri="{FF2B5EF4-FFF2-40B4-BE49-F238E27FC236}">
                <a16:creationId xmlns:a16="http://schemas.microsoft.com/office/drawing/2014/main" id="{8EA06C30-CF37-41F9-985F-15B4A3A7DF47}"/>
              </a:ext>
            </a:extLst>
          </p:cNvPr>
          <p:cNvSpPr/>
          <p:nvPr/>
        </p:nvSpPr>
        <p:spPr>
          <a:xfrm rot="5400000" flipV="1">
            <a:off x="4977275" y="3864868"/>
            <a:ext cx="2025616" cy="979715"/>
          </a:xfrm>
          <a:prstGeom prst="parallelogram">
            <a:avLst>
              <a:gd name="adj" fmla="val 48305"/>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Parallelogram 9">
            <a:extLst>
              <a:ext uri="{FF2B5EF4-FFF2-40B4-BE49-F238E27FC236}">
                <a16:creationId xmlns:a16="http://schemas.microsoft.com/office/drawing/2014/main" id="{68442940-CB9A-424E-B2EC-C917A411F3E6}"/>
              </a:ext>
            </a:extLst>
          </p:cNvPr>
          <p:cNvSpPr/>
          <p:nvPr/>
        </p:nvSpPr>
        <p:spPr>
          <a:xfrm rot="5400000" flipV="1">
            <a:off x="6193825" y="3864865"/>
            <a:ext cx="2025616" cy="979715"/>
          </a:xfrm>
          <a:prstGeom prst="parallelogram">
            <a:avLst>
              <a:gd name="adj" fmla="val 48305"/>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Oval 10">
            <a:extLst>
              <a:ext uri="{FF2B5EF4-FFF2-40B4-BE49-F238E27FC236}">
                <a16:creationId xmlns:a16="http://schemas.microsoft.com/office/drawing/2014/main" id="{2C862BC1-142E-4E3B-8EA8-F693D28F0E9D}"/>
              </a:ext>
            </a:extLst>
          </p:cNvPr>
          <p:cNvSpPr/>
          <p:nvPr/>
        </p:nvSpPr>
        <p:spPr>
          <a:xfrm>
            <a:off x="2173690" y="4158779"/>
            <a:ext cx="159892" cy="46765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Oval 11">
            <a:extLst>
              <a:ext uri="{FF2B5EF4-FFF2-40B4-BE49-F238E27FC236}">
                <a16:creationId xmlns:a16="http://schemas.microsoft.com/office/drawing/2014/main" id="{40BD56C4-4DED-4BA0-AA57-7C42B7340214}"/>
              </a:ext>
            </a:extLst>
          </p:cNvPr>
          <p:cNvSpPr/>
          <p:nvPr/>
        </p:nvSpPr>
        <p:spPr>
          <a:xfrm>
            <a:off x="3298502" y="4115237"/>
            <a:ext cx="180000" cy="57600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a:extLst>
              <a:ext uri="{FF2B5EF4-FFF2-40B4-BE49-F238E27FC236}">
                <a16:creationId xmlns:a16="http://schemas.microsoft.com/office/drawing/2014/main" id="{9968BD43-E894-4A0E-9BB7-51ADB91DD95F}"/>
              </a:ext>
            </a:extLst>
          </p:cNvPr>
          <p:cNvSpPr/>
          <p:nvPr/>
        </p:nvSpPr>
        <p:spPr>
          <a:xfrm>
            <a:off x="4492054" y="4349062"/>
            <a:ext cx="108000" cy="25200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8E014623-FA41-4FB2-8083-90F99AC1D384}"/>
              </a:ext>
            </a:extLst>
          </p:cNvPr>
          <p:cNvSpPr/>
          <p:nvPr/>
        </p:nvSpPr>
        <p:spPr>
          <a:xfrm>
            <a:off x="5738024" y="4267637"/>
            <a:ext cx="144000" cy="36000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Oval 14">
            <a:extLst>
              <a:ext uri="{FF2B5EF4-FFF2-40B4-BE49-F238E27FC236}">
                <a16:creationId xmlns:a16="http://schemas.microsoft.com/office/drawing/2014/main" id="{4013618F-87A0-4CEA-9687-A2CB72DD5CFF}"/>
              </a:ext>
            </a:extLst>
          </p:cNvPr>
          <p:cNvSpPr/>
          <p:nvPr/>
        </p:nvSpPr>
        <p:spPr>
          <a:xfrm>
            <a:off x="6947213" y="4392604"/>
            <a:ext cx="144000" cy="36000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6" name="Straight Connector 15">
            <a:extLst>
              <a:ext uri="{FF2B5EF4-FFF2-40B4-BE49-F238E27FC236}">
                <a16:creationId xmlns:a16="http://schemas.microsoft.com/office/drawing/2014/main" id="{13564774-F507-4E05-B754-8ED1FCF6EC8B}"/>
              </a:ext>
            </a:extLst>
          </p:cNvPr>
          <p:cNvCxnSpPr>
            <a:cxnSpLocks/>
          </p:cNvCxnSpPr>
          <p:nvPr/>
        </p:nvCxnSpPr>
        <p:spPr>
          <a:xfrm flipV="1">
            <a:off x="628650" y="4462873"/>
            <a:ext cx="1221923" cy="0"/>
          </a:xfrm>
          <a:prstGeom prst="line">
            <a:avLst/>
          </a:prstGeom>
          <a:ln w="88900">
            <a:solidFill>
              <a:srgbClr val="F8801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33A42CF-7214-4DC4-994A-A48AA4137C84}"/>
              </a:ext>
            </a:extLst>
          </p:cNvPr>
          <p:cNvCxnSpPr>
            <a:cxnSpLocks/>
          </p:cNvCxnSpPr>
          <p:nvPr/>
        </p:nvCxnSpPr>
        <p:spPr>
          <a:xfrm flipV="1">
            <a:off x="2167411" y="4462873"/>
            <a:ext cx="910599" cy="0"/>
          </a:xfrm>
          <a:prstGeom prst="line">
            <a:avLst/>
          </a:prstGeom>
          <a:ln w="88900" cap="flat">
            <a:solidFill>
              <a:srgbClr val="F8801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0C98C41-7FFB-402E-8DA5-11AB22BE3AFF}"/>
              </a:ext>
            </a:extLst>
          </p:cNvPr>
          <p:cNvCxnSpPr>
            <a:cxnSpLocks/>
          </p:cNvCxnSpPr>
          <p:nvPr/>
        </p:nvCxnSpPr>
        <p:spPr>
          <a:xfrm>
            <a:off x="3298502" y="4462873"/>
            <a:ext cx="985172" cy="0"/>
          </a:xfrm>
          <a:prstGeom prst="line">
            <a:avLst/>
          </a:prstGeom>
          <a:ln w="101600">
            <a:solidFill>
              <a:srgbClr val="F8801C"/>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52F1C4-44A5-4BE1-8ABE-C38D0F2C8B93}"/>
              </a:ext>
            </a:extLst>
          </p:cNvPr>
          <p:cNvCxnSpPr>
            <a:cxnSpLocks/>
          </p:cNvCxnSpPr>
          <p:nvPr/>
        </p:nvCxnSpPr>
        <p:spPr>
          <a:xfrm>
            <a:off x="4515053" y="4462873"/>
            <a:ext cx="985172" cy="0"/>
          </a:xfrm>
          <a:prstGeom prst="line">
            <a:avLst/>
          </a:prstGeom>
          <a:ln w="50800">
            <a:solidFill>
              <a:srgbClr val="F8801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2EC5B82-34D7-4003-9A0A-C3320667BCB9}"/>
              </a:ext>
            </a:extLst>
          </p:cNvPr>
          <p:cNvCxnSpPr>
            <a:cxnSpLocks/>
          </p:cNvCxnSpPr>
          <p:nvPr/>
        </p:nvCxnSpPr>
        <p:spPr>
          <a:xfrm>
            <a:off x="5738024" y="4462873"/>
            <a:ext cx="985172" cy="0"/>
          </a:xfrm>
          <a:prstGeom prst="line">
            <a:avLst/>
          </a:prstGeom>
          <a:ln w="38100">
            <a:solidFill>
              <a:srgbClr val="F8801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2FB7E2F-BAD2-42BD-8322-AB18174D8DEC}"/>
              </a:ext>
            </a:extLst>
          </p:cNvPr>
          <p:cNvCxnSpPr>
            <a:cxnSpLocks/>
          </p:cNvCxnSpPr>
          <p:nvPr/>
        </p:nvCxnSpPr>
        <p:spPr>
          <a:xfrm>
            <a:off x="6962374" y="4462873"/>
            <a:ext cx="985172" cy="0"/>
          </a:xfrm>
          <a:prstGeom prst="line">
            <a:avLst/>
          </a:prstGeom>
          <a:ln w="25400">
            <a:solidFill>
              <a:srgbClr val="F8801C"/>
            </a:solidFill>
            <a:tailEnd type="stealth" w="lg" len="lg"/>
          </a:ln>
        </p:spPr>
        <p:style>
          <a:lnRef idx="1">
            <a:schemeClr val="accent1"/>
          </a:lnRef>
          <a:fillRef idx="0">
            <a:schemeClr val="accent1"/>
          </a:fillRef>
          <a:effectRef idx="0">
            <a:schemeClr val="accent1"/>
          </a:effectRef>
          <a:fontRef idx="minor">
            <a:schemeClr val="tx1"/>
          </a:fontRef>
        </p:style>
      </p:cxnSp>
      <p:sp>
        <p:nvSpPr>
          <p:cNvPr id="22" name="Explosion: 8 Points 21">
            <a:extLst>
              <a:ext uri="{FF2B5EF4-FFF2-40B4-BE49-F238E27FC236}">
                <a16:creationId xmlns:a16="http://schemas.microsoft.com/office/drawing/2014/main" id="{C588B0CD-65B1-4828-9B0C-077520A7EECF}"/>
              </a:ext>
            </a:extLst>
          </p:cNvPr>
          <p:cNvSpPr/>
          <p:nvPr/>
        </p:nvSpPr>
        <p:spPr>
          <a:xfrm>
            <a:off x="8050494" y="4160512"/>
            <a:ext cx="252000" cy="648000"/>
          </a:xfrm>
          <a:prstGeom prst="irregularSeal1">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Box 22">
            <a:extLst>
              <a:ext uri="{FF2B5EF4-FFF2-40B4-BE49-F238E27FC236}">
                <a16:creationId xmlns:a16="http://schemas.microsoft.com/office/drawing/2014/main" id="{51E38BDA-4693-4767-A072-F4E37873934C}"/>
              </a:ext>
            </a:extLst>
          </p:cNvPr>
          <p:cNvSpPr txBox="1"/>
          <p:nvPr/>
        </p:nvSpPr>
        <p:spPr>
          <a:xfrm rot="20017666">
            <a:off x="1800226" y="3603294"/>
            <a:ext cx="1118510" cy="338554"/>
          </a:xfrm>
          <a:prstGeom prst="rect">
            <a:avLst/>
          </a:prstGeom>
          <a:noFill/>
        </p:spPr>
        <p:txBody>
          <a:bodyPr wrap="square" rtlCol="0">
            <a:spAutoFit/>
          </a:bodyPr>
          <a:lstStyle/>
          <a:p>
            <a:pPr algn="ctr"/>
            <a:r>
              <a:rPr lang="en-AU" sz="1600" dirty="0">
                <a:solidFill>
                  <a:schemeClr val="bg1"/>
                </a:solidFill>
              </a:rPr>
              <a:t>Likelihood</a:t>
            </a:r>
          </a:p>
        </p:txBody>
      </p:sp>
      <p:sp>
        <p:nvSpPr>
          <p:cNvPr id="24" name="TextBox 23">
            <a:extLst>
              <a:ext uri="{FF2B5EF4-FFF2-40B4-BE49-F238E27FC236}">
                <a16:creationId xmlns:a16="http://schemas.microsoft.com/office/drawing/2014/main" id="{8D572FA1-9FA1-44FC-9EF6-55ED9FCBA254}"/>
              </a:ext>
            </a:extLst>
          </p:cNvPr>
          <p:cNvSpPr txBox="1"/>
          <p:nvPr/>
        </p:nvSpPr>
        <p:spPr>
          <a:xfrm rot="20017666">
            <a:off x="3008718" y="3603294"/>
            <a:ext cx="1118510" cy="338554"/>
          </a:xfrm>
          <a:prstGeom prst="rect">
            <a:avLst/>
          </a:prstGeom>
          <a:noFill/>
        </p:spPr>
        <p:txBody>
          <a:bodyPr wrap="square" rtlCol="0">
            <a:spAutoFit/>
          </a:bodyPr>
          <a:lstStyle/>
          <a:p>
            <a:pPr algn="ctr"/>
            <a:r>
              <a:rPr lang="en-AU" sz="1600" dirty="0">
                <a:solidFill>
                  <a:schemeClr val="bg1"/>
                </a:solidFill>
              </a:rPr>
              <a:t>Likelihood</a:t>
            </a:r>
          </a:p>
        </p:txBody>
      </p:sp>
      <p:sp>
        <p:nvSpPr>
          <p:cNvPr id="25" name="TextBox 24">
            <a:extLst>
              <a:ext uri="{FF2B5EF4-FFF2-40B4-BE49-F238E27FC236}">
                <a16:creationId xmlns:a16="http://schemas.microsoft.com/office/drawing/2014/main" id="{7ED814A0-03C6-4FFD-A3E0-661C680878D4}"/>
              </a:ext>
            </a:extLst>
          </p:cNvPr>
          <p:cNvSpPr txBox="1"/>
          <p:nvPr/>
        </p:nvSpPr>
        <p:spPr>
          <a:xfrm rot="20017666">
            <a:off x="4217210" y="3603294"/>
            <a:ext cx="1118510" cy="338554"/>
          </a:xfrm>
          <a:prstGeom prst="rect">
            <a:avLst/>
          </a:prstGeom>
          <a:noFill/>
        </p:spPr>
        <p:txBody>
          <a:bodyPr wrap="square" rtlCol="0">
            <a:spAutoFit/>
          </a:bodyPr>
          <a:lstStyle/>
          <a:p>
            <a:pPr algn="ctr"/>
            <a:r>
              <a:rPr lang="en-AU" sz="1600" dirty="0">
                <a:solidFill>
                  <a:schemeClr val="bg1"/>
                </a:solidFill>
              </a:rPr>
              <a:t>Likelihood</a:t>
            </a:r>
          </a:p>
        </p:txBody>
      </p:sp>
      <p:sp>
        <p:nvSpPr>
          <p:cNvPr id="26" name="TextBox 25">
            <a:extLst>
              <a:ext uri="{FF2B5EF4-FFF2-40B4-BE49-F238E27FC236}">
                <a16:creationId xmlns:a16="http://schemas.microsoft.com/office/drawing/2014/main" id="{1F475C77-D667-406C-A4A7-0EE86CFCEC36}"/>
              </a:ext>
            </a:extLst>
          </p:cNvPr>
          <p:cNvSpPr txBox="1"/>
          <p:nvPr/>
        </p:nvSpPr>
        <p:spPr>
          <a:xfrm rot="20017666">
            <a:off x="5425702" y="3603294"/>
            <a:ext cx="1118510" cy="338554"/>
          </a:xfrm>
          <a:prstGeom prst="rect">
            <a:avLst/>
          </a:prstGeom>
          <a:noFill/>
        </p:spPr>
        <p:txBody>
          <a:bodyPr wrap="square" rtlCol="0">
            <a:spAutoFit/>
          </a:bodyPr>
          <a:lstStyle/>
          <a:p>
            <a:pPr algn="ctr"/>
            <a:r>
              <a:rPr lang="en-AU" sz="1600" dirty="0">
                <a:solidFill>
                  <a:schemeClr val="bg1"/>
                </a:solidFill>
              </a:rPr>
              <a:t>Likelihood</a:t>
            </a:r>
          </a:p>
        </p:txBody>
      </p:sp>
      <p:sp>
        <p:nvSpPr>
          <p:cNvPr id="27" name="TextBox 26">
            <a:extLst>
              <a:ext uri="{FF2B5EF4-FFF2-40B4-BE49-F238E27FC236}">
                <a16:creationId xmlns:a16="http://schemas.microsoft.com/office/drawing/2014/main" id="{26ED2E4E-3D10-483E-B0AB-62BC506C648A}"/>
              </a:ext>
            </a:extLst>
          </p:cNvPr>
          <p:cNvSpPr txBox="1"/>
          <p:nvPr/>
        </p:nvSpPr>
        <p:spPr>
          <a:xfrm rot="20017666">
            <a:off x="6634194" y="3603294"/>
            <a:ext cx="1118510" cy="338554"/>
          </a:xfrm>
          <a:prstGeom prst="rect">
            <a:avLst/>
          </a:prstGeom>
          <a:noFill/>
        </p:spPr>
        <p:txBody>
          <a:bodyPr wrap="square" rtlCol="0">
            <a:spAutoFit/>
          </a:bodyPr>
          <a:lstStyle/>
          <a:p>
            <a:pPr algn="ctr"/>
            <a:r>
              <a:rPr lang="en-AU" sz="1600" dirty="0">
                <a:solidFill>
                  <a:schemeClr val="bg1"/>
                </a:solidFill>
              </a:rPr>
              <a:t>Likelihood</a:t>
            </a:r>
          </a:p>
        </p:txBody>
      </p:sp>
      <p:sp>
        <p:nvSpPr>
          <p:cNvPr id="28" name="TextBox 27">
            <a:extLst>
              <a:ext uri="{FF2B5EF4-FFF2-40B4-BE49-F238E27FC236}">
                <a16:creationId xmlns:a16="http://schemas.microsoft.com/office/drawing/2014/main" id="{5F2F0416-7B2C-4A05-BFA1-81F6B2732671}"/>
              </a:ext>
            </a:extLst>
          </p:cNvPr>
          <p:cNvSpPr txBox="1"/>
          <p:nvPr/>
        </p:nvSpPr>
        <p:spPr>
          <a:xfrm rot="20017666">
            <a:off x="1809751" y="4788427"/>
            <a:ext cx="1118510" cy="292388"/>
          </a:xfrm>
          <a:prstGeom prst="rect">
            <a:avLst/>
          </a:prstGeom>
          <a:noFill/>
        </p:spPr>
        <p:txBody>
          <a:bodyPr wrap="square" rtlCol="0">
            <a:spAutoFit/>
          </a:bodyPr>
          <a:lstStyle/>
          <a:p>
            <a:pPr algn="ctr"/>
            <a:r>
              <a:rPr lang="en-AU" sz="1300" dirty="0">
                <a:solidFill>
                  <a:schemeClr val="bg1"/>
                </a:solidFill>
              </a:rPr>
              <a:t>Consequence</a:t>
            </a:r>
          </a:p>
        </p:txBody>
      </p:sp>
      <p:sp>
        <p:nvSpPr>
          <p:cNvPr id="29" name="TextBox 28">
            <a:extLst>
              <a:ext uri="{FF2B5EF4-FFF2-40B4-BE49-F238E27FC236}">
                <a16:creationId xmlns:a16="http://schemas.microsoft.com/office/drawing/2014/main" id="{F0F14B74-90F6-4509-884A-14B016C302C8}"/>
              </a:ext>
            </a:extLst>
          </p:cNvPr>
          <p:cNvSpPr txBox="1"/>
          <p:nvPr/>
        </p:nvSpPr>
        <p:spPr>
          <a:xfrm rot="20017666">
            <a:off x="3018243" y="4788427"/>
            <a:ext cx="1118510" cy="292388"/>
          </a:xfrm>
          <a:prstGeom prst="rect">
            <a:avLst/>
          </a:prstGeom>
          <a:noFill/>
        </p:spPr>
        <p:txBody>
          <a:bodyPr wrap="square" rtlCol="0">
            <a:spAutoFit/>
          </a:bodyPr>
          <a:lstStyle/>
          <a:p>
            <a:pPr algn="ctr"/>
            <a:r>
              <a:rPr lang="en-AU" sz="1300" dirty="0">
                <a:solidFill>
                  <a:schemeClr val="bg1"/>
                </a:solidFill>
              </a:rPr>
              <a:t>Consequence</a:t>
            </a:r>
          </a:p>
        </p:txBody>
      </p:sp>
      <p:sp>
        <p:nvSpPr>
          <p:cNvPr id="30" name="TextBox 29">
            <a:extLst>
              <a:ext uri="{FF2B5EF4-FFF2-40B4-BE49-F238E27FC236}">
                <a16:creationId xmlns:a16="http://schemas.microsoft.com/office/drawing/2014/main" id="{ABF762AF-CDB3-48E3-BD6F-83D67E8D0040}"/>
              </a:ext>
            </a:extLst>
          </p:cNvPr>
          <p:cNvSpPr txBox="1"/>
          <p:nvPr/>
        </p:nvSpPr>
        <p:spPr>
          <a:xfrm rot="20017666">
            <a:off x="4226735" y="4788427"/>
            <a:ext cx="1118510" cy="292388"/>
          </a:xfrm>
          <a:prstGeom prst="rect">
            <a:avLst/>
          </a:prstGeom>
          <a:noFill/>
        </p:spPr>
        <p:txBody>
          <a:bodyPr wrap="square" rtlCol="0">
            <a:spAutoFit/>
          </a:bodyPr>
          <a:lstStyle/>
          <a:p>
            <a:pPr algn="ctr"/>
            <a:r>
              <a:rPr lang="en-AU" sz="1300" dirty="0">
                <a:solidFill>
                  <a:schemeClr val="bg1"/>
                </a:solidFill>
              </a:rPr>
              <a:t>Consequence</a:t>
            </a:r>
          </a:p>
        </p:txBody>
      </p:sp>
      <p:sp>
        <p:nvSpPr>
          <p:cNvPr id="31" name="TextBox 30">
            <a:extLst>
              <a:ext uri="{FF2B5EF4-FFF2-40B4-BE49-F238E27FC236}">
                <a16:creationId xmlns:a16="http://schemas.microsoft.com/office/drawing/2014/main" id="{8938D4D0-0F75-48ED-8BD2-F9CA9A885893}"/>
              </a:ext>
            </a:extLst>
          </p:cNvPr>
          <p:cNvSpPr txBox="1"/>
          <p:nvPr/>
        </p:nvSpPr>
        <p:spPr>
          <a:xfrm rot="20017666">
            <a:off x="5435227" y="4788427"/>
            <a:ext cx="1118510" cy="292388"/>
          </a:xfrm>
          <a:prstGeom prst="rect">
            <a:avLst/>
          </a:prstGeom>
          <a:noFill/>
        </p:spPr>
        <p:txBody>
          <a:bodyPr wrap="square" rtlCol="0">
            <a:spAutoFit/>
          </a:bodyPr>
          <a:lstStyle/>
          <a:p>
            <a:pPr algn="ctr"/>
            <a:r>
              <a:rPr lang="en-AU" sz="1300" dirty="0">
                <a:solidFill>
                  <a:schemeClr val="bg1"/>
                </a:solidFill>
              </a:rPr>
              <a:t>Consequence</a:t>
            </a:r>
          </a:p>
        </p:txBody>
      </p:sp>
      <p:sp>
        <p:nvSpPr>
          <p:cNvPr id="32" name="TextBox 31">
            <a:extLst>
              <a:ext uri="{FF2B5EF4-FFF2-40B4-BE49-F238E27FC236}">
                <a16:creationId xmlns:a16="http://schemas.microsoft.com/office/drawing/2014/main" id="{1A0817D4-0789-4CE0-BB0F-2815ACEEE2F1}"/>
              </a:ext>
            </a:extLst>
          </p:cNvPr>
          <p:cNvSpPr txBox="1"/>
          <p:nvPr/>
        </p:nvSpPr>
        <p:spPr>
          <a:xfrm rot="20017666">
            <a:off x="6643719" y="4788427"/>
            <a:ext cx="1118510" cy="292388"/>
          </a:xfrm>
          <a:prstGeom prst="rect">
            <a:avLst/>
          </a:prstGeom>
          <a:noFill/>
        </p:spPr>
        <p:txBody>
          <a:bodyPr wrap="square" rtlCol="0">
            <a:spAutoFit/>
          </a:bodyPr>
          <a:lstStyle/>
          <a:p>
            <a:pPr algn="ctr"/>
            <a:r>
              <a:rPr lang="en-AU" sz="1300" dirty="0">
                <a:solidFill>
                  <a:schemeClr val="bg1"/>
                </a:solidFill>
              </a:rPr>
              <a:t>Consequence</a:t>
            </a:r>
          </a:p>
        </p:txBody>
      </p:sp>
      <p:sp>
        <p:nvSpPr>
          <p:cNvPr id="45" name="Oval 44">
            <a:extLst>
              <a:ext uri="{FF2B5EF4-FFF2-40B4-BE49-F238E27FC236}">
                <a16:creationId xmlns:a16="http://schemas.microsoft.com/office/drawing/2014/main" id="{CDF8BBD4-E97F-4D8B-A3AB-C2074CD5255E}"/>
              </a:ext>
            </a:extLst>
          </p:cNvPr>
          <p:cNvSpPr/>
          <p:nvPr/>
        </p:nvSpPr>
        <p:spPr>
          <a:xfrm>
            <a:off x="2173690" y="4158779"/>
            <a:ext cx="159892" cy="46765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Oval 45">
            <a:extLst>
              <a:ext uri="{FF2B5EF4-FFF2-40B4-BE49-F238E27FC236}">
                <a16:creationId xmlns:a16="http://schemas.microsoft.com/office/drawing/2014/main" id="{8633CCFD-A4CC-45E2-961B-C3812948B552}"/>
              </a:ext>
            </a:extLst>
          </p:cNvPr>
          <p:cNvSpPr/>
          <p:nvPr/>
        </p:nvSpPr>
        <p:spPr>
          <a:xfrm>
            <a:off x="3298502" y="4115237"/>
            <a:ext cx="159892" cy="46765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Oval 46">
            <a:extLst>
              <a:ext uri="{FF2B5EF4-FFF2-40B4-BE49-F238E27FC236}">
                <a16:creationId xmlns:a16="http://schemas.microsoft.com/office/drawing/2014/main" id="{C7202BFE-0E2D-4F3D-9C98-D038CFC6EFA6}"/>
              </a:ext>
            </a:extLst>
          </p:cNvPr>
          <p:cNvSpPr/>
          <p:nvPr/>
        </p:nvSpPr>
        <p:spPr>
          <a:xfrm>
            <a:off x="4492054" y="4349062"/>
            <a:ext cx="159892" cy="46765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Oval 47">
            <a:extLst>
              <a:ext uri="{FF2B5EF4-FFF2-40B4-BE49-F238E27FC236}">
                <a16:creationId xmlns:a16="http://schemas.microsoft.com/office/drawing/2014/main" id="{CCB03C31-841F-4CEE-AABB-5DCB2C4D6FB6}"/>
              </a:ext>
            </a:extLst>
          </p:cNvPr>
          <p:cNvSpPr/>
          <p:nvPr/>
        </p:nvSpPr>
        <p:spPr>
          <a:xfrm>
            <a:off x="5738024" y="4267637"/>
            <a:ext cx="159892" cy="46765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Oval 48">
            <a:extLst>
              <a:ext uri="{FF2B5EF4-FFF2-40B4-BE49-F238E27FC236}">
                <a16:creationId xmlns:a16="http://schemas.microsoft.com/office/drawing/2014/main" id="{E06EBD7D-D18D-4A59-8FCF-8D1A30A2A6FA}"/>
              </a:ext>
            </a:extLst>
          </p:cNvPr>
          <p:cNvSpPr/>
          <p:nvPr/>
        </p:nvSpPr>
        <p:spPr>
          <a:xfrm>
            <a:off x="6947213" y="4392604"/>
            <a:ext cx="159892" cy="46765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0" name="Straight Connector 49">
            <a:extLst>
              <a:ext uri="{FF2B5EF4-FFF2-40B4-BE49-F238E27FC236}">
                <a16:creationId xmlns:a16="http://schemas.microsoft.com/office/drawing/2014/main" id="{5BE11C3F-9061-4A22-A09F-AAB62F496467}"/>
              </a:ext>
            </a:extLst>
          </p:cNvPr>
          <p:cNvCxnSpPr>
            <a:cxnSpLocks/>
          </p:cNvCxnSpPr>
          <p:nvPr/>
        </p:nvCxnSpPr>
        <p:spPr>
          <a:xfrm flipV="1">
            <a:off x="628650" y="4462873"/>
            <a:ext cx="1221923" cy="0"/>
          </a:xfrm>
          <a:prstGeom prst="line">
            <a:avLst/>
          </a:prstGeom>
          <a:ln w="50800">
            <a:solidFill>
              <a:srgbClr val="F8801C"/>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9F5FFF5-055F-42C7-99A1-B15C2590AC97}"/>
              </a:ext>
            </a:extLst>
          </p:cNvPr>
          <p:cNvCxnSpPr>
            <a:cxnSpLocks/>
          </p:cNvCxnSpPr>
          <p:nvPr/>
        </p:nvCxnSpPr>
        <p:spPr>
          <a:xfrm flipV="1">
            <a:off x="2167411" y="4462873"/>
            <a:ext cx="910599" cy="0"/>
          </a:xfrm>
          <a:prstGeom prst="line">
            <a:avLst/>
          </a:prstGeom>
          <a:ln w="50800" cap="flat">
            <a:solidFill>
              <a:srgbClr val="F8801C"/>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BB6BD1C-DE52-43CE-B9B4-8DDBC262F697}"/>
              </a:ext>
            </a:extLst>
          </p:cNvPr>
          <p:cNvCxnSpPr>
            <a:cxnSpLocks/>
          </p:cNvCxnSpPr>
          <p:nvPr/>
        </p:nvCxnSpPr>
        <p:spPr>
          <a:xfrm>
            <a:off x="3298502" y="4462873"/>
            <a:ext cx="985172" cy="0"/>
          </a:xfrm>
          <a:prstGeom prst="line">
            <a:avLst/>
          </a:prstGeom>
          <a:ln w="50800">
            <a:solidFill>
              <a:srgbClr val="F8801C"/>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3C89930-B579-432C-8E3E-BE78720EDD5A}"/>
              </a:ext>
            </a:extLst>
          </p:cNvPr>
          <p:cNvCxnSpPr>
            <a:cxnSpLocks/>
          </p:cNvCxnSpPr>
          <p:nvPr/>
        </p:nvCxnSpPr>
        <p:spPr>
          <a:xfrm>
            <a:off x="4515053" y="4462873"/>
            <a:ext cx="985172" cy="0"/>
          </a:xfrm>
          <a:prstGeom prst="line">
            <a:avLst/>
          </a:prstGeom>
          <a:ln w="50800">
            <a:solidFill>
              <a:srgbClr val="F8801C"/>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5A8A437-402D-4411-8385-7CAA281CB0C8}"/>
              </a:ext>
            </a:extLst>
          </p:cNvPr>
          <p:cNvCxnSpPr>
            <a:cxnSpLocks/>
          </p:cNvCxnSpPr>
          <p:nvPr/>
        </p:nvCxnSpPr>
        <p:spPr>
          <a:xfrm>
            <a:off x="5738024" y="4462873"/>
            <a:ext cx="985172" cy="0"/>
          </a:xfrm>
          <a:prstGeom prst="line">
            <a:avLst/>
          </a:prstGeom>
          <a:ln w="50800">
            <a:solidFill>
              <a:srgbClr val="F8801C"/>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238D682-AD76-4413-971E-43FFF6E3353B}"/>
              </a:ext>
            </a:extLst>
          </p:cNvPr>
          <p:cNvCxnSpPr>
            <a:cxnSpLocks/>
          </p:cNvCxnSpPr>
          <p:nvPr/>
        </p:nvCxnSpPr>
        <p:spPr>
          <a:xfrm>
            <a:off x="6962374" y="4462873"/>
            <a:ext cx="985172" cy="0"/>
          </a:xfrm>
          <a:prstGeom prst="line">
            <a:avLst/>
          </a:prstGeom>
          <a:ln w="50800">
            <a:solidFill>
              <a:srgbClr val="F8801C"/>
            </a:solidFill>
            <a:tailEnd type="stealth" w="lg" len="lg"/>
          </a:ln>
        </p:spPr>
        <p:style>
          <a:lnRef idx="1">
            <a:schemeClr val="accent1"/>
          </a:lnRef>
          <a:fillRef idx="0">
            <a:schemeClr val="accent1"/>
          </a:fillRef>
          <a:effectRef idx="0">
            <a:schemeClr val="accent1"/>
          </a:effectRef>
          <a:fontRef idx="minor">
            <a:schemeClr val="tx1"/>
          </a:fontRef>
        </p:style>
      </p:cxnSp>
      <p:sp>
        <p:nvSpPr>
          <p:cNvPr id="57" name="Text Placeholder 12">
            <a:extLst>
              <a:ext uri="{FF2B5EF4-FFF2-40B4-BE49-F238E27FC236}">
                <a16:creationId xmlns:a16="http://schemas.microsoft.com/office/drawing/2014/main" id="{3C4E183B-A6E9-4C80-B747-209E9E16FAC0}"/>
              </a:ext>
            </a:extLst>
          </p:cNvPr>
          <p:cNvSpPr txBox="1">
            <a:spLocks/>
          </p:cNvSpPr>
          <p:nvPr/>
        </p:nvSpPr>
        <p:spPr>
          <a:xfrm>
            <a:off x="563237" y="5541879"/>
            <a:ext cx="3865562" cy="1793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900" dirty="0">
                <a:solidFill>
                  <a:srgbClr val="01A0DF"/>
                </a:solidFill>
              </a:rPr>
              <a:t>Source: Based on Reason (1990)</a:t>
            </a:r>
          </a:p>
        </p:txBody>
      </p:sp>
      <p:sp>
        <p:nvSpPr>
          <p:cNvPr id="58" name="Arrow: Chevron 57">
            <a:extLst>
              <a:ext uri="{FF2B5EF4-FFF2-40B4-BE49-F238E27FC236}">
                <a16:creationId xmlns:a16="http://schemas.microsoft.com/office/drawing/2014/main" id="{40AC49BE-259A-4E21-9084-D9EEDCB18CED}"/>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38" name="TAC_MOD1_SNIP3_SLIDE_10_PARA_A">
            <a:hlinkClick r:id="" action="ppaction://media"/>
            <a:extLst>
              <a:ext uri="{FF2B5EF4-FFF2-40B4-BE49-F238E27FC236}">
                <a16:creationId xmlns:a16="http://schemas.microsoft.com/office/drawing/2014/main" id="{1865A101-6D17-4E3A-9EA6-9B8D30EE9AC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09100" y="0"/>
            <a:ext cx="609600" cy="609600"/>
          </a:xfrm>
          <a:prstGeom prst="rect">
            <a:avLst/>
          </a:prstGeom>
        </p:spPr>
      </p:pic>
      <p:pic>
        <p:nvPicPr>
          <p:cNvPr id="39" name="TAC_MOD1_SNIP3_SLIDE_10_PARA_B">
            <a:hlinkClick r:id="" action="ppaction://media"/>
            <a:extLst>
              <a:ext uri="{FF2B5EF4-FFF2-40B4-BE49-F238E27FC236}">
                <a16:creationId xmlns:a16="http://schemas.microsoft.com/office/drawing/2014/main" id="{269E7A43-F8B7-4B59-ABC2-6F8690B9B7BD}"/>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309100" y="773472"/>
            <a:ext cx="609600" cy="609600"/>
          </a:xfrm>
          <a:prstGeom prst="rect">
            <a:avLst/>
          </a:prstGeom>
        </p:spPr>
      </p:pic>
      <p:pic>
        <p:nvPicPr>
          <p:cNvPr id="40" name="TAC_MOD1_SNIP3_SLIDE_10_PARA_C">
            <a:hlinkClick r:id="" action="ppaction://media"/>
            <a:extLst>
              <a:ext uri="{FF2B5EF4-FFF2-40B4-BE49-F238E27FC236}">
                <a16:creationId xmlns:a16="http://schemas.microsoft.com/office/drawing/2014/main" id="{6E7FBC65-0398-42F8-A503-621E88433C5C}"/>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309100" y="1549593"/>
            <a:ext cx="609600" cy="609600"/>
          </a:xfrm>
          <a:prstGeom prst="rect">
            <a:avLst/>
          </a:prstGeom>
        </p:spPr>
      </p:pic>
      <p:pic>
        <p:nvPicPr>
          <p:cNvPr id="41" name="TAC_MOD1_SNIP3_SLIDE_10_PARA_D">
            <a:hlinkClick r:id="" action="ppaction://media"/>
            <a:extLst>
              <a:ext uri="{FF2B5EF4-FFF2-40B4-BE49-F238E27FC236}">
                <a16:creationId xmlns:a16="http://schemas.microsoft.com/office/drawing/2014/main" id="{E5CC0C49-4675-4462-99A9-E943B0F8C9A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309100" y="2320925"/>
            <a:ext cx="609600" cy="609600"/>
          </a:xfrm>
          <a:prstGeom prst="rect">
            <a:avLst/>
          </a:prstGeom>
        </p:spPr>
      </p:pic>
      <p:pic>
        <p:nvPicPr>
          <p:cNvPr id="42" name="TAC_MOD1_SNIP3_SLIDE_10_PARA_E">
            <a:hlinkClick r:id="" action="ppaction://media"/>
            <a:extLst>
              <a:ext uri="{FF2B5EF4-FFF2-40B4-BE49-F238E27FC236}">
                <a16:creationId xmlns:a16="http://schemas.microsoft.com/office/drawing/2014/main" id="{495987F7-0561-4167-BCCD-20BE67074F70}"/>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9309100" y="3092257"/>
            <a:ext cx="609600" cy="609600"/>
          </a:xfrm>
          <a:prstGeom prst="rect">
            <a:avLst/>
          </a:prstGeom>
        </p:spPr>
      </p:pic>
    </p:spTree>
    <p:extLst>
      <p:ext uri="{BB962C8B-B14F-4D97-AF65-F5344CB8AC3E}">
        <p14:creationId xmlns:p14="http://schemas.microsoft.com/office/powerpoint/2010/main" val="142784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1607" fill="hold"/>
                                        <p:tgtEl>
                                          <p:spTgt spid="38"/>
                                        </p:tgtEl>
                                      </p:cBhvr>
                                    </p:cmd>
                                  </p:childTnLst>
                                </p:cTn>
                              </p:par>
                            </p:childTnLst>
                          </p:cTn>
                        </p:par>
                        <p:par>
                          <p:cTn id="7" fill="hold">
                            <p:stCondLst>
                              <p:cond delay="12607"/>
                            </p:stCondLst>
                            <p:childTnLst>
                              <p:par>
                                <p:cTn id="8" presetID="3" presetClass="mediacall" presetSubtype="0" fill="hold" nodeType="afterEffect">
                                  <p:stCondLst>
                                    <p:cond delay="0"/>
                                  </p:stCondLst>
                                  <p:childTnLst>
                                    <p:cmd type="call" cmd="stop">
                                      <p:cBhvr>
                                        <p:cTn id="9" dur="1"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par>
                                <p:cTn id="18" presetID="10" presetClass="exit" presetSubtype="0" fill="hold" grpId="1" nodeType="withEffect">
                                  <p:stCondLst>
                                    <p:cond delay="0"/>
                                  </p:stCondLst>
                                  <p:childTnLst>
                                    <p:animEffect transition="out" filter="fade">
                                      <p:cBhvr>
                                        <p:cTn id="19" dur="500"/>
                                        <p:tgtEl>
                                          <p:spTgt spid="58"/>
                                        </p:tgtEl>
                                      </p:cBhvr>
                                    </p:animEffect>
                                    <p:set>
                                      <p:cBhvr>
                                        <p:cTn id="20" dur="1" fill="hold">
                                          <p:stCondLst>
                                            <p:cond delay="499"/>
                                          </p:stCondLst>
                                        </p:cTn>
                                        <p:tgtEl>
                                          <p:spTgt spid="58"/>
                                        </p:tgtEl>
                                        <p:attrNameLst>
                                          <p:attrName>style.visibility</p:attrName>
                                        </p:attrNameLst>
                                      </p:cBhvr>
                                      <p:to>
                                        <p:strVal val="hidden"/>
                                      </p:to>
                                    </p:set>
                                  </p:childTnLst>
                                </p:cTn>
                              </p:par>
                              <p:par>
                                <p:cTn id="21" presetID="1" presetClass="mediacall" presetSubtype="0" fill="hold" nodeType="withEffect">
                                  <p:stCondLst>
                                    <p:cond delay="1000"/>
                                  </p:stCondLst>
                                  <p:childTnLst>
                                    <p:cmd type="call" cmd="playFrom(0.0)">
                                      <p:cBhvr>
                                        <p:cTn id="22" dur="10172" fill="hold"/>
                                        <p:tgtEl>
                                          <p:spTgt spid="39"/>
                                        </p:tgtEl>
                                      </p:cBhvr>
                                    </p:cmd>
                                  </p:childTnLst>
                                </p:cTn>
                              </p:par>
                            </p:childTnLst>
                          </p:cTn>
                        </p:par>
                        <p:par>
                          <p:cTn id="23" fill="hold">
                            <p:stCondLst>
                              <p:cond delay="11172"/>
                            </p:stCondLst>
                            <p:childTnLst>
                              <p:par>
                                <p:cTn id="24" presetID="3" presetClass="mediacall" presetSubtype="0" fill="hold" nodeType="afterEffect">
                                  <p:stCondLst>
                                    <p:cond delay="0"/>
                                  </p:stCondLst>
                                  <p:childTnLst>
                                    <p:cmd type="call" cmd="stop">
                                      <p:cBhvr>
                                        <p:cTn id="25" dur="1" fill="hold"/>
                                        <p:tgtEl>
                                          <p:spTgt spid="39"/>
                                        </p:tgtEl>
                                      </p:cBhvr>
                                    </p:cmd>
                                  </p:childTnLst>
                                </p:cTn>
                              </p:par>
                              <p:par>
                                <p:cTn id="26" presetID="10" presetClass="entr" presetSubtype="0" fill="hold" grpId="2"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fade">
                                      <p:cBhvr>
                                        <p:cTn id="28" dur="500"/>
                                        <p:tgtEl>
                                          <p:spTgt spid="5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Effect transition="in" filter="fade">
                                      <p:cBhvr>
                                        <p:cTn id="33" dur="500"/>
                                        <p:tgtEl>
                                          <p:spTgt spid="2">
                                            <p:txEl>
                                              <p:pRg st="1" end="1"/>
                                            </p:txEl>
                                          </p:spTgt>
                                        </p:tgtEl>
                                      </p:cBhvr>
                                    </p:animEffect>
                                  </p:childTnLst>
                                </p:cTn>
                              </p:par>
                              <p:par>
                                <p:cTn id="34" presetID="10" presetClass="exit" presetSubtype="0" fill="hold" grpId="3" nodeType="withEffect">
                                  <p:stCondLst>
                                    <p:cond delay="0"/>
                                  </p:stCondLst>
                                  <p:childTnLst>
                                    <p:animEffect transition="out" filter="fade">
                                      <p:cBhvr>
                                        <p:cTn id="35" dur="500"/>
                                        <p:tgtEl>
                                          <p:spTgt spid="58"/>
                                        </p:tgtEl>
                                      </p:cBhvr>
                                    </p:animEffect>
                                    <p:set>
                                      <p:cBhvr>
                                        <p:cTn id="36" dur="1" fill="hold">
                                          <p:stCondLst>
                                            <p:cond delay="499"/>
                                          </p:stCondLst>
                                        </p:cTn>
                                        <p:tgtEl>
                                          <p:spTgt spid="58"/>
                                        </p:tgtEl>
                                        <p:attrNameLst>
                                          <p:attrName>style.visibility</p:attrName>
                                        </p:attrNameLst>
                                      </p:cBhvr>
                                      <p:to>
                                        <p:strVal val="hidden"/>
                                      </p:to>
                                    </p:set>
                                  </p:childTnLst>
                                </p:cTn>
                              </p:par>
                              <p:par>
                                <p:cTn id="37" presetID="10" presetClass="entr" presetSubtype="0" fill="hold" grpId="0" nodeType="withEffect">
                                  <p:stCondLst>
                                    <p:cond delay="50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50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par>
                                <p:cTn id="52" presetID="10" presetClass="exit" presetSubtype="0" fill="hold" grpId="0" nodeType="withEffect">
                                  <p:stCondLst>
                                    <p:cond delay="500"/>
                                  </p:stCondLst>
                                  <p:childTnLst>
                                    <p:animEffect transition="out" filter="fade">
                                      <p:cBhvr>
                                        <p:cTn id="53" dur="500"/>
                                        <p:tgtEl>
                                          <p:spTgt spid="45"/>
                                        </p:tgtEl>
                                      </p:cBhvr>
                                    </p:animEffect>
                                    <p:set>
                                      <p:cBhvr>
                                        <p:cTn id="54" dur="1" fill="hold">
                                          <p:stCondLst>
                                            <p:cond delay="499"/>
                                          </p:stCondLst>
                                        </p:cTn>
                                        <p:tgtEl>
                                          <p:spTgt spid="45"/>
                                        </p:tgtEl>
                                        <p:attrNameLst>
                                          <p:attrName>style.visibility</p:attrName>
                                        </p:attrNameLst>
                                      </p:cBhvr>
                                      <p:to>
                                        <p:strVal val="hidden"/>
                                      </p:to>
                                    </p:set>
                                  </p:childTnLst>
                                </p:cTn>
                              </p:par>
                              <p:par>
                                <p:cTn id="55" presetID="10" presetClass="exit" presetSubtype="0" fill="hold" grpId="0" nodeType="withEffect">
                                  <p:stCondLst>
                                    <p:cond delay="500"/>
                                  </p:stCondLst>
                                  <p:childTnLst>
                                    <p:animEffect transition="out" filter="fade">
                                      <p:cBhvr>
                                        <p:cTn id="56" dur="500"/>
                                        <p:tgtEl>
                                          <p:spTgt spid="46"/>
                                        </p:tgtEl>
                                      </p:cBhvr>
                                    </p:animEffect>
                                    <p:set>
                                      <p:cBhvr>
                                        <p:cTn id="57" dur="1" fill="hold">
                                          <p:stCondLst>
                                            <p:cond delay="499"/>
                                          </p:stCondLst>
                                        </p:cTn>
                                        <p:tgtEl>
                                          <p:spTgt spid="46"/>
                                        </p:tgtEl>
                                        <p:attrNameLst>
                                          <p:attrName>style.visibility</p:attrName>
                                        </p:attrNameLst>
                                      </p:cBhvr>
                                      <p:to>
                                        <p:strVal val="hidden"/>
                                      </p:to>
                                    </p:set>
                                  </p:childTnLst>
                                </p:cTn>
                              </p:par>
                              <p:par>
                                <p:cTn id="58" presetID="10" presetClass="exit" presetSubtype="0" fill="hold" grpId="0" nodeType="withEffect">
                                  <p:stCondLst>
                                    <p:cond delay="500"/>
                                  </p:stCondLst>
                                  <p:childTnLst>
                                    <p:animEffect transition="out" filter="fade">
                                      <p:cBhvr>
                                        <p:cTn id="59" dur="500"/>
                                        <p:tgtEl>
                                          <p:spTgt spid="47"/>
                                        </p:tgtEl>
                                      </p:cBhvr>
                                    </p:animEffect>
                                    <p:set>
                                      <p:cBhvr>
                                        <p:cTn id="60" dur="1" fill="hold">
                                          <p:stCondLst>
                                            <p:cond delay="499"/>
                                          </p:stCondLst>
                                        </p:cTn>
                                        <p:tgtEl>
                                          <p:spTgt spid="47"/>
                                        </p:tgtEl>
                                        <p:attrNameLst>
                                          <p:attrName>style.visibility</p:attrName>
                                        </p:attrNameLst>
                                      </p:cBhvr>
                                      <p:to>
                                        <p:strVal val="hidden"/>
                                      </p:to>
                                    </p:set>
                                  </p:childTnLst>
                                </p:cTn>
                              </p:par>
                              <p:par>
                                <p:cTn id="61" presetID="10" presetClass="exit" presetSubtype="0" fill="hold" grpId="0" nodeType="withEffect">
                                  <p:stCondLst>
                                    <p:cond delay="500"/>
                                  </p:stCondLst>
                                  <p:childTnLst>
                                    <p:animEffect transition="out" filter="fade">
                                      <p:cBhvr>
                                        <p:cTn id="62" dur="500"/>
                                        <p:tgtEl>
                                          <p:spTgt spid="48"/>
                                        </p:tgtEl>
                                      </p:cBhvr>
                                    </p:animEffect>
                                    <p:set>
                                      <p:cBhvr>
                                        <p:cTn id="63" dur="1" fill="hold">
                                          <p:stCondLst>
                                            <p:cond delay="499"/>
                                          </p:stCondLst>
                                        </p:cTn>
                                        <p:tgtEl>
                                          <p:spTgt spid="48"/>
                                        </p:tgtEl>
                                        <p:attrNameLst>
                                          <p:attrName>style.visibility</p:attrName>
                                        </p:attrNameLst>
                                      </p:cBhvr>
                                      <p:to>
                                        <p:strVal val="hidden"/>
                                      </p:to>
                                    </p:set>
                                  </p:childTnLst>
                                </p:cTn>
                              </p:par>
                              <p:par>
                                <p:cTn id="64" presetID="10" presetClass="exit" presetSubtype="0" fill="hold" grpId="0" nodeType="withEffect">
                                  <p:stCondLst>
                                    <p:cond delay="500"/>
                                  </p:stCondLst>
                                  <p:childTnLst>
                                    <p:animEffect transition="out" filter="fade">
                                      <p:cBhvr>
                                        <p:cTn id="65" dur="500"/>
                                        <p:tgtEl>
                                          <p:spTgt spid="49"/>
                                        </p:tgtEl>
                                      </p:cBhvr>
                                    </p:animEffect>
                                    <p:set>
                                      <p:cBhvr>
                                        <p:cTn id="66" dur="1" fill="hold">
                                          <p:stCondLst>
                                            <p:cond delay="499"/>
                                          </p:stCondLst>
                                        </p:cTn>
                                        <p:tgtEl>
                                          <p:spTgt spid="49"/>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0"/>
                                        </p:tgtEl>
                                      </p:cBhvr>
                                    </p:animEffect>
                                    <p:set>
                                      <p:cBhvr>
                                        <p:cTn id="69" dur="1" fill="hold">
                                          <p:stCondLst>
                                            <p:cond delay="499"/>
                                          </p:stCondLst>
                                        </p:cTn>
                                        <p:tgtEl>
                                          <p:spTgt spid="50"/>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51"/>
                                        </p:tgtEl>
                                      </p:cBhvr>
                                    </p:animEffect>
                                    <p:set>
                                      <p:cBhvr>
                                        <p:cTn id="72" dur="1" fill="hold">
                                          <p:stCondLst>
                                            <p:cond delay="499"/>
                                          </p:stCondLst>
                                        </p:cTn>
                                        <p:tgtEl>
                                          <p:spTgt spid="51"/>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2"/>
                                        </p:tgtEl>
                                      </p:cBhvr>
                                    </p:animEffect>
                                    <p:set>
                                      <p:cBhvr>
                                        <p:cTn id="75" dur="1" fill="hold">
                                          <p:stCondLst>
                                            <p:cond delay="499"/>
                                          </p:stCondLst>
                                        </p:cTn>
                                        <p:tgtEl>
                                          <p:spTgt spid="52"/>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3"/>
                                        </p:tgtEl>
                                      </p:cBhvr>
                                    </p:animEffect>
                                    <p:set>
                                      <p:cBhvr>
                                        <p:cTn id="78" dur="1" fill="hold">
                                          <p:stCondLst>
                                            <p:cond delay="499"/>
                                          </p:stCondLst>
                                        </p:cTn>
                                        <p:tgtEl>
                                          <p:spTgt spid="53"/>
                                        </p:tgtEl>
                                        <p:attrNameLst>
                                          <p:attrName>style.visibility</p:attrName>
                                        </p:attrNameLst>
                                      </p:cBhvr>
                                      <p:to>
                                        <p:strVal val="hidden"/>
                                      </p:to>
                                    </p:set>
                                  </p:childTnLst>
                                </p:cTn>
                              </p:par>
                              <p:par>
                                <p:cTn id="79" presetID="10" presetClass="exit" presetSubtype="0" fill="hold" nodeType="withEffect">
                                  <p:stCondLst>
                                    <p:cond delay="500"/>
                                  </p:stCondLst>
                                  <p:childTnLst>
                                    <p:animEffect transition="out" filter="fade">
                                      <p:cBhvr>
                                        <p:cTn id="80" dur="500"/>
                                        <p:tgtEl>
                                          <p:spTgt spid="54"/>
                                        </p:tgtEl>
                                      </p:cBhvr>
                                    </p:animEffect>
                                    <p:set>
                                      <p:cBhvr>
                                        <p:cTn id="81" dur="1" fill="hold">
                                          <p:stCondLst>
                                            <p:cond delay="499"/>
                                          </p:stCondLst>
                                        </p:cTn>
                                        <p:tgtEl>
                                          <p:spTgt spid="54"/>
                                        </p:tgtEl>
                                        <p:attrNameLst>
                                          <p:attrName>style.visibility</p:attrName>
                                        </p:attrNameLst>
                                      </p:cBhvr>
                                      <p:to>
                                        <p:strVal val="hidden"/>
                                      </p:to>
                                    </p:set>
                                  </p:childTnLst>
                                </p:cTn>
                              </p:par>
                              <p:par>
                                <p:cTn id="82" presetID="10" presetClass="exit" presetSubtype="0" fill="hold" nodeType="withEffect">
                                  <p:stCondLst>
                                    <p:cond delay="500"/>
                                  </p:stCondLst>
                                  <p:childTnLst>
                                    <p:animEffect transition="out" filter="fade">
                                      <p:cBhvr>
                                        <p:cTn id="83" dur="500"/>
                                        <p:tgtEl>
                                          <p:spTgt spid="55"/>
                                        </p:tgtEl>
                                      </p:cBhvr>
                                    </p:animEffect>
                                    <p:set>
                                      <p:cBhvr>
                                        <p:cTn id="84" dur="1" fill="hold">
                                          <p:stCondLst>
                                            <p:cond delay="499"/>
                                          </p:stCondLst>
                                        </p:cTn>
                                        <p:tgtEl>
                                          <p:spTgt spid="55"/>
                                        </p:tgtEl>
                                        <p:attrNameLst>
                                          <p:attrName>style.visibility</p:attrName>
                                        </p:attrNameLst>
                                      </p:cBhvr>
                                      <p:to>
                                        <p:strVal val="hidden"/>
                                      </p:to>
                                    </p:set>
                                  </p:childTnLst>
                                </p:cTn>
                              </p:par>
                              <p:par>
                                <p:cTn id="85" presetID="10" presetClass="exit" presetSubtype="0" fill="hold" grpId="0" nodeType="withEffect">
                                  <p:stCondLst>
                                    <p:cond delay="500"/>
                                  </p:stCondLst>
                                  <p:childTnLst>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10" presetClass="entr" presetSubtype="0" fill="hold" nodeType="withEffect">
                                  <p:stCondLst>
                                    <p:cond delay="500"/>
                                  </p:stCondLst>
                                  <p:childTnLst>
                                    <p:set>
                                      <p:cBhvr>
                                        <p:cTn id="89" dur="1" fill="hold">
                                          <p:stCondLst>
                                            <p:cond delay="0"/>
                                          </p:stCondLst>
                                        </p:cTn>
                                        <p:tgtEl>
                                          <p:spTgt spid="16"/>
                                        </p:tgtEl>
                                        <p:attrNameLst>
                                          <p:attrName>style.visibility</p:attrName>
                                        </p:attrNameLst>
                                      </p:cBhvr>
                                      <p:to>
                                        <p:strVal val="visible"/>
                                      </p:to>
                                    </p:set>
                                    <p:animEffect transition="in" filter="fade">
                                      <p:cBhvr>
                                        <p:cTn id="90" dur="500"/>
                                        <p:tgtEl>
                                          <p:spTgt spid="16"/>
                                        </p:tgtEl>
                                      </p:cBhvr>
                                    </p:animEffect>
                                  </p:childTnLst>
                                </p:cTn>
                              </p:par>
                              <p:par>
                                <p:cTn id="91" presetID="10" presetClass="entr" presetSubtype="0" fill="hold" grpId="0" nodeType="withEffect">
                                  <p:stCondLst>
                                    <p:cond delay="500"/>
                                  </p:stCondLst>
                                  <p:childTnLst>
                                    <p:set>
                                      <p:cBhvr>
                                        <p:cTn id="92" dur="1" fill="hold">
                                          <p:stCondLst>
                                            <p:cond delay="0"/>
                                          </p:stCondLst>
                                        </p:cTn>
                                        <p:tgtEl>
                                          <p:spTgt spid="11"/>
                                        </p:tgtEl>
                                        <p:attrNameLst>
                                          <p:attrName>style.visibility</p:attrName>
                                        </p:attrNameLst>
                                      </p:cBhvr>
                                      <p:to>
                                        <p:strVal val="visible"/>
                                      </p:to>
                                    </p:set>
                                    <p:animEffect transition="in" filter="fade">
                                      <p:cBhvr>
                                        <p:cTn id="93" dur="500"/>
                                        <p:tgtEl>
                                          <p:spTgt spid="11"/>
                                        </p:tgtEl>
                                      </p:cBhvr>
                                    </p:animEffect>
                                  </p:childTnLst>
                                </p:cTn>
                              </p:par>
                              <p:par>
                                <p:cTn id="94" presetID="10" presetClass="entr" presetSubtype="0" fill="hold" nodeType="withEffect">
                                  <p:stCondLst>
                                    <p:cond delay="500"/>
                                  </p:stCondLst>
                                  <p:childTnLst>
                                    <p:set>
                                      <p:cBhvr>
                                        <p:cTn id="95" dur="1" fill="hold">
                                          <p:stCondLst>
                                            <p:cond delay="0"/>
                                          </p:stCondLst>
                                        </p:cTn>
                                        <p:tgtEl>
                                          <p:spTgt spid="17"/>
                                        </p:tgtEl>
                                        <p:attrNameLst>
                                          <p:attrName>style.visibility</p:attrName>
                                        </p:attrNameLst>
                                      </p:cBhvr>
                                      <p:to>
                                        <p:strVal val="visible"/>
                                      </p:to>
                                    </p:set>
                                    <p:animEffect transition="in" filter="fade">
                                      <p:cBhvr>
                                        <p:cTn id="96" dur="500"/>
                                        <p:tgtEl>
                                          <p:spTgt spid="17"/>
                                        </p:tgtEl>
                                      </p:cBhvr>
                                    </p:animEffect>
                                  </p:childTnLst>
                                </p:cTn>
                              </p:par>
                              <p:par>
                                <p:cTn id="97" presetID="10" presetClass="entr" presetSubtype="0" fill="hold" grpId="0" nodeType="withEffect">
                                  <p:stCondLst>
                                    <p:cond delay="500"/>
                                  </p:stCondLst>
                                  <p:childTnLst>
                                    <p:set>
                                      <p:cBhvr>
                                        <p:cTn id="98" dur="1" fill="hold">
                                          <p:stCondLst>
                                            <p:cond delay="0"/>
                                          </p:stCondLst>
                                        </p:cTn>
                                        <p:tgtEl>
                                          <p:spTgt spid="12"/>
                                        </p:tgtEl>
                                        <p:attrNameLst>
                                          <p:attrName>style.visibility</p:attrName>
                                        </p:attrNameLst>
                                      </p:cBhvr>
                                      <p:to>
                                        <p:strVal val="visible"/>
                                      </p:to>
                                    </p:set>
                                    <p:animEffect transition="in" filter="fade">
                                      <p:cBhvr>
                                        <p:cTn id="99" dur="500"/>
                                        <p:tgtEl>
                                          <p:spTgt spid="12"/>
                                        </p:tgtEl>
                                      </p:cBhvr>
                                    </p:animEffect>
                                  </p:childTnLst>
                                </p:cTn>
                              </p:par>
                              <p:par>
                                <p:cTn id="100" presetID="10" presetClass="entr" presetSubtype="0" fill="hold" nodeType="withEffect">
                                  <p:stCondLst>
                                    <p:cond delay="500"/>
                                  </p:stCondLst>
                                  <p:childTnLst>
                                    <p:set>
                                      <p:cBhvr>
                                        <p:cTn id="101" dur="1" fill="hold">
                                          <p:stCondLst>
                                            <p:cond delay="0"/>
                                          </p:stCondLst>
                                        </p:cTn>
                                        <p:tgtEl>
                                          <p:spTgt spid="18"/>
                                        </p:tgtEl>
                                        <p:attrNameLst>
                                          <p:attrName>style.visibility</p:attrName>
                                        </p:attrNameLst>
                                      </p:cBhvr>
                                      <p:to>
                                        <p:strVal val="visible"/>
                                      </p:to>
                                    </p:set>
                                    <p:animEffect transition="in" filter="fade">
                                      <p:cBhvr>
                                        <p:cTn id="102" dur="500"/>
                                        <p:tgtEl>
                                          <p:spTgt spid="18"/>
                                        </p:tgtEl>
                                      </p:cBhvr>
                                    </p:animEffect>
                                  </p:childTnLst>
                                </p:cTn>
                              </p:par>
                              <p:par>
                                <p:cTn id="103" presetID="10" presetClass="entr" presetSubtype="0" fill="hold" nodeType="withEffect">
                                  <p:stCondLst>
                                    <p:cond delay="50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500"/>
                                        <p:tgtEl>
                                          <p:spTgt spid="19"/>
                                        </p:tgtEl>
                                      </p:cBhvr>
                                    </p:animEffect>
                                  </p:childTnLst>
                                </p:cTn>
                              </p:par>
                              <p:par>
                                <p:cTn id="106" presetID="10" presetClass="entr" presetSubtype="0" fill="hold" grpId="0" nodeType="withEffect">
                                  <p:stCondLst>
                                    <p:cond delay="500"/>
                                  </p:stCondLst>
                                  <p:childTnLst>
                                    <p:set>
                                      <p:cBhvr>
                                        <p:cTn id="107" dur="1" fill="hold">
                                          <p:stCondLst>
                                            <p:cond delay="0"/>
                                          </p:stCondLst>
                                        </p:cTn>
                                        <p:tgtEl>
                                          <p:spTgt spid="13"/>
                                        </p:tgtEl>
                                        <p:attrNameLst>
                                          <p:attrName>style.visibility</p:attrName>
                                        </p:attrNameLst>
                                      </p:cBhvr>
                                      <p:to>
                                        <p:strVal val="visible"/>
                                      </p:to>
                                    </p:set>
                                    <p:animEffect transition="in" filter="fade">
                                      <p:cBhvr>
                                        <p:cTn id="108" dur="500"/>
                                        <p:tgtEl>
                                          <p:spTgt spid="13"/>
                                        </p:tgtEl>
                                      </p:cBhvr>
                                    </p:animEffect>
                                  </p:childTnLst>
                                </p:cTn>
                              </p:par>
                              <p:par>
                                <p:cTn id="109" presetID="10" presetClass="entr" presetSubtype="0" fill="hold" nodeType="withEffect">
                                  <p:stCondLst>
                                    <p:cond delay="500"/>
                                  </p:stCondLst>
                                  <p:childTnLst>
                                    <p:set>
                                      <p:cBhvr>
                                        <p:cTn id="110" dur="1" fill="hold">
                                          <p:stCondLst>
                                            <p:cond delay="0"/>
                                          </p:stCondLst>
                                        </p:cTn>
                                        <p:tgtEl>
                                          <p:spTgt spid="20"/>
                                        </p:tgtEl>
                                        <p:attrNameLst>
                                          <p:attrName>style.visibility</p:attrName>
                                        </p:attrNameLst>
                                      </p:cBhvr>
                                      <p:to>
                                        <p:strVal val="visible"/>
                                      </p:to>
                                    </p:set>
                                    <p:animEffect transition="in" filter="fade">
                                      <p:cBhvr>
                                        <p:cTn id="111" dur="500"/>
                                        <p:tgtEl>
                                          <p:spTgt spid="20"/>
                                        </p:tgtEl>
                                      </p:cBhvr>
                                    </p:animEffect>
                                  </p:childTnLst>
                                </p:cTn>
                              </p:par>
                              <p:par>
                                <p:cTn id="112" presetID="10" presetClass="entr" presetSubtype="0" fill="hold" grpId="0" nodeType="withEffect">
                                  <p:stCondLst>
                                    <p:cond delay="500"/>
                                  </p:stCondLst>
                                  <p:childTnLst>
                                    <p:set>
                                      <p:cBhvr>
                                        <p:cTn id="113" dur="1" fill="hold">
                                          <p:stCondLst>
                                            <p:cond delay="0"/>
                                          </p:stCondLst>
                                        </p:cTn>
                                        <p:tgtEl>
                                          <p:spTgt spid="14"/>
                                        </p:tgtEl>
                                        <p:attrNameLst>
                                          <p:attrName>style.visibility</p:attrName>
                                        </p:attrNameLst>
                                      </p:cBhvr>
                                      <p:to>
                                        <p:strVal val="visible"/>
                                      </p:to>
                                    </p:set>
                                    <p:animEffect transition="in" filter="fade">
                                      <p:cBhvr>
                                        <p:cTn id="114" dur="500"/>
                                        <p:tgtEl>
                                          <p:spTgt spid="14"/>
                                        </p:tgtEl>
                                      </p:cBhvr>
                                    </p:animEffect>
                                  </p:childTnLst>
                                </p:cTn>
                              </p:par>
                              <p:par>
                                <p:cTn id="115" presetID="10" presetClass="entr" presetSubtype="0" fill="hold" grpId="0" nodeType="withEffect">
                                  <p:stCondLst>
                                    <p:cond delay="500"/>
                                  </p:stCondLst>
                                  <p:childTnLst>
                                    <p:set>
                                      <p:cBhvr>
                                        <p:cTn id="116" dur="1" fill="hold">
                                          <p:stCondLst>
                                            <p:cond delay="0"/>
                                          </p:stCondLst>
                                        </p:cTn>
                                        <p:tgtEl>
                                          <p:spTgt spid="15"/>
                                        </p:tgtEl>
                                        <p:attrNameLst>
                                          <p:attrName>style.visibility</p:attrName>
                                        </p:attrNameLst>
                                      </p:cBhvr>
                                      <p:to>
                                        <p:strVal val="visible"/>
                                      </p:to>
                                    </p:set>
                                    <p:animEffect transition="in" filter="fade">
                                      <p:cBhvr>
                                        <p:cTn id="117" dur="500"/>
                                        <p:tgtEl>
                                          <p:spTgt spid="15"/>
                                        </p:tgtEl>
                                      </p:cBhvr>
                                    </p:animEffect>
                                  </p:childTnLst>
                                </p:cTn>
                              </p:par>
                              <p:par>
                                <p:cTn id="118" presetID="10" presetClass="entr" presetSubtype="0" fill="hold" nodeType="withEffect">
                                  <p:stCondLst>
                                    <p:cond delay="500"/>
                                  </p:stCondLst>
                                  <p:childTnLst>
                                    <p:set>
                                      <p:cBhvr>
                                        <p:cTn id="119" dur="1" fill="hold">
                                          <p:stCondLst>
                                            <p:cond delay="0"/>
                                          </p:stCondLst>
                                        </p:cTn>
                                        <p:tgtEl>
                                          <p:spTgt spid="21"/>
                                        </p:tgtEl>
                                        <p:attrNameLst>
                                          <p:attrName>style.visibility</p:attrName>
                                        </p:attrNameLst>
                                      </p:cBhvr>
                                      <p:to>
                                        <p:strVal val="visible"/>
                                      </p:to>
                                    </p:set>
                                    <p:animEffect transition="in" filter="fade">
                                      <p:cBhvr>
                                        <p:cTn id="120" dur="500"/>
                                        <p:tgtEl>
                                          <p:spTgt spid="21"/>
                                        </p:tgtEl>
                                      </p:cBhvr>
                                    </p:animEffect>
                                  </p:childTnLst>
                                </p:cTn>
                              </p:par>
                              <p:par>
                                <p:cTn id="121" presetID="10" presetClass="entr" presetSubtype="0" fill="hold" grpId="0" nodeType="withEffect">
                                  <p:stCondLst>
                                    <p:cond delay="500"/>
                                  </p:stCondLst>
                                  <p:childTnLst>
                                    <p:set>
                                      <p:cBhvr>
                                        <p:cTn id="122" dur="1" fill="hold">
                                          <p:stCondLst>
                                            <p:cond delay="0"/>
                                          </p:stCondLst>
                                        </p:cTn>
                                        <p:tgtEl>
                                          <p:spTgt spid="22"/>
                                        </p:tgtEl>
                                        <p:attrNameLst>
                                          <p:attrName>style.visibility</p:attrName>
                                        </p:attrNameLst>
                                      </p:cBhvr>
                                      <p:to>
                                        <p:strVal val="visible"/>
                                      </p:to>
                                    </p:set>
                                    <p:animEffect transition="in" filter="fade">
                                      <p:cBhvr>
                                        <p:cTn id="123" dur="500"/>
                                        <p:tgtEl>
                                          <p:spTgt spid="22"/>
                                        </p:tgtEl>
                                      </p:cBhvr>
                                    </p:animEffect>
                                  </p:childTnLst>
                                </p:cTn>
                              </p:par>
                              <p:par>
                                <p:cTn id="124" presetID="1" presetClass="mediacall" presetSubtype="0" fill="hold" nodeType="withEffect">
                                  <p:stCondLst>
                                    <p:cond delay="1000"/>
                                  </p:stCondLst>
                                  <p:childTnLst>
                                    <p:cmd type="call" cmd="playFrom(0.0)">
                                      <p:cBhvr>
                                        <p:cTn id="125" dur="11998" fill="hold"/>
                                        <p:tgtEl>
                                          <p:spTgt spid="40"/>
                                        </p:tgtEl>
                                      </p:cBhvr>
                                    </p:cmd>
                                  </p:childTnLst>
                                </p:cTn>
                              </p:par>
                            </p:childTnLst>
                          </p:cTn>
                        </p:par>
                        <p:par>
                          <p:cTn id="126" fill="hold">
                            <p:stCondLst>
                              <p:cond delay="12998"/>
                            </p:stCondLst>
                            <p:childTnLst>
                              <p:par>
                                <p:cTn id="127" presetID="3" presetClass="mediacall" presetSubtype="0" fill="hold" nodeType="afterEffect">
                                  <p:stCondLst>
                                    <p:cond delay="0"/>
                                  </p:stCondLst>
                                  <p:childTnLst>
                                    <p:cmd type="call" cmd="stop">
                                      <p:cBhvr>
                                        <p:cTn id="128" dur="1" fill="hold"/>
                                        <p:tgtEl>
                                          <p:spTgt spid="40"/>
                                        </p:tgtEl>
                                      </p:cBhvr>
                                    </p:cmd>
                                  </p:childTnLst>
                                </p:cTn>
                              </p:par>
                              <p:par>
                                <p:cTn id="129" presetID="10" presetClass="entr" presetSubtype="0" fill="hold" grpId="4" nodeType="withEffect">
                                  <p:stCondLst>
                                    <p:cond delay="0"/>
                                  </p:stCondLst>
                                  <p:childTnLst>
                                    <p:set>
                                      <p:cBhvr>
                                        <p:cTn id="130" dur="1" fill="hold">
                                          <p:stCondLst>
                                            <p:cond delay="0"/>
                                          </p:stCondLst>
                                        </p:cTn>
                                        <p:tgtEl>
                                          <p:spTgt spid="58"/>
                                        </p:tgtEl>
                                        <p:attrNameLst>
                                          <p:attrName>style.visibility</p:attrName>
                                        </p:attrNameLst>
                                      </p:cBhvr>
                                      <p:to>
                                        <p:strVal val="visible"/>
                                      </p:to>
                                    </p:set>
                                    <p:animEffect transition="in" filter="fade">
                                      <p:cBhvr>
                                        <p:cTn id="131" dur="500"/>
                                        <p:tgtEl>
                                          <p:spTgt spid="58"/>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nodeType="clickEffect">
                                  <p:stCondLst>
                                    <p:cond delay="0"/>
                                  </p:stCondLst>
                                  <p:childTnLst>
                                    <p:set>
                                      <p:cBhvr>
                                        <p:cTn id="135" dur="1" fill="hold">
                                          <p:stCondLst>
                                            <p:cond delay="0"/>
                                          </p:stCondLst>
                                        </p:cTn>
                                        <p:tgtEl>
                                          <p:spTgt spid="2">
                                            <p:txEl>
                                              <p:pRg st="2" end="2"/>
                                            </p:txEl>
                                          </p:spTgt>
                                        </p:tgtEl>
                                        <p:attrNameLst>
                                          <p:attrName>style.visibility</p:attrName>
                                        </p:attrNameLst>
                                      </p:cBhvr>
                                      <p:to>
                                        <p:strVal val="visible"/>
                                      </p:to>
                                    </p:set>
                                    <p:animEffect transition="in" filter="fade">
                                      <p:cBhvr>
                                        <p:cTn id="136" dur="500"/>
                                        <p:tgtEl>
                                          <p:spTgt spid="2">
                                            <p:txEl>
                                              <p:pRg st="2" end="2"/>
                                            </p:txEl>
                                          </p:spTgt>
                                        </p:tgtEl>
                                      </p:cBhvr>
                                    </p:animEffect>
                                  </p:childTnLst>
                                </p:cTn>
                              </p:par>
                              <p:par>
                                <p:cTn id="137" presetID="10" presetClass="exit" presetSubtype="0" fill="hold" grpId="5" nodeType="withEffect">
                                  <p:stCondLst>
                                    <p:cond delay="0"/>
                                  </p:stCondLst>
                                  <p:childTnLst>
                                    <p:animEffect transition="out" filter="fade">
                                      <p:cBhvr>
                                        <p:cTn id="138" dur="500"/>
                                        <p:tgtEl>
                                          <p:spTgt spid="58"/>
                                        </p:tgtEl>
                                      </p:cBhvr>
                                    </p:animEffect>
                                    <p:set>
                                      <p:cBhvr>
                                        <p:cTn id="139" dur="1" fill="hold">
                                          <p:stCondLst>
                                            <p:cond delay="499"/>
                                          </p:stCondLst>
                                        </p:cTn>
                                        <p:tgtEl>
                                          <p:spTgt spid="58"/>
                                        </p:tgtEl>
                                        <p:attrNameLst>
                                          <p:attrName>style.visibility</p:attrName>
                                        </p:attrNameLst>
                                      </p:cBhvr>
                                      <p:to>
                                        <p:strVal val="hidden"/>
                                      </p:to>
                                    </p:set>
                                  </p:childTnLst>
                                </p:cTn>
                              </p:par>
                              <p:par>
                                <p:cTn id="140" presetID="10" presetClass="exit" presetSubtype="0" fill="hold" nodeType="withEffect">
                                  <p:stCondLst>
                                    <p:cond delay="500"/>
                                  </p:stCondLst>
                                  <p:childTnLst>
                                    <p:animEffect transition="out" filter="fade">
                                      <p:cBhvr>
                                        <p:cTn id="141" dur="500"/>
                                        <p:tgtEl>
                                          <p:spTgt spid="20"/>
                                        </p:tgtEl>
                                      </p:cBhvr>
                                    </p:animEffect>
                                    <p:set>
                                      <p:cBhvr>
                                        <p:cTn id="142" dur="1" fill="hold">
                                          <p:stCondLst>
                                            <p:cond delay="499"/>
                                          </p:stCondLst>
                                        </p:cTn>
                                        <p:tgtEl>
                                          <p:spTgt spid="20"/>
                                        </p:tgtEl>
                                        <p:attrNameLst>
                                          <p:attrName>style.visibility</p:attrName>
                                        </p:attrNameLst>
                                      </p:cBhvr>
                                      <p:to>
                                        <p:strVal val="hidden"/>
                                      </p:to>
                                    </p:set>
                                  </p:childTnLst>
                                </p:cTn>
                              </p:par>
                              <p:par>
                                <p:cTn id="143" presetID="10" presetClass="exit" presetSubtype="0" fill="hold" grpId="1" nodeType="withEffect">
                                  <p:stCondLst>
                                    <p:cond delay="500"/>
                                  </p:stCondLst>
                                  <p:childTnLst>
                                    <p:animEffect transition="out" filter="fade">
                                      <p:cBhvr>
                                        <p:cTn id="144" dur="500"/>
                                        <p:tgtEl>
                                          <p:spTgt spid="14"/>
                                        </p:tgtEl>
                                      </p:cBhvr>
                                    </p:animEffect>
                                    <p:set>
                                      <p:cBhvr>
                                        <p:cTn id="145" dur="1" fill="hold">
                                          <p:stCondLst>
                                            <p:cond delay="499"/>
                                          </p:stCondLst>
                                        </p:cTn>
                                        <p:tgtEl>
                                          <p:spTgt spid="14"/>
                                        </p:tgtEl>
                                        <p:attrNameLst>
                                          <p:attrName>style.visibility</p:attrName>
                                        </p:attrNameLst>
                                      </p:cBhvr>
                                      <p:to>
                                        <p:strVal val="hidden"/>
                                      </p:to>
                                    </p:set>
                                  </p:childTnLst>
                                </p:cTn>
                              </p:par>
                              <p:par>
                                <p:cTn id="146" presetID="10" presetClass="exit" presetSubtype="0" fill="hold" grpId="1" nodeType="withEffect">
                                  <p:stCondLst>
                                    <p:cond delay="500"/>
                                  </p:stCondLst>
                                  <p:childTnLst>
                                    <p:animEffect transition="out" filter="fade">
                                      <p:cBhvr>
                                        <p:cTn id="147" dur="500"/>
                                        <p:tgtEl>
                                          <p:spTgt spid="15"/>
                                        </p:tgtEl>
                                      </p:cBhvr>
                                    </p:animEffect>
                                    <p:set>
                                      <p:cBhvr>
                                        <p:cTn id="148" dur="1" fill="hold">
                                          <p:stCondLst>
                                            <p:cond delay="499"/>
                                          </p:stCondLst>
                                        </p:cTn>
                                        <p:tgtEl>
                                          <p:spTgt spid="15"/>
                                        </p:tgtEl>
                                        <p:attrNameLst>
                                          <p:attrName>style.visibility</p:attrName>
                                        </p:attrNameLst>
                                      </p:cBhvr>
                                      <p:to>
                                        <p:strVal val="hidden"/>
                                      </p:to>
                                    </p:set>
                                  </p:childTnLst>
                                </p:cTn>
                              </p:par>
                              <p:par>
                                <p:cTn id="149" presetID="10" presetClass="exit" presetSubtype="0" fill="hold" nodeType="withEffect">
                                  <p:stCondLst>
                                    <p:cond delay="500"/>
                                  </p:stCondLst>
                                  <p:childTnLst>
                                    <p:animEffect transition="out" filter="fade">
                                      <p:cBhvr>
                                        <p:cTn id="150" dur="500"/>
                                        <p:tgtEl>
                                          <p:spTgt spid="21"/>
                                        </p:tgtEl>
                                      </p:cBhvr>
                                    </p:animEffect>
                                    <p:set>
                                      <p:cBhvr>
                                        <p:cTn id="151" dur="1" fill="hold">
                                          <p:stCondLst>
                                            <p:cond delay="499"/>
                                          </p:stCondLst>
                                        </p:cTn>
                                        <p:tgtEl>
                                          <p:spTgt spid="21"/>
                                        </p:tgtEl>
                                        <p:attrNameLst>
                                          <p:attrName>style.visibility</p:attrName>
                                        </p:attrNameLst>
                                      </p:cBhvr>
                                      <p:to>
                                        <p:strVal val="hidden"/>
                                      </p:to>
                                    </p:set>
                                  </p:childTnLst>
                                </p:cTn>
                              </p:par>
                              <p:par>
                                <p:cTn id="152" presetID="10" presetClass="exit" presetSubtype="0" fill="hold" grpId="1" nodeType="withEffect">
                                  <p:stCondLst>
                                    <p:cond delay="500"/>
                                  </p:stCondLst>
                                  <p:childTnLst>
                                    <p:animEffect transition="out" filter="fade">
                                      <p:cBhvr>
                                        <p:cTn id="153" dur="500"/>
                                        <p:tgtEl>
                                          <p:spTgt spid="22"/>
                                        </p:tgtEl>
                                      </p:cBhvr>
                                    </p:animEffect>
                                    <p:set>
                                      <p:cBhvr>
                                        <p:cTn id="154" dur="1" fill="hold">
                                          <p:stCondLst>
                                            <p:cond delay="499"/>
                                          </p:stCondLst>
                                        </p:cTn>
                                        <p:tgtEl>
                                          <p:spTgt spid="22"/>
                                        </p:tgtEl>
                                        <p:attrNameLst>
                                          <p:attrName>style.visibility</p:attrName>
                                        </p:attrNameLst>
                                      </p:cBhvr>
                                      <p:to>
                                        <p:strVal val="hidden"/>
                                      </p:to>
                                    </p:set>
                                  </p:childTnLst>
                                </p:cTn>
                              </p:par>
                              <p:par>
                                <p:cTn id="155" presetID="1" presetClass="mediacall" presetSubtype="0" fill="hold" nodeType="withEffect">
                                  <p:stCondLst>
                                    <p:cond delay="1000"/>
                                  </p:stCondLst>
                                  <p:childTnLst>
                                    <p:cmd type="call" cmd="playFrom(0.0)">
                                      <p:cBhvr>
                                        <p:cTn id="156" dur="17580" fill="hold"/>
                                        <p:tgtEl>
                                          <p:spTgt spid="41"/>
                                        </p:tgtEl>
                                      </p:cBhvr>
                                    </p:cmd>
                                  </p:childTnLst>
                                </p:cTn>
                              </p:par>
                            </p:childTnLst>
                          </p:cTn>
                        </p:par>
                        <p:par>
                          <p:cTn id="157" fill="hold">
                            <p:stCondLst>
                              <p:cond delay="18580"/>
                            </p:stCondLst>
                            <p:childTnLst>
                              <p:par>
                                <p:cTn id="158" presetID="3" presetClass="mediacall" presetSubtype="0" fill="hold" nodeType="afterEffect">
                                  <p:stCondLst>
                                    <p:cond delay="0"/>
                                  </p:stCondLst>
                                  <p:childTnLst>
                                    <p:cmd type="call" cmd="stop">
                                      <p:cBhvr>
                                        <p:cTn id="159" dur="1" fill="hold"/>
                                        <p:tgtEl>
                                          <p:spTgt spid="41"/>
                                        </p:tgtEl>
                                      </p:cBhvr>
                                    </p:cmd>
                                  </p:childTnLst>
                                </p:cTn>
                              </p:par>
                              <p:par>
                                <p:cTn id="160" presetID="10" presetClass="entr" presetSubtype="0" fill="hold" grpId="6" nodeType="withEffect">
                                  <p:stCondLst>
                                    <p:cond delay="0"/>
                                  </p:stCondLst>
                                  <p:childTnLst>
                                    <p:set>
                                      <p:cBhvr>
                                        <p:cTn id="161" dur="1" fill="hold">
                                          <p:stCondLst>
                                            <p:cond delay="0"/>
                                          </p:stCondLst>
                                        </p:cTn>
                                        <p:tgtEl>
                                          <p:spTgt spid="58"/>
                                        </p:tgtEl>
                                        <p:attrNameLst>
                                          <p:attrName>style.visibility</p:attrName>
                                        </p:attrNameLst>
                                      </p:cBhvr>
                                      <p:to>
                                        <p:strVal val="visible"/>
                                      </p:to>
                                    </p:set>
                                    <p:animEffect transition="in" filter="fade">
                                      <p:cBhvr>
                                        <p:cTn id="162" dur="500"/>
                                        <p:tgtEl>
                                          <p:spTgt spid="58"/>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nodeType="clickEffect">
                                  <p:stCondLst>
                                    <p:cond delay="0"/>
                                  </p:stCondLst>
                                  <p:childTnLst>
                                    <p:set>
                                      <p:cBhvr>
                                        <p:cTn id="166" dur="1" fill="hold">
                                          <p:stCondLst>
                                            <p:cond delay="0"/>
                                          </p:stCondLst>
                                        </p:cTn>
                                        <p:tgtEl>
                                          <p:spTgt spid="20"/>
                                        </p:tgtEl>
                                        <p:attrNameLst>
                                          <p:attrName>style.visibility</p:attrName>
                                        </p:attrNameLst>
                                      </p:cBhvr>
                                      <p:to>
                                        <p:strVal val="visible"/>
                                      </p:to>
                                    </p:set>
                                    <p:animEffect transition="in" filter="fade">
                                      <p:cBhvr>
                                        <p:cTn id="167" dur="500"/>
                                        <p:tgtEl>
                                          <p:spTgt spid="20"/>
                                        </p:tgtEl>
                                      </p:cBhvr>
                                    </p:animEffect>
                                  </p:childTnLst>
                                </p:cTn>
                              </p:par>
                              <p:par>
                                <p:cTn id="168" presetID="10" presetClass="exit" presetSubtype="0" fill="hold" grpId="7" nodeType="withEffect">
                                  <p:stCondLst>
                                    <p:cond delay="0"/>
                                  </p:stCondLst>
                                  <p:childTnLst>
                                    <p:animEffect transition="out" filter="fade">
                                      <p:cBhvr>
                                        <p:cTn id="169" dur="500"/>
                                        <p:tgtEl>
                                          <p:spTgt spid="58"/>
                                        </p:tgtEl>
                                      </p:cBhvr>
                                    </p:animEffect>
                                    <p:set>
                                      <p:cBhvr>
                                        <p:cTn id="170" dur="1" fill="hold">
                                          <p:stCondLst>
                                            <p:cond delay="499"/>
                                          </p:stCondLst>
                                        </p:cTn>
                                        <p:tgtEl>
                                          <p:spTgt spid="58"/>
                                        </p:tgtEl>
                                        <p:attrNameLst>
                                          <p:attrName>style.visibility</p:attrName>
                                        </p:attrNameLst>
                                      </p:cBhvr>
                                      <p:to>
                                        <p:strVal val="hidden"/>
                                      </p:to>
                                    </p:set>
                                  </p:childTnLst>
                                </p:cTn>
                              </p:par>
                              <p:par>
                                <p:cTn id="171" presetID="10" presetClass="entr" presetSubtype="0" fill="hold" grpId="2" nodeType="withEffect">
                                  <p:stCondLst>
                                    <p:cond delay="500"/>
                                  </p:stCondLst>
                                  <p:childTnLst>
                                    <p:set>
                                      <p:cBhvr>
                                        <p:cTn id="172" dur="1" fill="hold">
                                          <p:stCondLst>
                                            <p:cond delay="0"/>
                                          </p:stCondLst>
                                        </p:cTn>
                                        <p:tgtEl>
                                          <p:spTgt spid="14"/>
                                        </p:tgtEl>
                                        <p:attrNameLst>
                                          <p:attrName>style.visibility</p:attrName>
                                        </p:attrNameLst>
                                      </p:cBhvr>
                                      <p:to>
                                        <p:strVal val="visible"/>
                                      </p:to>
                                    </p:set>
                                    <p:animEffect transition="in" filter="fade">
                                      <p:cBhvr>
                                        <p:cTn id="173" dur="500"/>
                                        <p:tgtEl>
                                          <p:spTgt spid="14"/>
                                        </p:tgtEl>
                                      </p:cBhvr>
                                    </p:animEffect>
                                  </p:childTnLst>
                                </p:cTn>
                              </p:par>
                              <p:par>
                                <p:cTn id="174" presetID="10" presetClass="entr" presetSubtype="0" fill="hold" grpId="2" nodeType="withEffect">
                                  <p:stCondLst>
                                    <p:cond delay="500"/>
                                  </p:stCondLst>
                                  <p:childTnLst>
                                    <p:set>
                                      <p:cBhvr>
                                        <p:cTn id="175" dur="1" fill="hold">
                                          <p:stCondLst>
                                            <p:cond delay="0"/>
                                          </p:stCondLst>
                                        </p:cTn>
                                        <p:tgtEl>
                                          <p:spTgt spid="15"/>
                                        </p:tgtEl>
                                        <p:attrNameLst>
                                          <p:attrName>style.visibility</p:attrName>
                                        </p:attrNameLst>
                                      </p:cBhvr>
                                      <p:to>
                                        <p:strVal val="visible"/>
                                      </p:to>
                                    </p:set>
                                    <p:animEffect transition="in" filter="fade">
                                      <p:cBhvr>
                                        <p:cTn id="176" dur="500"/>
                                        <p:tgtEl>
                                          <p:spTgt spid="15"/>
                                        </p:tgtEl>
                                      </p:cBhvr>
                                    </p:animEffect>
                                  </p:childTnLst>
                                </p:cTn>
                              </p:par>
                              <p:par>
                                <p:cTn id="177" presetID="10" presetClass="entr" presetSubtype="0" fill="hold" nodeType="withEffect">
                                  <p:stCondLst>
                                    <p:cond delay="500"/>
                                  </p:stCondLst>
                                  <p:childTnLst>
                                    <p:set>
                                      <p:cBhvr>
                                        <p:cTn id="178" dur="1" fill="hold">
                                          <p:stCondLst>
                                            <p:cond delay="0"/>
                                          </p:stCondLst>
                                        </p:cTn>
                                        <p:tgtEl>
                                          <p:spTgt spid="21"/>
                                        </p:tgtEl>
                                        <p:attrNameLst>
                                          <p:attrName>style.visibility</p:attrName>
                                        </p:attrNameLst>
                                      </p:cBhvr>
                                      <p:to>
                                        <p:strVal val="visible"/>
                                      </p:to>
                                    </p:set>
                                    <p:animEffect transition="in" filter="fade">
                                      <p:cBhvr>
                                        <p:cTn id="179" dur="500"/>
                                        <p:tgtEl>
                                          <p:spTgt spid="21"/>
                                        </p:tgtEl>
                                      </p:cBhvr>
                                    </p:animEffect>
                                  </p:childTnLst>
                                </p:cTn>
                              </p:par>
                              <p:par>
                                <p:cTn id="180" presetID="10" presetClass="entr" presetSubtype="0" fill="hold" grpId="2" nodeType="withEffect">
                                  <p:stCondLst>
                                    <p:cond delay="500"/>
                                  </p:stCondLst>
                                  <p:childTnLst>
                                    <p:set>
                                      <p:cBhvr>
                                        <p:cTn id="181" dur="1" fill="hold">
                                          <p:stCondLst>
                                            <p:cond delay="0"/>
                                          </p:stCondLst>
                                        </p:cTn>
                                        <p:tgtEl>
                                          <p:spTgt spid="22"/>
                                        </p:tgtEl>
                                        <p:attrNameLst>
                                          <p:attrName>style.visibility</p:attrName>
                                        </p:attrNameLst>
                                      </p:cBhvr>
                                      <p:to>
                                        <p:strVal val="visible"/>
                                      </p:to>
                                    </p:set>
                                    <p:animEffect transition="in" filter="fade">
                                      <p:cBhvr>
                                        <p:cTn id="182" dur="500"/>
                                        <p:tgtEl>
                                          <p:spTgt spid="22"/>
                                        </p:tgtEl>
                                      </p:cBhvr>
                                    </p:animEffect>
                                  </p:childTnLst>
                                </p:cTn>
                              </p:par>
                              <p:par>
                                <p:cTn id="183" presetID="1" presetClass="mediacall" presetSubtype="0" fill="hold" nodeType="withEffect">
                                  <p:stCondLst>
                                    <p:cond delay="1000"/>
                                  </p:stCondLst>
                                  <p:childTnLst>
                                    <p:cmd type="call" cmd="playFrom(0.0)">
                                      <p:cBhvr>
                                        <p:cTn id="184" dur="28561" fill="hold"/>
                                        <p:tgtEl>
                                          <p:spTgt spid="42"/>
                                        </p:tgtEl>
                                      </p:cBhvr>
                                    </p:cmd>
                                  </p:childTnLst>
                                </p:cTn>
                              </p:par>
                            </p:childTnLst>
                          </p:cTn>
                        </p:par>
                        <p:par>
                          <p:cTn id="185" fill="hold">
                            <p:stCondLst>
                              <p:cond delay="29561"/>
                            </p:stCondLst>
                            <p:childTnLst>
                              <p:par>
                                <p:cTn id="186" presetID="3" presetClass="mediacall" presetSubtype="0" fill="hold" nodeType="afterEffect">
                                  <p:stCondLst>
                                    <p:cond delay="0"/>
                                  </p:stCondLst>
                                  <p:childTnLst>
                                    <p:cmd type="call" cmd="stop">
                                      <p:cBhvr>
                                        <p:cTn id="187" dur="1" fill="hold"/>
                                        <p:tgtEl>
                                          <p:spTgt spid="42"/>
                                        </p:tgtEl>
                                      </p:cBhvr>
                                    </p:cmd>
                                  </p:childTnLst>
                                </p:cTn>
                              </p:par>
                              <p:par>
                                <p:cTn id="188" presetID="10" presetClass="entr" presetSubtype="0" fill="hold" grpId="8" nodeType="withEffect">
                                  <p:stCondLst>
                                    <p:cond delay="0"/>
                                  </p:stCondLst>
                                  <p:childTnLst>
                                    <p:set>
                                      <p:cBhvr>
                                        <p:cTn id="189" dur="1" fill="hold">
                                          <p:stCondLst>
                                            <p:cond delay="0"/>
                                          </p:stCondLst>
                                        </p:cTn>
                                        <p:tgtEl>
                                          <p:spTgt spid="58"/>
                                        </p:tgtEl>
                                        <p:attrNameLst>
                                          <p:attrName>style.visibility</p:attrName>
                                        </p:attrNameLst>
                                      </p:cBhvr>
                                      <p:to>
                                        <p:strVal val="visible"/>
                                      </p:to>
                                    </p:set>
                                    <p:animEffect transition="in" filter="fade">
                                      <p:cBhvr>
                                        <p:cTn id="19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1" fill="hold" display="0">
                  <p:stCondLst>
                    <p:cond delay="indefinite"/>
                  </p:stCondLst>
                  <p:endCondLst>
                    <p:cond evt="onStopAudio" delay="0">
                      <p:tgtEl>
                        <p:sldTgt/>
                      </p:tgtEl>
                    </p:cond>
                  </p:endCondLst>
                </p:cTn>
                <p:tgtEl>
                  <p:spTgt spid="38"/>
                </p:tgtEl>
              </p:cMediaNode>
            </p:audio>
            <p:audio>
              <p:cMediaNode vol="80000">
                <p:cTn id="192" fill="hold" display="0">
                  <p:stCondLst>
                    <p:cond delay="indefinite"/>
                  </p:stCondLst>
                  <p:endCondLst>
                    <p:cond evt="onStopAudio" delay="0">
                      <p:tgtEl>
                        <p:sldTgt/>
                      </p:tgtEl>
                    </p:cond>
                  </p:endCondLst>
                </p:cTn>
                <p:tgtEl>
                  <p:spTgt spid="39"/>
                </p:tgtEl>
              </p:cMediaNode>
            </p:audio>
            <p:audio>
              <p:cMediaNode vol="80000">
                <p:cTn id="193" fill="hold" display="0">
                  <p:stCondLst>
                    <p:cond delay="indefinite"/>
                  </p:stCondLst>
                  <p:endCondLst>
                    <p:cond evt="onStopAudio" delay="0">
                      <p:tgtEl>
                        <p:sldTgt/>
                      </p:tgtEl>
                    </p:cond>
                  </p:endCondLst>
                </p:cTn>
                <p:tgtEl>
                  <p:spTgt spid="40"/>
                </p:tgtEl>
              </p:cMediaNode>
            </p:audio>
            <p:audio>
              <p:cMediaNode vol="80000">
                <p:cTn id="194" fill="hold" display="0">
                  <p:stCondLst>
                    <p:cond delay="indefinite"/>
                  </p:stCondLst>
                  <p:endCondLst>
                    <p:cond evt="onStopAudio" delay="0">
                      <p:tgtEl>
                        <p:sldTgt/>
                      </p:tgtEl>
                    </p:cond>
                  </p:endCondLst>
                </p:cTn>
                <p:tgtEl>
                  <p:spTgt spid="41"/>
                </p:tgtEl>
              </p:cMediaNode>
            </p:audio>
            <p:audio>
              <p:cMediaNode vol="80000">
                <p:cTn id="195" fill="hold" display="0">
                  <p:stCondLst>
                    <p:cond delay="indefinite"/>
                  </p:stCondLst>
                  <p:endCondLst>
                    <p:cond evt="onStopAudio" delay="0">
                      <p:tgtEl>
                        <p:sldTgt/>
                      </p:tgtEl>
                    </p:cond>
                  </p:endCondLst>
                </p:cTn>
                <p:tgtEl>
                  <p:spTgt spid="42"/>
                </p:tgtEl>
              </p:cMediaNode>
            </p:audio>
          </p:childTnLst>
        </p:cTn>
      </p:par>
    </p:tnLst>
    <p:bldLst>
      <p:bldP spid="56" grpId="0" animBg="1"/>
      <p:bldP spid="11" grpId="0" animBg="1"/>
      <p:bldP spid="12" grpId="0" animBg="1"/>
      <p:bldP spid="13" grpId="0" animBg="1"/>
      <p:bldP spid="14" grpId="0" animBg="1"/>
      <p:bldP spid="14" grpId="1" animBg="1"/>
      <p:bldP spid="14" grpId="2" animBg="1"/>
      <p:bldP spid="15" grpId="0" animBg="1"/>
      <p:bldP spid="15" grpId="1" animBg="1"/>
      <p:bldP spid="15" grpId="2" animBg="1"/>
      <p:bldP spid="22" grpId="0" animBg="1"/>
      <p:bldP spid="22" grpId="1" animBg="1"/>
      <p:bldP spid="22" grpId="2" animBg="1"/>
      <p:bldP spid="28" grpId="0"/>
      <p:bldP spid="29" grpId="0"/>
      <p:bldP spid="30" grpId="0"/>
      <p:bldP spid="31" grpId="0"/>
      <p:bldP spid="32" grpId="0"/>
      <p:bldP spid="45" grpId="0" animBg="1"/>
      <p:bldP spid="46" grpId="0" animBg="1"/>
      <p:bldP spid="47" grpId="0" animBg="1"/>
      <p:bldP spid="48" grpId="0" animBg="1"/>
      <p:bldP spid="49" grpId="0" animBg="1"/>
      <p:bldP spid="58" grpId="0" animBg="1"/>
      <p:bldP spid="58" grpId="1" animBg="1"/>
      <p:bldP spid="58" grpId="2" animBg="1"/>
      <p:bldP spid="58" grpId="3" animBg="1"/>
      <p:bldP spid="58" grpId="4" animBg="1"/>
      <p:bldP spid="58" grpId="5" animBg="1"/>
      <p:bldP spid="58" grpId="6" animBg="1"/>
      <p:bldP spid="58" grpId="7" animBg="1"/>
      <p:bldP spid="58" grpId="8"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004B01-25C9-487E-9480-07AEDCDA1FDC}"/>
              </a:ext>
            </a:extLst>
          </p:cNvPr>
          <p:cNvSpPr>
            <a:spLocks noGrp="1"/>
          </p:cNvSpPr>
          <p:nvPr>
            <p:ph type="body" sz="quarter" idx="10"/>
          </p:nvPr>
        </p:nvSpPr>
        <p:spPr/>
        <p:txBody>
          <a:bodyPr/>
          <a:lstStyle/>
          <a:p>
            <a:r>
              <a:rPr lang="en-AU" dirty="0"/>
              <a:t>Kimber’s model</a:t>
            </a:r>
          </a:p>
        </p:txBody>
      </p:sp>
      <p:sp>
        <p:nvSpPr>
          <p:cNvPr id="3" name="Slide Number Placeholder 2">
            <a:extLst>
              <a:ext uri="{FF2B5EF4-FFF2-40B4-BE49-F238E27FC236}">
                <a16:creationId xmlns:a16="http://schemas.microsoft.com/office/drawing/2014/main" id="{99926E9D-BB5D-4A48-B8E4-9F1B674EBF35}"/>
              </a:ext>
            </a:extLst>
          </p:cNvPr>
          <p:cNvSpPr>
            <a:spLocks noGrp="1"/>
          </p:cNvSpPr>
          <p:nvPr>
            <p:ph type="sldNum" sz="quarter" idx="11"/>
          </p:nvPr>
        </p:nvSpPr>
        <p:spPr/>
        <p:txBody>
          <a:bodyPr/>
          <a:lstStyle/>
          <a:p>
            <a:fld id="{A9D36E53-D99A-0F41-B3E8-EF235B9A2E23}" type="slidenum">
              <a:rPr lang="en-US" smtClean="0"/>
              <a:pPr/>
              <a:t>11</a:t>
            </a:fld>
            <a:endParaRPr lang="en-US" dirty="0"/>
          </a:p>
        </p:txBody>
      </p:sp>
      <p:sp>
        <p:nvSpPr>
          <p:cNvPr id="4" name="Footer Placeholder 3">
            <a:extLst>
              <a:ext uri="{FF2B5EF4-FFF2-40B4-BE49-F238E27FC236}">
                <a16:creationId xmlns:a16="http://schemas.microsoft.com/office/drawing/2014/main" id="{6A478BDF-DC29-4328-BCC5-3037F7897147}"/>
              </a:ext>
            </a:extLst>
          </p:cNvPr>
          <p:cNvSpPr>
            <a:spLocks noGrp="1"/>
          </p:cNvSpPr>
          <p:nvPr>
            <p:ph type="ftr" sz="quarter" idx="12"/>
          </p:nvPr>
        </p:nvSpPr>
        <p:spPr/>
        <p:txBody>
          <a:bodyPr/>
          <a:lstStyle/>
          <a:p>
            <a:r>
              <a:rPr lang="en-US" dirty="0"/>
              <a:t>Module 1, Snippet 3</a:t>
            </a:r>
          </a:p>
        </p:txBody>
      </p:sp>
      <p:pic>
        <p:nvPicPr>
          <p:cNvPr id="6" name="TAC_MOD1_SNIP3_SLIDE_11_PARA_A">
            <a:hlinkClick r:id="" action="ppaction://media"/>
            <a:extLst>
              <a:ext uri="{FF2B5EF4-FFF2-40B4-BE49-F238E27FC236}">
                <a16:creationId xmlns:a16="http://schemas.microsoft.com/office/drawing/2014/main" id="{9EDE7CFE-D448-43D1-A48D-70C941DA3D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62692" y="0"/>
            <a:ext cx="609600" cy="609600"/>
          </a:xfrm>
          <a:prstGeom prst="rect">
            <a:avLst/>
          </a:prstGeom>
        </p:spPr>
      </p:pic>
    </p:spTree>
    <p:extLst>
      <p:ext uri="{BB962C8B-B14F-4D97-AF65-F5344CB8AC3E}">
        <p14:creationId xmlns:p14="http://schemas.microsoft.com/office/powerpoint/2010/main" val="1508657546"/>
      </p:ext>
    </p:extLst>
  </p:cSld>
  <p:clrMapOvr>
    <a:masterClrMapping/>
  </p:clrMapOvr>
  <mc:AlternateContent xmlns:mc="http://schemas.openxmlformats.org/markup-compatibility/2006" xmlns:p14="http://schemas.microsoft.com/office/powerpoint/2010/main">
    <mc:Choice Requires="p14">
      <p:transition spd="med" p14:dur="700" advTm="17000">
        <p:fade/>
      </p:transition>
    </mc:Choice>
    <mc:Fallback xmlns="">
      <p:transition spd="med"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3798" fill="hold"/>
                                        <p:tgtEl>
                                          <p:spTgt spid="6"/>
                                        </p:tgtEl>
                                      </p:cBhvr>
                                    </p:cmd>
                                  </p:childTnLst>
                                </p:cTn>
                              </p:par>
                            </p:childTnLst>
                          </p:cTn>
                        </p:par>
                        <p:par>
                          <p:cTn id="7" fill="hold">
                            <p:stCondLst>
                              <p:cond delay="14798"/>
                            </p:stCondLst>
                            <p:childTnLst>
                              <p:par>
                                <p:cTn id="8" presetID="3" presetClass="mediacall" presetSubtype="0" fill="hold" nodeType="afterEffect">
                                  <p:stCondLst>
                                    <p:cond delay="0"/>
                                  </p:stCondLst>
                                  <p:childTnLst>
                                    <p:cmd type="call" cmd="stop">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B04C70-5A5C-4F1B-99BF-681EE1286D9A}"/>
              </a:ext>
            </a:extLst>
          </p:cNvPr>
          <p:cNvSpPr>
            <a:spLocks noGrp="1"/>
          </p:cNvSpPr>
          <p:nvPr>
            <p:ph idx="1"/>
          </p:nvPr>
        </p:nvSpPr>
        <p:spPr/>
        <p:txBody>
          <a:bodyPr/>
          <a:lstStyle/>
          <a:p>
            <a:pPr marL="285750" indent="-285750">
              <a:buFont typeface="Arial" panose="020B0604020202020204" pitchFamily="34" charset="0"/>
              <a:buChar char="•"/>
            </a:pPr>
            <a:r>
              <a:rPr lang="en-AU" dirty="0"/>
              <a:t>Modes of failure leading to crashes</a:t>
            </a:r>
          </a:p>
          <a:p>
            <a:pPr marL="285750" indent="-285750">
              <a:buFont typeface="Arial" panose="020B0604020202020204" pitchFamily="34" charset="0"/>
              <a:buChar char="•"/>
            </a:pPr>
            <a:r>
              <a:rPr lang="en-AU" dirty="0"/>
              <a:t>Represents three common factors</a:t>
            </a:r>
          </a:p>
          <a:p>
            <a:pPr marL="285750" indent="-285750">
              <a:buFont typeface="Arial" panose="020B0604020202020204" pitchFamily="34" charset="0"/>
              <a:buChar char="•"/>
            </a:pPr>
            <a:r>
              <a:rPr lang="en-AU" dirty="0"/>
              <a:t>Modified to show magnitude of contribution</a:t>
            </a:r>
          </a:p>
        </p:txBody>
      </p:sp>
      <p:sp>
        <p:nvSpPr>
          <p:cNvPr id="5" name="Title 4">
            <a:extLst>
              <a:ext uri="{FF2B5EF4-FFF2-40B4-BE49-F238E27FC236}">
                <a16:creationId xmlns:a16="http://schemas.microsoft.com/office/drawing/2014/main" id="{9A2FCFBD-17EF-4221-B4E7-AA01A6B1C0C7}"/>
              </a:ext>
            </a:extLst>
          </p:cNvPr>
          <p:cNvSpPr>
            <a:spLocks noGrp="1"/>
          </p:cNvSpPr>
          <p:nvPr>
            <p:ph type="title"/>
          </p:nvPr>
        </p:nvSpPr>
        <p:spPr/>
        <p:txBody>
          <a:bodyPr/>
          <a:lstStyle/>
          <a:p>
            <a:r>
              <a:rPr lang="en-AU" dirty="0"/>
              <a:t>Kimber’s model</a:t>
            </a:r>
          </a:p>
        </p:txBody>
      </p:sp>
      <p:sp>
        <p:nvSpPr>
          <p:cNvPr id="4" name="Footer Placeholder 3">
            <a:extLst>
              <a:ext uri="{FF2B5EF4-FFF2-40B4-BE49-F238E27FC236}">
                <a16:creationId xmlns:a16="http://schemas.microsoft.com/office/drawing/2014/main" id="{7CDE23FF-3A4E-4C04-918A-B996598DDB6C}"/>
              </a:ext>
            </a:extLst>
          </p:cNvPr>
          <p:cNvSpPr>
            <a:spLocks noGrp="1"/>
          </p:cNvSpPr>
          <p:nvPr>
            <p:ph type="ftr" sz="quarter" idx="10"/>
          </p:nvPr>
        </p:nvSpPr>
        <p:spPr/>
        <p:txBody>
          <a:bodyPr/>
          <a:lstStyle/>
          <a:p>
            <a:r>
              <a:rPr lang="en-US" dirty="0"/>
              <a:t>Module 1, Snippet 3</a:t>
            </a:r>
          </a:p>
        </p:txBody>
      </p:sp>
      <p:sp>
        <p:nvSpPr>
          <p:cNvPr id="12" name="Picture Placeholder 11">
            <a:extLst>
              <a:ext uri="{FF2B5EF4-FFF2-40B4-BE49-F238E27FC236}">
                <a16:creationId xmlns:a16="http://schemas.microsoft.com/office/drawing/2014/main" id="{A3E115D6-D985-4CF2-B59E-C287BFA827CE}"/>
              </a:ext>
            </a:extLst>
          </p:cNvPr>
          <p:cNvSpPr>
            <a:spLocks noGrp="1"/>
          </p:cNvSpPr>
          <p:nvPr>
            <p:ph type="pic" sz="quarter" idx="12"/>
          </p:nvPr>
        </p:nvSpPr>
        <p:spPr/>
      </p:sp>
      <p:sp>
        <p:nvSpPr>
          <p:cNvPr id="13" name="Text Placeholder 12">
            <a:extLst>
              <a:ext uri="{FF2B5EF4-FFF2-40B4-BE49-F238E27FC236}">
                <a16:creationId xmlns:a16="http://schemas.microsoft.com/office/drawing/2014/main" id="{899C53CC-E3A1-4E9F-AB85-08992E89E9A4}"/>
              </a:ext>
            </a:extLst>
          </p:cNvPr>
          <p:cNvSpPr>
            <a:spLocks noGrp="1"/>
          </p:cNvSpPr>
          <p:nvPr>
            <p:ph type="body" sz="quarter" idx="13"/>
          </p:nvPr>
        </p:nvSpPr>
        <p:spPr/>
        <p:txBody>
          <a:bodyPr/>
          <a:lstStyle/>
          <a:p>
            <a:r>
              <a:rPr lang="en-AU" dirty="0"/>
              <a:t>Source: Based on Kimber (2005)</a:t>
            </a:r>
          </a:p>
        </p:txBody>
      </p:sp>
      <p:sp>
        <p:nvSpPr>
          <p:cNvPr id="3" name="Slide Number Placeholder 2">
            <a:extLst>
              <a:ext uri="{FF2B5EF4-FFF2-40B4-BE49-F238E27FC236}">
                <a16:creationId xmlns:a16="http://schemas.microsoft.com/office/drawing/2014/main" id="{EB2DF1AD-ED51-4ADA-8DF8-1E344694163C}"/>
              </a:ext>
            </a:extLst>
          </p:cNvPr>
          <p:cNvSpPr>
            <a:spLocks noGrp="1"/>
          </p:cNvSpPr>
          <p:nvPr>
            <p:ph type="sldNum" sz="quarter" idx="11"/>
          </p:nvPr>
        </p:nvSpPr>
        <p:spPr/>
        <p:txBody>
          <a:bodyPr/>
          <a:lstStyle/>
          <a:p>
            <a:fld id="{A9D36E53-D99A-0F41-B3E8-EF235B9A2E23}" type="slidenum">
              <a:rPr lang="en-US" smtClean="0"/>
              <a:pPr/>
              <a:t>12</a:t>
            </a:fld>
            <a:endParaRPr lang="en-US" dirty="0"/>
          </a:p>
        </p:txBody>
      </p:sp>
      <p:sp>
        <p:nvSpPr>
          <p:cNvPr id="14" name="Oval 13">
            <a:extLst>
              <a:ext uri="{FF2B5EF4-FFF2-40B4-BE49-F238E27FC236}">
                <a16:creationId xmlns:a16="http://schemas.microsoft.com/office/drawing/2014/main" id="{E73E47F6-0709-4267-ADC9-9E82574767A7}"/>
              </a:ext>
            </a:extLst>
          </p:cNvPr>
          <p:cNvSpPr/>
          <p:nvPr/>
        </p:nvSpPr>
        <p:spPr>
          <a:xfrm>
            <a:off x="4649788" y="1566873"/>
            <a:ext cx="2160000" cy="2160000"/>
          </a:xfrm>
          <a:prstGeom prst="ellipse">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Driver</a:t>
            </a:r>
          </a:p>
        </p:txBody>
      </p:sp>
      <p:sp>
        <p:nvSpPr>
          <p:cNvPr id="15" name="Oval 14">
            <a:extLst>
              <a:ext uri="{FF2B5EF4-FFF2-40B4-BE49-F238E27FC236}">
                <a16:creationId xmlns:a16="http://schemas.microsoft.com/office/drawing/2014/main" id="{8D15349C-3570-4F35-AA2B-4FC134F405E4}"/>
              </a:ext>
            </a:extLst>
          </p:cNvPr>
          <p:cNvSpPr/>
          <p:nvPr/>
        </p:nvSpPr>
        <p:spPr>
          <a:xfrm>
            <a:off x="6400348" y="1549593"/>
            <a:ext cx="2160000" cy="2160000"/>
          </a:xfrm>
          <a:prstGeom prst="ellipse">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Vehicle</a:t>
            </a:r>
          </a:p>
        </p:txBody>
      </p:sp>
      <p:sp>
        <p:nvSpPr>
          <p:cNvPr id="16" name="Oval 15">
            <a:extLst>
              <a:ext uri="{FF2B5EF4-FFF2-40B4-BE49-F238E27FC236}">
                <a16:creationId xmlns:a16="http://schemas.microsoft.com/office/drawing/2014/main" id="{DE61322F-4CFF-487D-836D-B5C3E47CB59F}"/>
              </a:ext>
            </a:extLst>
          </p:cNvPr>
          <p:cNvSpPr/>
          <p:nvPr/>
        </p:nvSpPr>
        <p:spPr>
          <a:xfrm>
            <a:off x="5539788" y="2982153"/>
            <a:ext cx="2160000" cy="2160000"/>
          </a:xfrm>
          <a:prstGeom prst="ellipse">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Road</a:t>
            </a:r>
          </a:p>
        </p:txBody>
      </p:sp>
      <p:sp>
        <p:nvSpPr>
          <p:cNvPr id="17" name="Arrow: Chevron 16">
            <a:extLst>
              <a:ext uri="{FF2B5EF4-FFF2-40B4-BE49-F238E27FC236}">
                <a16:creationId xmlns:a16="http://schemas.microsoft.com/office/drawing/2014/main" id="{488E66DC-2D62-41D3-8354-933588F33070}"/>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9" name="TAC_MOD1_SNIP3_SLIDE_12_PARA_A">
            <a:hlinkClick r:id="" action="ppaction://media"/>
            <a:extLst>
              <a:ext uri="{FF2B5EF4-FFF2-40B4-BE49-F238E27FC236}">
                <a16:creationId xmlns:a16="http://schemas.microsoft.com/office/drawing/2014/main" id="{90939BB6-9305-45C3-857C-7AC2294FE30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51963" y="0"/>
            <a:ext cx="609600" cy="609600"/>
          </a:xfrm>
          <a:prstGeom prst="rect">
            <a:avLst/>
          </a:prstGeom>
        </p:spPr>
      </p:pic>
      <p:pic>
        <p:nvPicPr>
          <p:cNvPr id="10" name="TAC_MOD1_SNIP3_SLIDE_12_PARA_B">
            <a:hlinkClick r:id="" action="ppaction://media"/>
            <a:extLst>
              <a:ext uri="{FF2B5EF4-FFF2-40B4-BE49-F238E27FC236}">
                <a16:creationId xmlns:a16="http://schemas.microsoft.com/office/drawing/2014/main" id="{A566E22E-FA1B-4B13-BD55-8A19F34761CD}"/>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51963" y="773472"/>
            <a:ext cx="609600" cy="609600"/>
          </a:xfrm>
          <a:prstGeom prst="rect">
            <a:avLst/>
          </a:prstGeom>
        </p:spPr>
      </p:pic>
      <p:pic>
        <p:nvPicPr>
          <p:cNvPr id="11" name="TAC_MOD1_SNIP3_SLIDE_12_PARA_C">
            <a:hlinkClick r:id="" action="ppaction://media"/>
            <a:extLst>
              <a:ext uri="{FF2B5EF4-FFF2-40B4-BE49-F238E27FC236}">
                <a16:creationId xmlns:a16="http://schemas.microsoft.com/office/drawing/2014/main" id="{FA963A74-8B62-4411-B4B9-98FA00020B09}"/>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351963" y="1549593"/>
            <a:ext cx="609600" cy="609600"/>
          </a:xfrm>
          <a:prstGeom prst="rect">
            <a:avLst/>
          </a:prstGeom>
        </p:spPr>
      </p:pic>
    </p:spTree>
    <p:extLst>
      <p:ext uri="{BB962C8B-B14F-4D97-AF65-F5344CB8AC3E}">
        <p14:creationId xmlns:p14="http://schemas.microsoft.com/office/powerpoint/2010/main" val="86256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2" nodeType="withEffect">
                                  <p:stCondLst>
                                    <p:cond delay="5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grpId="2" nodeType="withEffect">
                                  <p:stCondLst>
                                    <p:cond delay="15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par>
                                <p:cTn id="14" presetID="10" presetClass="entr" presetSubtype="0" fill="hold" grpId="1" nodeType="withEffect">
                                  <p:stCondLst>
                                    <p:cond delay="25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childTnLst>
                                </p:cTn>
                              </p:par>
                              <p:par>
                                <p:cTn id="17" presetID="1" presetClass="mediacall" presetSubtype="0" fill="hold" nodeType="withEffect">
                                  <p:stCondLst>
                                    <p:cond delay="1000"/>
                                  </p:stCondLst>
                                  <p:childTnLst>
                                    <p:cmd type="call" cmd="playFrom(0.0)">
                                      <p:cBhvr>
                                        <p:cTn id="18" dur="24283" fill="hold"/>
                                        <p:tgtEl>
                                          <p:spTgt spid="9"/>
                                        </p:tgtEl>
                                      </p:cBhvr>
                                    </p:cmd>
                                  </p:childTnLst>
                                </p:cTn>
                              </p:par>
                            </p:childTnLst>
                          </p:cTn>
                        </p:par>
                        <p:par>
                          <p:cTn id="19" fill="hold">
                            <p:stCondLst>
                              <p:cond delay="25283"/>
                            </p:stCondLst>
                            <p:childTnLst>
                              <p:par>
                                <p:cTn id="20" presetID="3" presetClass="mediacall" presetSubtype="0" fill="hold" nodeType="afterEffect">
                                  <p:stCondLst>
                                    <p:cond delay="0"/>
                                  </p:stCondLst>
                                  <p:childTnLst>
                                    <p:cmd type="call" cmd="stop">
                                      <p:cBhvr>
                                        <p:cTn id="21" dur="1" fill="hold"/>
                                        <p:tgtEl>
                                          <p:spTgt spid="9"/>
                                        </p:tgtEl>
                                      </p:cBhvr>
                                    </p:cmd>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fade">
                                      <p:cBhvr>
                                        <p:cTn id="29" dur="500"/>
                                        <p:tgtEl>
                                          <p:spTgt spid="2">
                                            <p:txEl>
                                              <p:pRg st="1" end="1"/>
                                            </p:txEl>
                                          </p:spTgt>
                                        </p:tgtEl>
                                      </p:cBhvr>
                                    </p:animEffect>
                                  </p:childTnLst>
                                </p:cTn>
                              </p:par>
                              <p:par>
                                <p:cTn id="30" presetID="10" presetClass="exit" presetSubtype="0" fill="hold" grpId="1" nodeType="withEffect">
                                  <p:stCondLst>
                                    <p:cond delay="0"/>
                                  </p:stCondLst>
                                  <p:childTnLst>
                                    <p:animEffect transition="out" filter="fade">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par>
                                <p:cTn id="33" presetID="26" presetClass="emph" presetSubtype="0" fill="hold" grpId="3" nodeType="withEffect">
                                  <p:stCondLst>
                                    <p:cond delay="500"/>
                                  </p:stCondLst>
                                  <p:childTnLst>
                                    <p:animEffect transition="out" filter="fade">
                                      <p:cBhvr>
                                        <p:cTn id="34" dur="500" tmFilter="0, 0; .2, .5; .8, .5; 1, 0"/>
                                        <p:tgtEl>
                                          <p:spTgt spid="14"/>
                                        </p:tgtEl>
                                      </p:cBhvr>
                                    </p:animEffect>
                                    <p:animScale>
                                      <p:cBhvr>
                                        <p:cTn id="35" dur="250" autoRev="1" fill="hold"/>
                                        <p:tgtEl>
                                          <p:spTgt spid="14"/>
                                        </p:tgtEl>
                                      </p:cBhvr>
                                      <p:by x="105000" y="105000"/>
                                    </p:animScale>
                                  </p:childTnLst>
                                </p:cTn>
                              </p:par>
                              <p:par>
                                <p:cTn id="36" presetID="26" presetClass="emph" presetSubtype="0" fill="hold" grpId="3" nodeType="withEffect">
                                  <p:stCondLst>
                                    <p:cond delay="1000"/>
                                  </p:stCondLst>
                                  <p:childTnLst>
                                    <p:animEffect transition="out" filter="fade">
                                      <p:cBhvr>
                                        <p:cTn id="37" dur="500" tmFilter="0, 0; .2, .5; .8, .5; 1, 0"/>
                                        <p:tgtEl>
                                          <p:spTgt spid="15"/>
                                        </p:tgtEl>
                                      </p:cBhvr>
                                    </p:animEffect>
                                    <p:animScale>
                                      <p:cBhvr>
                                        <p:cTn id="38" dur="250" autoRev="1" fill="hold"/>
                                        <p:tgtEl>
                                          <p:spTgt spid="15"/>
                                        </p:tgtEl>
                                      </p:cBhvr>
                                      <p:by x="105000" y="105000"/>
                                    </p:animScale>
                                  </p:childTnLst>
                                </p:cTn>
                              </p:par>
                              <p:par>
                                <p:cTn id="39" presetID="26" presetClass="emph" presetSubtype="0" fill="hold" grpId="2" nodeType="withEffect">
                                  <p:stCondLst>
                                    <p:cond delay="1500"/>
                                  </p:stCondLst>
                                  <p:childTnLst>
                                    <p:animEffect transition="out" filter="fade">
                                      <p:cBhvr>
                                        <p:cTn id="40" dur="500" tmFilter="0, 0; .2, .5; .8, .5; 1, 0"/>
                                        <p:tgtEl>
                                          <p:spTgt spid="16"/>
                                        </p:tgtEl>
                                      </p:cBhvr>
                                    </p:animEffect>
                                    <p:animScale>
                                      <p:cBhvr>
                                        <p:cTn id="41" dur="250" autoRev="1" fill="hold"/>
                                        <p:tgtEl>
                                          <p:spTgt spid="16"/>
                                        </p:tgtEl>
                                      </p:cBhvr>
                                      <p:by x="105000" y="105000"/>
                                    </p:animScale>
                                  </p:childTnLst>
                                </p:cTn>
                              </p:par>
                              <p:par>
                                <p:cTn id="42" presetID="1" presetClass="mediacall" presetSubtype="0" fill="hold" nodeType="withEffect">
                                  <p:stCondLst>
                                    <p:cond delay="1000"/>
                                  </p:stCondLst>
                                  <p:childTnLst>
                                    <p:cmd type="call" cmd="playFrom(0.0)">
                                      <p:cBhvr>
                                        <p:cTn id="43" dur="24648" fill="hold"/>
                                        <p:tgtEl>
                                          <p:spTgt spid="10"/>
                                        </p:tgtEl>
                                      </p:cBhvr>
                                    </p:cmd>
                                  </p:childTnLst>
                                </p:cTn>
                              </p:par>
                            </p:childTnLst>
                          </p:cTn>
                        </p:par>
                        <p:par>
                          <p:cTn id="44" fill="hold">
                            <p:stCondLst>
                              <p:cond delay="25648"/>
                            </p:stCondLst>
                            <p:childTnLst>
                              <p:par>
                                <p:cTn id="45" presetID="3" presetClass="mediacall" presetSubtype="0" fill="hold" nodeType="afterEffect">
                                  <p:stCondLst>
                                    <p:cond delay="0"/>
                                  </p:stCondLst>
                                  <p:childTnLst>
                                    <p:cmd type="call" cmd="stop">
                                      <p:cBhvr>
                                        <p:cTn id="46" dur="1" fill="hold"/>
                                        <p:tgtEl>
                                          <p:spTgt spid="10"/>
                                        </p:tgtEl>
                                      </p:cBhvr>
                                    </p:cmd>
                                  </p:childTnLst>
                                </p:cTn>
                              </p:par>
                              <p:par>
                                <p:cTn id="47" presetID="10" presetClass="entr" presetSubtype="0" fill="hold" grpId="2"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
                                            <p:txEl>
                                              <p:pRg st="2" end="2"/>
                                            </p:txEl>
                                          </p:spTgt>
                                        </p:tgtEl>
                                        <p:attrNameLst>
                                          <p:attrName>style.visibility</p:attrName>
                                        </p:attrNameLst>
                                      </p:cBhvr>
                                      <p:to>
                                        <p:strVal val="visible"/>
                                      </p:to>
                                    </p:set>
                                    <p:animEffect transition="in" filter="fade">
                                      <p:cBhvr>
                                        <p:cTn id="54" dur="500"/>
                                        <p:tgtEl>
                                          <p:spTgt spid="2">
                                            <p:txEl>
                                              <p:pRg st="2" end="2"/>
                                            </p:txEl>
                                          </p:spTgt>
                                        </p:tgtEl>
                                      </p:cBhvr>
                                    </p:animEffect>
                                  </p:childTnLst>
                                </p:cTn>
                              </p:par>
                              <p:par>
                                <p:cTn id="55" presetID="10" presetClass="exit" presetSubtype="0" fill="hold" grpId="3" nodeType="with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6" presetClass="emph" presetSubtype="0" fill="hold" grpId="1" nodeType="withEffect">
                                  <p:stCondLst>
                                    <p:cond delay="500"/>
                                  </p:stCondLst>
                                  <p:childTnLst>
                                    <p:animScale>
                                      <p:cBhvr>
                                        <p:cTn id="59" dur="2000" fill="hold"/>
                                        <p:tgtEl>
                                          <p:spTgt spid="14"/>
                                        </p:tgtEl>
                                      </p:cBhvr>
                                      <p:by x="150000" y="150000"/>
                                    </p:animScale>
                                  </p:childTnLst>
                                </p:cTn>
                              </p:par>
                              <p:par>
                                <p:cTn id="60" presetID="42" presetClass="path" presetSubtype="0" accel="50000" decel="50000" fill="hold" grpId="0" nodeType="withEffect">
                                  <p:stCondLst>
                                    <p:cond delay="500"/>
                                  </p:stCondLst>
                                  <p:childTnLst>
                                    <p:animMotion origin="layout" path="M -2.5E-6 3.7037E-7 L -0.02552 0.09745 " pathEditMode="relative" rAng="0" ptsTypes="AA">
                                      <p:cBhvr>
                                        <p:cTn id="61" dur="2000" fill="hold"/>
                                        <p:tgtEl>
                                          <p:spTgt spid="14"/>
                                        </p:tgtEl>
                                        <p:attrNameLst>
                                          <p:attrName>ppt_x</p:attrName>
                                          <p:attrName>ppt_y</p:attrName>
                                        </p:attrNameLst>
                                      </p:cBhvr>
                                      <p:rCtr x="-1285" y="4861"/>
                                    </p:animMotion>
                                  </p:childTnLst>
                                </p:cTn>
                              </p:par>
                              <p:par>
                                <p:cTn id="62" presetID="6" presetClass="emph" presetSubtype="0" fill="hold" grpId="0" nodeType="withEffect">
                                  <p:stCondLst>
                                    <p:cond delay="750"/>
                                  </p:stCondLst>
                                  <p:childTnLst>
                                    <p:animScale>
                                      <p:cBhvr>
                                        <p:cTn id="63" dur="2000" fill="hold"/>
                                        <p:tgtEl>
                                          <p:spTgt spid="15"/>
                                        </p:tgtEl>
                                      </p:cBhvr>
                                      <p:by x="50000" y="50000"/>
                                    </p:animScale>
                                  </p:childTnLst>
                                </p:cTn>
                              </p:par>
                              <p:par>
                                <p:cTn id="64" presetID="42" presetClass="path" presetSubtype="0" accel="50000" decel="50000" fill="hold" grpId="1" nodeType="withEffect">
                                  <p:stCondLst>
                                    <p:cond delay="750"/>
                                  </p:stCondLst>
                                  <p:childTnLst>
                                    <p:animMotion origin="layout" path="M 4.44444E-6 -3.33333E-6 L -0.03889 0.09885 " pathEditMode="relative" rAng="0" ptsTypes="AA">
                                      <p:cBhvr>
                                        <p:cTn id="65" dur="2000" fill="hold"/>
                                        <p:tgtEl>
                                          <p:spTgt spid="15"/>
                                        </p:tgtEl>
                                        <p:attrNameLst>
                                          <p:attrName>ppt_x</p:attrName>
                                          <p:attrName>ppt_y</p:attrName>
                                        </p:attrNameLst>
                                      </p:cBhvr>
                                      <p:rCtr x="-1944" y="4931"/>
                                    </p:animMotion>
                                  </p:childTnLst>
                                </p:cTn>
                              </p:par>
                              <p:par>
                                <p:cTn id="66" presetID="42" presetClass="path" presetSubtype="0" accel="50000" decel="50000" fill="hold" grpId="0" nodeType="withEffect">
                                  <p:stCondLst>
                                    <p:cond delay="1000"/>
                                  </p:stCondLst>
                                  <p:childTnLst>
                                    <p:animMotion origin="layout" path="M 1.66667E-6 -1.11111E-6 L -0.04358 0.06921 " pathEditMode="relative" rAng="0" ptsTypes="AA">
                                      <p:cBhvr>
                                        <p:cTn id="67" dur="2000" fill="hold"/>
                                        <p:tgtEl>
                                          <p:spTgt spid="16"/>
                                        </p:tgtEl>
                                        <p:attrNameLst>
                                          <p:attrName>ppt_x</p:attrName>
                                          <p:attrName>ppt_y</p:attrName>
                                        </p:attrNameLst>
                                      </p:cBhvr>
                                      <p:rCtr x="-2187" y="3449"/>
                                    </p:animMotion>
                                  </p:childTnLst>
                                </p:cTn>
                              </p:par>
                              <p:par>
                                <p:cTn id="68" presetID="1" presetClass="mediacall" presetSubtype="0" fill="hold" nodeType="withEffect">
                                  <p:stCondLst>
                                    <p:cond delay="1000"/>
                                  </p:stCondLst>
                                  <p:childTnLst>
                                    <p:cmd type="call" cmd="playFrom(0.0)">
                                      <p:cBhvr>
                                        <p:cTn id="69" dur="33464" fill="hold"/>
                                        <p:tgtEl>
                                          <p:spTgt spid="11"/>
                                        </p:tgtEl>
                                      </p:cBhvr>
                                    </p:cmd>
                                  </p:childTnLst>
                                </p:cTn>
                              </p:par>
                            </p:childTnLst>
                          </p:cTn>
                        </p:par>
                        <p:par>
                          <p:cTn id="70" fill="hold">
                            <p:stCondLst>
                              <p:cond delay="34464"/>
                            </p:stCondLst>
                            <p:childTnLst>
                              <p:par>
                                <p:cTn id="71" presetID="3" presetClass="mediacall" presetSubtype="0" fill="hold" nodeType="afterEffect">
                                  <p:stCondLst>
                                    <p:cond delay="0"/>
                                  </p:stCondLst>
                                  <p:childTnLst>
                                    <p:cmd type="call" cmd="stop">
                                      <p:cBhvr>
                                        <p:cTn id="72" dur="1" fill="hold"/>
                                        <p:tgtEl>
                                          <p:spTgt spid="11"/>
                                        </p:tgtEl>
                                      </p:cBhvr>
                                    </p:cmd>
                                  </p:childTnLst>
                                </p:cTn>
                              </p:par>
                              <p:par>
                                <p:cTn id="73" presetID="10" presetClass="entr" presetSubtype="0" fill="hold" grpId="4"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6" fill="hold" display="0">
                  <p:stCondLst>
                    <p:cond delay="indefinite"/>
                  </p:stCondLst>
                  <p:endCondLst>
                    <p:cond evt="onStopAudio" delay="0">
                      <p:tgtEl>
                        <p:sldTgt/>
                      </p:tgtEl>
                    </p:cond>
                  </p:endCondLst>
                </p:cTn>
                <p:tgtEl>
                  <p:spTgt spid="9"/>
                </p:tgtEl>
              </p:cMediaNode>
            </p:audio>
            <p:audio>
              <p:cMediaNode vol="80000">
                <p:cTn id="77" fill="hold" display="0">
                  <p:stCondLst>
                    <p:cond delay="indefinite"/>
                  </p:stCondLst>
                  <p:endCondLst>
                    <p:cond evt="onStopAudio" delay="0">
                      <p:tgtEl>
                        <p:sldTgt/>
                      </p:tgtEl>
                    </p:cond>
                  </p:endCondLst>
                </p:cTn>
                <p:tgtEl>
                  <p:spTgt spid="10"/>
                </p:tgtEl>
              </p:cMediaNode>
            </p:audio>
            <p:audio>
              <p:cMediaNode vol="80000">
                <p:cTn id="78" fill="hold" display="0">
                  <p:stCondLst>
                    <p:cond delay="indefinite"/>
                  </p:stCondLst>
                  <p:endCondLst>
                    <p:cond evt="onStopAudio" delay="0">
                      <p:tgtEl>
                        <p:sldTgt/>
                      </p:tgtEl>
                    </p:cond>
                  </p:endCondLst>
                </p:cTn>
                <p:tgtEl>
                  <p:spTgt spid="11"/>
                </p:tgtEl>
              </p:cMediaNode>
            </p:audio>
          </p:childTnLst>
        </p:cTn>
      </p:par>
    </p:tnLst>
    <p:bldLst>
      <p:bldP spid="14" grpId="0" animBg="1"/>
      <p:bldP spid="14" grpId="1" animBg="1"/>
      <p:bldP spid="14" grpId="2" animBg="1"/>
      <p:bldP spid="14" grpId="3" animBg="1"/>
      <p:bldP spid="15" grpId="0" animBg="1"/>
      <p:bldP spid="15" grpId="1" animBg="1"/>
      <p:bldP spid="15" grpId="2" animBg="1"/>
      <p:bldP spid="15" grpId="3" animBg="1"/>
      <p:bldP spid="16" grpId="0" animBg="1"/>
      <p:bldP spid="16" grpId="1" animBg="1"/>
      <p:bldP spid="16" grpId="2" animBg="1"/>
      <p:bldP spid="17" grpId="0" animBg="1"/>
      <p:bldP spid="17" grpId="1" animBg="1"/>
      <p:bldP spid="17" grpId="2" animBg="1"/>
      <p:bldP spid="17" grpId="3" animBg="1"/>
      <p:bldP spid="17" grpId="4"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B294F2-A003-41E8-8073-876827144911}"/>
              </a:ext>
            </a:extLst>
          </p:cNvPr>
          <p:cNvSpPr>
            <a:spLocks noGrp="1"/>
          </p:cNvSpPr>
          <p:nvPr>
            <p:ph idx="1"/>
          </p:nvPr>
        </p:nvSpPr>
        <p:spPr/>
        <p:txBody>
          <a:bodyPr/>
          <a:lstStyle/>
          <a:p>
            <a:pPr marL="285750" indent="-285750">
              <a:buFont typeface="Arial" panose="020B0604020202020204" pitchFamily="34" charset="0"/>
              <a:buChar char="•"/>
            </a:pPr>
            <a:r>
              <a:rPr lang="en-AU" dirty="0"/>
              <a:t>System failures rather than user error</a:t>
            </a:r>
          </a:p>
          <a:p>
            <a:pPr marL="285750" indent="-285750">
              <a:buFont typeface="Arial" panose="020B0604020202020204" pitchFamily="34" charset="0"/>
              <a:buChar char="•"/>
            </a:pPr>
            <a:r>
              <a:rPr lang="en-AU" dirty="0"/>
              <a:t>Considers all contributing factors</a:t>
            </a:r>
          </a:p>
          <a:p>
            <a:pPr marL="285750" indent="-285750">
              <a:buFont typeface="Arial" panose="020B0604020202020204" pitchFamily="34" charset="0"/>
              <a:buChar char="•"/>
            </a:pPr>
            <a:r>
              <a:rPr lang="en-AU" dirty="0"/>
              <a:t>Applicable to other industries</a:t>
            </a:r>
          </a:p>
          <a:p>
            <a:pPr marL="285750" indent="-285750">
              <a:buFont typeface="Arial" panose="020B0604020202020204" pitchFamily="34" charset="0"/>
              <a:buChar char="•"/>
            </a:pPr>
            <a:endParaRPr lang="en-AU" dirty="0"/>
          </a:p>
        </p:txBody>
      </p:sp>
      <p:sp>
        <p:nvSpPr>
          <p:cNvPr id="3" name="Title 2">
            <a:extLst>
              <a:ext uri="{FF2B5EF4-FFF2-40B4-BE49-F238E27FC236}">
                <a16:creationId xmlns:a16="http://schemas.microsoft.com/office/drawing/2014/main" id="{6E8F8287-02B0-4DE9-AB5C-5B4B332A7C84}"/>
              </a:ext>
            </a:extLst>
          </p:cNvPr>
          <p:cNvSpPr>
            <a:spLocks noGrp="1"/>
          </p:cNvSpPr>
          <p:nvPr>
            <p:ph type="title"/>
          </p:nvPr>
        </p:nvSpPr>
        <p:spPr/>
        <p:txBody>
          <a:bodyPr/>
          <a:lstStyle/>
          <a:p>
            <a:r>
              <a:rPr lang="en-AU" dirty="0"/>
              <a:t>Kimber’s model</a:t>
            </a:r>
          </a:p>
        </p:txBody>
      </p:sp>
      <p:sp>
        <p:nvSpPr>
          <p:cNvPr id="4" name="Footer Placeholder 3">
            <a:extLst>
              <a:ext uri="{FF2B5EF4-FFF2-40B4-BE49-F238E27FC236}">
                <a16:creationId xmlns:a16="http://schemas.microsoft.com/office/drawing/2014/main" id="{245CF652-3F9D-404F-9511-DE2FA03E03D9}"/>
              </a:ext>
            </a:extLst>
          </p:cNvPr>
          <p:cNvSpPr>
            <a:spLocks noGrp="1"/>
          </p:cNvSpPr>
          <p:nvPr>
            <p:ph type="ftr" sz="quarter" idx="10"/>
          </p:nvPr>
        </p:nvSpPr>
        <p:spPr/>
        <p:txBody>
          <a:bodyPr/>
          <a:lstStyle/>
          <a:p>
            <a:r>
              <a:rPr lang="en-US" dirty="0"/>
              <a:t>Module 1, Snippet 3</a:t>
            </a:r>
          </a:p>
        </p:txBody>
      </p:sp>
      <p:sp>
        <p:nvSpPr>
          <p:cNvPr id="5" name="Picture Placeholder 4">
            <a:extLst>
              <a:ext uri="{FF2B5EF4-FFF2-40B4-BE49-F238E27FC236}">
                <a16:creationId xmlns:a16="http://schemas.microsoft.com/office/drawing/2014/main" id="{F78E7D29-91CB-4E67-9562-8DEDF81A533B}"/>
              </a:ext>
            </a:extLst>
          </p:cNvPr>
          <p:cNvSpPr>
            <a:spLocks noGrp="1"/>
          </p:cNvSpPr>
          <p:nvPr>
            <p:ph type="pic" sz="quarter" idx="12"/>
          </p:nvPr>
        </p:nvSpPr>
        <p:spPr/>
      </p:sp>
      <p:sp>
        <p:nvSpPr>
          <p:cNvPr id="6" name="Text Placeholder 5">
            <a:extLst>
              <a:ext uri="{FF2B5EF4-FFF2-40B4-BE49-F238E27FC236}">
                <a16:creationId xmlns:a16="http://schemas.microsoft.com/office/drawing/2014/main" id="{7E28225D-8F8A-4298-BA75-E9DBE7827C7F}"/>
              </a:ext>
            </a:extLst>
          </p:cNvPr>
          <p:cNvSpPr>
            <a:spLocks noGrp="1"/>
          </p:cNvSpPr>
          <p:nvPr>
            <p:ph type="body" sz="quarter" idx="13"/>
          </p:nvPr>
        </p:nvSpPr>
        <p:spPr/>
        <p:txBody>
          <a:bodyPr/>
          <a:lstStyle/>
          <a:p>
            <a:r>
              <a:rPr lang="en-AU" dirty="0"/>
              <a:t>Source: Based on Kimber (2005)</a:t>
            </a:r>
          </a:p>
        </p:txBody>
      </p:sp>
      <p:sp>
        <p:nvSpPr>
          <p:cNvPr id="7" name="Slide Number Placeholder 6">
            <a:extLst>
              <a:ext uri="{FF2B5EF4-FFF2-40B4-BE49-F238E27FC236}">
                <a16:creationId xmlns:a16="http://schemas.microsoft.com/office/drawing/2014/main" id="{FE5BECC0-99E1-4E3A-AFCD-679B9DDE8392}"/>
              </a:ext>
            </a:extLst>
          </p:cNvPr>
          <p:cNvSpPr>
            <a:spLocks noGrp="1"/>
          </p:cNvSpPr>
          <p:nvPr>
            <p:ph type="sldNum" sz="quarter" idx="11"/>
          </p:nvPr>
        </p:nvSpPr>
        <p:spPr/>
        <p:txBody>
          <a:bodyPr/>
          <a:lstStyle/>
          <a:p>
            <a:fld id="{A9D36E53-D99A-0F41-B3E8-EF235B9A2E23}" type="slidenum">
              <a:rPr lang="en-US" smtClean="0"/>
              <a:pPr/>
              <a:t>13</a:t>
            </a:fld>
            <a:endParaRPr lang="en-US" dirty="0"/>
          </a:p>
        </p:txBody>
      </p:sp>
      <p:sp>
        <p:nvSpPr>
          <p:cNvPr id="8" name="Oval 7">
            <a:extLst>
              <a:ext uri="{FF2B5EF4-FFF2-40B4-BE49-F238E27FC236}">
                <a16:creationId xmlns:a16="http://schemas.microsoft.com/office/drawing/2014/main" id="{641A351A-C0E6-421D-901E-14074480D4B4}"/>
              </a:ext>
            </a:extLst>
          </p:cNvPr>
          <p:cNvSpPr/>
          <p:nvPr/>
        </p:nvSpPr>
        <p:spPr>
          <a:xfrm>
            <a:off x="4950329" y="1745262"/>
            <a:ext cx="3960000" cy="3960000"/>
          </a:xfrm>
          <a:prstGeom prst="ellipse">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System failures</a:t>
            </a:r>
          </a:p>
          <a:p>
            <a:pPr algn="ctr"/>
            <a:r>
              <a:rPr lang="en-AU" dirty="0">
                <a:solidFill>
                  <a:schemeClr val="bg1"/>
                </a:solidFill>
              </a:rPr>
              <a:t>(driver / vehicle / road)</a:t>
            </a:r>
          </a:p>
        </p:txBody>
      </p:sp>
      <p:sp>
        <p:nvSpPr>
          <p:cNvPr id="9" name="Oval 8">
            <a:extLst>
              <a:ext uri="{FF2B5EF4-FFF2-40B4-BE49-F238E27FC236}">
                <a16:creationId xmlns:a16="http://schemas.microsoft.com/office/drawing/2014/main" id="{19EDB307-6EC4-4705-85E9-C10A75F87A9A}"/>
              </a:ext>
            </a:extLst>
          </p:cNvPr>
          <p:cNvSpPr/>
          <p:nvPr/>
        </p:nvSpPr>
        <p:spPr>
          <a:xfrm>
            <a:off x="3836999" y="3256990"/>
            <a:ext cx="1224000" cy="1224000"/>
          </a:xfrm>
          <a:prstGeom prst="ellipse">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AU" sz="1400" dirty="0">
                <a:solidFill>
                  <a:schemeClr val="bg1"/>
                </a:solidFill>
              </a:rPr>
              <a:t>Driver failure:</a:t>
            </a:r>
            <a:br>
              <a:rPr lang="en-AU" sz="1400" dirty="0">
                <a:solidFill>
                  <a:schemeClr val="bg1"/>
                </a:solidFill>
              </a:rPr>
            </a:br>
            <a:r>
              <a:rPr lang="en-AU" sz="1400" dirty="0">
                <a:solidFill>
                  <a:schemeClr val="bg1"/>
                </a:solidFill>
              </a:rPr>
              <a:t>Excess</a:t>
            </a:r>
          </a:p>
        </p:txBody>
      </p:sp>
      <p:sp>
        <p:nvSpPr>
          <p:cNvPr id="10" name="Oval 9">
            <a:extLst>
              <a:ext uri="{FF2B5EF4-FFF2-40B4-BE49-F238E27FC236}">
                <a16:creationId xmlns:a16="http://schemas.microsoft.com/office/drawing/2014/main" id="{7231A344-2169-41F8-91EE-8BF820ED5CF5}"/>
              </a:ext>
            </a:extLst>
          </p:cNvPr>
          <p:cNvSpPr/>
          <p:nvPr/>
        </p:nvSpPr>
        <p:spPr>
          <a:xfrm>
            <a:off x="4157801" y="4265102"/>
            <a:ext cx="1224000" cy="1224000"/>
          </a:xfrm>
          <a:prstGeom prst="ellipse">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AU" sz="1400" dirty="0">
                <a:solidFill>
                  <a:schemeClr val="bg1"/>
                </a:solidFill>
              </a:rPr>
              <a:t>Driver failure:</a:t>
            </a:r>
            <a:br>
              <a:rPr lang="en-AU" sz="1400" dirty="0">
                <a:solidFill>
                  <a:schemeClr val="bg1"/>
                </a:solidFill>
              </a:rPr>
            </a:br>
            <a:r>
              <a:rPr lang="en-AU" sz="1400" dirty="0">
                <a:solidFill>
                  <a:schemeClr val="bg1"/>
                </a:solidFill>
              </a:rPr>
              <a:t>Inexperience</a:t>
            </a:r>
          </a:p>
        </p:txBody>
      </p:sp>
      <p:sp>
        <p:nvSpPr>
          <p:cNvPr id="14" name="Arrow: Chevron 13">
            <a:extLst>
              <a:ext uri="{FF2B5EF4-FFF2-40B4-BE49-F238E27FC236}">
                <a16:creationId xmlns:a16="http://schemas.microsoft.com/office/drawing/2014/main" id="{B1CD4AB1-257A-4C19-B8C9-E25CD2A32A63}"/>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15" name="TAC_MOD1_SNIP3_SLIDE_13_PARA_A">
            <a:hlinkClick r:id="" action="ppaction://media"/>
            <a:extLst>
              <a:ext uri="{FF2B5EF4-FFF2-40B4-BE49-F238E27FC236}">
                <a16:creationId xmlns:a16="http://schemas.microsoft.com/office/drawing/2014/main" id="{16B06E73-4D8F-4A99-8BB1-CF7EC1A811C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24988" y="0"/>
            <a:ext cx="609600" cy="609600"/>
          </a:xfrm>
          <a:prstGeom prst="rect">
            <a:avLst/>
          </a:prstGeom>
        </p:spPr>
      </p:pic>
      <p:pic>
        <p:nvPicPr>
          <p:cNvPr id="16" name="TAC_MOD1_SNIP3_SLIDE_13_PARA_B">
            <a:hlinkClick r:id="" action="ppaction://media"/>
            <a:extLst>
              <a:ext uri="{FF2B5EF4-FFF2-40B4-BE49-F238E27FC236}">
                <a16:creationId xmlns:a16="http://schemas.microsoft.com/office/drawing/2014/main" id="{E3D2D889-ED14-4BB1-8F72-7C8F8923A935}"/>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424988" y="757024"/>
            <a:ext cx="609600" cy="609600"/>
          </a:xfrm>
          <a:prstGeom prst="rect">
            <a:avLst/>
          </a:prstGeom>
        </p:spPr>
      </p:pic>
      <p:pic>
        <p:nvPicPr>
          <p:cNvPr id="17" name="TAC_MOD1_SNIP3_SLIDE_13_PARA_C">
            <a:hlinkClick r:id="" action="ppaction://media"/>
            <a:extLst>
              <a:ext uri="{FF2B5EF4-FFF2-40B4-BE49-F238E27FC236}">
                <a16:creationId xmlns:a16="http://schemas.microsoft.com/office/drawing/2014/main" id="{A5820DE1-1E0F-4B57-9715-54C02F5813C7}"/>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424988" y="1514048"/>
            <a:ext cx="609600" cy="609600"/>
          </a:xfrm>
          <a:prstGeom prst="rect">
            <a:avLst/>
          </a:prstGeom>
        </p:spPr>
      </p:pic>
    </p:spTree>
    <p:extLst>
      <p:ext uri="{BB962C8B-B14F-4D97-AF65-F5344CB8AC3E}">
        <p14:creationId xmlns:p14="http://schemas.microsoft.com/office/powerpoint/2010/main" val="406950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 presetClass="mediacall" presetSubtype="0" fill="hold" nodeType="withEffect">
                                  <p:stCondLst>
                                    <p:cond delay="1000"/>
                                  </p:stCondLst>
                                  <p:childTnLst>
                                    <p:cmd type="call" cmd="playFrom(0.0)">
                                      <p:cBhvr>
                                        <p:cTn id="18" dur="35421" fill="hold"/>
                                        <p:tgtEl>
                                          <p:spTgt spid="15"/>
                                        </p:tgtEl>
                                      </p:cBhvr>
                                    </p:cmd>
                                  </p:childTnLst>
                                </p:cTn>
                              </p:par>
                            </p:childTnLst>
                          </p:cTn>
                        </p:par>
                        <p:par>
                          <p:cTn id="19" fill="hold">
                            <p:stCondLst>
                              <p:cond delay="36421"/>
                            </p:stCondLst>
                            <p:childTnLst>
                              <p:par>
                                <p:cTn id="20" presetID="3" presetClass="mediacall" presetSubtype="0" fill="hold" nodeType="afterEffect">
                                  <p:stCondLst>
                                    <p:cond delay="0"/>
                                  </p:stCondLst>
                                  <p:childTnLst>
                                    <p:cmd type="call" cmd="stop">
                                      <p:cBhvr>
                                        <p:cTn id="21" dur="1" fill="hold"/>
                                        <p:tgtEl>
                                          <p:spTgt spid="15"/>
                                        </p:tgtEl>
                                      </p:cBhvr>
                                    </p:cmd>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fade">
                                      <p:cBhvr>
                                        <p:cTn id="29" dur="500"/>
                                        <p:tgtEl>
                                          <p:spTgt spid="2">
                                            <p:txEl>
                                              <p:pRg st="1" end="1"/>
                                            </p:txEl>
                                          </p:spTgt>
                                        </p:tgtEl>
                                      </p:cBhvr>
                                    </p:animEffect>
                                  </p:childTnLst>
                                </p:cTn>
                              </p:par>
                              <p:par>
                                <p:cTn id="30" presetID="10" presetClass="exit" presetSubtype="0" fill="hold" grpId="1" nodeType="with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 presetClass="mediacall" presetSubtype="0" fill="hold" nodeType="withEffect">
                                  <p:stCondLst>
                                    <p:cond delay="1000"/>
                                  </p:stCondLst>
                                  <p:childTnLst>
                                    <p:cmd type="call" cmd="playFrom(0.0)">
                                      <p:cBhvr>
                                        <p:cTn id="34" dur="36047" fill="hold"/>
                                        <p:tgtEl>
                                          <p:spTgt spid="16"/>
                                        </p:tgtEl>
                                      </p:cBhvr>
                                    </p:cmd>
                                  </p:childTnLst>
                                </p:cTn>
                              </p:par>
                            </p:childTnLst>
                          </p:cTn>
                        </p:par>
                        <p:par>
                          <p:cTn id="35" fill="hold">
                            <p:stCondLst>
                              <p:cond delay="37047"/>
                            </p:stCondLst>
                            <p:childTnLst>
                              <p:par>
                                <p:cTn id="36" presetID="3" presetClass="mediacall" presetSubtype="0" fill="hold" nodeType="afterEffect">
                                  <p:stCondLst>
                                    <p:cond delay="0"/>
                                  </p:stCondLst>
                                  <p:childTnLst>
                                    <p:cmd type="call" cmd="stop">
                                      <p:cBhvr>
                                        <p:cTn id="37" dur="1" fill="hold"/>
                                        <p:tgtEl>
                                          <p:spTgt spid="16"/>
                                        </p:tgtEl>
                                      </p:cBhvr>
                                    </p:cmd>
                                  </p:childTnLst>
                                </p:cTn>
                              </p:par>
                              <p:par>
                                <p:cTn id="38" presetID="10" presetClass="entr" presetSubtype="0" fill="hold" grpId="2"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xEl>
                                              <p:pRg st="2" end="2"/>
                                            </p:txEl>
                                          </p:spTgt>
                                        </p:tgtEl>
                                        <p:attrNameLst>
                                          <p:attrName>style.visibility</p:attrName>
                                        </p:attrNameLst>
                                      </p:cBhvr>
                                      <p:to>
                                        <p:strVal val="visible"/>
                                      </p:to>
                                    </p:set>
                                    <p:animEffect transition="in" filter="fade">
                                      <p:cBhvr>
                                        <p:cTn id="45" dur="500"/>
                                        <p:tgtEl>
                                          <p:spTgt spid="2">
                                            <p:txEl>
                                              <p:pRg st="2" end="2"/>
                                            </p:txEl>
                                          </p:spTgt>
                                        </p:tgtEl>
                                      </p:cBhvr>
                                    </p:animEffect>
                                  </p:childTnLst>
                                </p:cTn>
                              </p:par>
                              <p:par>
                                <p:cTn id="46" presetID="10" presetClass="exit" presetSubtype="0" fill="hold" grpId="3" nodeType="with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par>
                                <p:cTn id="49" presetID="1" presetClass="mediacall" presetSubtype="0" fill="hold" nodeType="withEffect">
                                  <p:stCondLst>
                                    <p:cond delay="1000"/>
                                  </p:stCondLst>
                                  <p:childTnLst>
                                    <p:cmd type="call" cmd="playFrom(0.0)">
                                      <p:cBhvr>
                                        <p:cTn id="50" dur="32812" fill="hold"/>
                                        <p:tgtEl>
                                          <p:spTgt spid="17"/>
                                        </p:tgtEl>
                                      </p:cBhvr>
                                    </p:cmd>
                                  </p:childTnLst>
                                </p:cTn>
                              </p:par>
                            </p:childTnLst>
                          </p:cTn>
                        </p:par>
                        <p:par>
                          <p:cTn id="51" fill="hold">
                            <p:stCondLst>
                              <p:cond delay="33812"/>
                            </p:stCondLst>
                            <p:childTnLst>
                              <p:par>
                                <p:cTn id="52" presetID="3" presetClass="mediacall" presetSubtype="0" fill="hold" nodeType="afterEffect">
                                  <p:stCondLst>
                                    <p:cond delay="0"/>
                                  </p:stCondLst>
                                  <p:childTnLst>
                                    <p:cmd type="call" cmd="stop">
                                      <p:cBhvr>
                                        <p:cTn id="53" dur="1" fill="hold"/>
                                        <p:tgtEl>
                                          <p:spTgt spid="17"/>
                                        </p:tgtEl>
                                      </p:cBhvr>
                                    </p:cmd>
                                  </p:childTnLst>
                                </p:cTn>
                              </p:par>
                              <p:par>
                                <p:cTn id="54" presetID="10" presetClass="entr" presetSubtype="0" fill="hold" grpId="4"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15"/>
                </p:tgtEl>
              </p:cMediaNode>
            </p:audio>
            <p:audio>
              <p:cMediaNode vol="80000">
                <p:cTn id="58" fill="hold" display="0">
                  <p:stCondLst>
                    <p:cond delay="indefinite"/>
                  </p:stCondLst>
                  <p:endCondLst>
                    <p:cond evt="onStopAudio" delay="0">
                      <p:tgtEl>
                        <p:sldTgt/>
                      </p:tgtEl>
                    </p:cond>
                  </p:endCondLst>
                </p:cTn>
                <p:tgtEl>
                  <p:spTgt spid="16"/>
                </p:tgtEl>
              </p:cMediaNode>
            </p:audio>
            <p:audio>
              <p:cMediaNode vol="80000">
                <p:cTn id="59" fill="hold" display="0">
                  <p:stCondLst>
                    <p:cond delay="indefinite"/>
                  </p:stCondLst>
                  <p:endCondLst>
                    <p:cond evt="onStopAudio" delay="0">
                      <p:tgtEl>
                        <p:sldTgt/>
                      </p:tgtEl>
                    </p:cond>
                  </p:endCondLst>
                </p:cTn>
                <p:tgtEl>
                  <p:spTgt spid="17"/>
                </p:tgtEl>
              </p:cMediaNode>
            </p:audio>
          </p:childTnLst>
        </p:cTn>
      </p:par>
    </p:tnLst>
    <p:bldLst>
      <p:bldP spid="8" grpId="0" animBg="1"/>
      <p:bldP spid="9" grpId="0" animBg="1"/>
      <p:bldP spid="10" grpId="0" animBg="1"/>
      <p:bldP spid="14" grpId="0" animBg="1"/>
      <p:bldP spid="14" grpId="1" animBg="1"/>
      <p:bldP spid="14" grpId="2" animBg="1"/>
      <p:bldP spid="14" grpId="3" animBg="1"/>
      <p:bldP spid="14" grpId="4"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AB1B9D-59C6-4F41-8232-C1973E371636}"/>
              </a:ext>
            </a:extLst>
          </p:cNvPr>
          <p:cNvSpPr>
            <a:spLocks noGrp="1"/>
          </p:cNvSpPr>
          <p:nvPr>
            <p:ph type="body" sz="quarter" idx="10"/>
          </p:nvPr>
        </p:nvSpPr>
        <p:spPr/>
        <p:txBody>
          <a:bodyPr/>
          <a:lstStyle/>
          <a:p>
            <a:r>
              <a:rPr lang="en-AU" dirty="0"/>
              <a:t>Example: Piper Alpha</a:t>
            </a:r>
          </a:p>
        </p:txBody>
      </p:sp>
      <p:sp>
        <p:nvSpPr>
          <p:cNvPr id="3" name="Slide Number Placeholder 2">
            <a:extLst>
              <a:ext uri="{FF2B5EF4-FFF2-40B4-BE49-F238E27FC236}">
                <a16:creationId xmlns:a16="http://schemas.microsoft.com/office/drawing/2014/main" id="{237C14E5-8BAF-48B0-9944-2237454575AC}"/>
              </a:ext>
            </a:extLst>
          </p:cNvPr>
          <p:cNvSpPr>
            <a:spLocks noGrp="1"/>
          </p:cNvSpPr>
          <p:nvPr>
            <p:ph type="sldNum" sz="quarter" idx="11"/>
          </p:nvPr>
        </p:nvSpPr>
        <p:spPr/>
        <p:txBody>
          <a:bodyPr/>
          <a:lstStyle/>
          <a:p>
            <a:fld id="{A9D36E53-D99A-0F41-B3E8-EF235B9A2E23}" type="slidenum">
              <a:rPr lang="en-US" smtClean="0"/>
              <a:pPr/>
              <a:t>14</a:t>
            </a:fld>
            <a:endParaRPr lang="en-US" dirty="0"/>
          </a:p>
        </p:txBody>
      </p:sp>
      <p:sp>
        <p:nvSpPr>
          <p:cNvPr id="4" name="Footer Placeholder 3">
            <a:extLst>
              <a:ext uri="{FF2B5EF4-FFF2-40B4-BE49-F238E27FC236}">
                <a16:creationId xmlns:a16="http://schemas.microsoft.com/office/drawing/2014/main" id="{5250D266-26F5-4FEE-B220-04FC82B7905F}"/>
              </a:ext>
            </a:extLst>
          </p:cNvPr>
          <p:cNvSpPr>
            <a:spLocks noGrp="1"/>
          </p:cNvSpPr>
          <p:nvPr>
            <p:ph type="ftr" sz="quarter" idx="12"/>
          </p:nvPr>
        </p:nvSpPr>
        <p:spPr/>
        <p:txBody>
          <a:bodyPr/>
          <a:lstStyle/>
          <a:p>
            <a:r>
              <a:rPr lang="en-US" dirty="0"/>
              <a:t>Module 1, Snippet 3</a:t>
            </a:r>
          </a:p>
        </p:txBody>
      </p:sp>
      <p:pic>
        <p:nvPicPr>
          <p:cNvPr id="6" name="TAC_MOD1_SNIP3_SLIDE_14_PARA_A">
            <a:hlinkClick r:id="" action="ppaction://media"/>
            <a:extLst>
              <a:ext uri="{FF2B5EF4-FFF2-40B4-BE49-F238E27FC236}">
                <a16:creationId xmlns:a16="http://schemas.microsoft.com/office/drawing/2014/main" id="{632E64C4-56AC-438A-A243-65D5412199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77375" y="0"/>
            <a:ext cx="609600" cy="609600"/>
          </a:xfrm>
          <a:prstGeom prst="rect">
            <a:avLst/>
          </a:prstGeom>
        </p:spPr>
      </p:pic>
    </p:spTree>
    <p:extLst>
      <p:ext uri="{BB962C8B-B14F-4D97-AF65-F5344CB8AC3E}">
        <p14:creationId xmlns:p14="http://schemas.microsoft.com/office/powerpoint/2010/main" val="2984798845"/>
      </p:ext>
    </p:extLst>
  </p:cSld>
  <p:clrMapOvr>
    <a:masterClrMapping/>
  </p:clrMapOvr>
  <mc:AlternateContent xmlns:mc="http://schemas.openxmlformats.org/markup-compatibility/2006" xmlns:p14="http://schemas.microsoft.com/office/powerpoint/2010/main">
    <mc:Choice Requires="p14">
      <p:transition spd="med" p14:dur="700" advTm="56000">
        <p:fade/>
      </p:transition>
    </mc:Choice>
    <mc:Fallback xmlns="">
      <p:transition spd="med" advTm="5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52531" fill="hold"/>
                                        <p:tgtEl>
                                          <p:spTgt spid="6"/>
                                        </p:tgtEl>
                                      </p:cBhvr>
                                    </p:cmd>
                                  </p:childTnLst>
                                </p:cTn>
                              </p:par>
                            </p:childTnLst>
                          </p:cTn>
                        </p:par>
                        <p:par>
                          <p:cTn id="7" fill="hold">
                            <p:stCondLst>
                              <p:cond delay="53531"/>
                            </p:stCondLst>
                            <p:childTnLst>
                              <p:par>
                                <p:cTn id="8" presetID="3" presetClass="mediacall" presetSubtype="0" fill="hold" nodeType="afterEffect">
                                  <p:stCondLst>
                                    <p:cond delay="0"/>
                                  </p:stCondLst>
                                  <p:childTnLst>
                                    <p:cmd type="call" cmd="stop">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4799D3-8EF4-41BB-B602-E35C43190CAC}"/>
              </a:ext>
            </a:extLst>
          </p:cNvPr>
          <p:cNvSpPr>
            <a:spLocks noGrp="1"/>
          </p:cNvSpPr>
          <p:nvPr>
            <p:ph type="title"/>
          </p:nvPr>
        </p:nvSpPr>
        <p:spPr/>
        <p:txBody>
          <a:bodyPr/>
          <a:lstStyle/>
          <a:p>
            <a:r>
              <a:rPr lang="en-AU" dirty="0"/>
              <a:t>Piper Alpha</a:t>
            </a:r>
          </a:p>
        </p:txBody>
      </p:sp>
      <p:sp>
        <p:nvSpPr>
          <p:cNvPr id="4" name="Footer Placeholder 3">
            <a:extLst>
              <a:ext uri="{FF2B5EF4-FFF2-40B4-BE49-F238E27FC236}">
                <a16:creationId xmlns:a16="http://schemas.microsoft.com/office/drawing/2014/main" id="{5086CACF-B071-4DF0-A0CD-28E140884B65}"/>
              </a:ext>
            </a:extLst>
          </p:cNvPr>
          <p:cNvSpPr>
            <a:spLocks noGrp="1"/>
          </p:cNvSpPr>
          <p:nvPr>
            <p:ph type="ftr" sz="quarter" idx="10"/>
          </p:nvPr>
        </p:nvSpPr>
        <p:spPr/>
        <p:txBody>
          <a:bodyPr/>
          <a:lstStyle/>
          <a:p>
            <a:r>
              <a:rPr lang="en-US" dirty="0"/>
              <a:t>Module 1, Snippet 3</a:t>
            </a:r>
          </a:p>
        </p:txBody>
      </p:sp>
      <p:sp>
        <p:nvSpPr>
          <p:cNvPr id="8" name="Text Placeholder 7">
            <a:extLst>
              <a:ext uri="{FF2B5EF4-FFF2-40B4-BE49-F238E27FC236}">
                <a16:creationId xmlns:a16="http://schemas.microsoft.com/office/drawing/2014/main" id="{678CBB57-BA43-4A06-9DF5-96CEE7DD167D}"/>
              </a:ext>
            </a:extLst>
          </p:cNvPr>
          <p:cNvSpPr>
            <a:spLocks noGrp="1"/>
          </p:cNvSpPr>
          <p:nvPr>
            <p:ph type="body" sz="quarter" idx="13"/>
          </p:nvPr>
        </p:nvSpPr>
        <p:spPr>
          <a:xfrm>
            <a:off x="6202404" y="5858256"/>
            <a:ext cx="3865562" cy="179387"/>
          </a:xfrm>
        </p:spPr>
        <p:txBody>
          <a:bodyPr/>
          <a:lstStyle/>
          <a:p>
            <a:r>
              <a:rPr lang="en-AU" sz="800" dirty="0"/>
              <a:t>Source: </a:t>
            </a:r>
            <a:r>
              <a:rPr lang="en-AU" sz="800" dirty="0">
                <a:hlinkClick r:id="rId29" tooltip="https://officerofthewatch.com/2013/09/02/a-brief-history-of-us-offshore-oil-drilling/">
                  <a:extLst>
                    <a:ext uri="{A12FA001-AC4F-418D-AE19-62706E023703}">
                      <ahyp:hlinkClr xmlns:ahyp="http://schemas.microsoft.com/office/drawing/2018/hyperlinkcolor" val="tx"/>
                    </a:ext>
                  </a:extLst>
                </a:hlinkClick>
              </a:rPr>
              <a:t>This Photo</a:t>
            </a:r>
            <a:r>
              <a:rPr lang="en-AU" sz="800" dirty="0"/>
              <a:t> by Unknown Author is licensed under </a:t>
            </a:r>
            <a:r>
              <a:rPr lang="en-AU" sz="800" dirty="0">
                <a:hlinkClick r:id="rId30" tooltip="https://creativecommons.org/licenses/by-nc/3.0/">
                  <a:extLst>
                    <a:ext uri="{A12FA001-AC4F-418D-AE19-62706E023703}">
                      <ahyp:hlinkClr xmlns:ahyp="http://schemas.microsoft.com/office/drawing/2018/hyperlinkcolor" val="tx"/>
                    </a:ext>
                  </a:extLst>
                </a:hlinkClick>
              </a:rPr>
              <a:t>CC BY-NC</a:t>
            </a:r>
            <a:endParaRPr lang="en-AU" sz="800" dirty="0"/>
          </a:p>
        </p:txBody>
      </p:sp>
      <p:sp>
        <p:nvSpPr>
          <p:cNvPr id="3" name="Slide Number Placeholder 2">
            <a:extLst>
              <a:ext uri="{FF2B5EF4-FFF2-40B4-BE49-F238E27FC236}">
                <a16:creationId xmlns:a16="http://schemas.microsoft.com/office/drawing/2014/main" id="{9F233669-97E4-488E-BD78-F60358EA7A37}"/>
              </a:ext>
            </a:extLst>
          </p:cNvPr>
          <p:cNvSpPr>
            <a:spLocks noGrp="1"/>
          </p:cNvSpPr>
          <p:nvPr>
            <p:ph type="sldNum" sz="quarter" idx="11"/>
          </p:nvPr>
        </p:nvSpPr>
        <p:spPr/>
        <p:txBody>
          <a:bodyPr/>
          <a:lstStyle/>
          <a:p>
            <a:fld id="{A9D36E53-D99A-0F41-B3E8-EF235B9A2E23}" type="slidenum">
              <a:rPr lang="en-US" smtClean="0"/>
              <a:pPr/>
              <a:t>15</a:t>
            </a:fld>
            <a:endParaRPr lang="en-US" dirty="0"/>
          </a:p>
        </p:txBody>
      </p:sp>
      <p:pic>
        <p:nvPicPr>
          <p:cNvPr id="12" name="Picture Placeholder 23" descr="A body of water with smoke coming out of it&#10;&#10;Description automatically generated">
            <a:extLst>
              <a:ext uri="{FF2B5EF4-FFF2-40B4-BE49-F238E27FC236}">
                <a16:creationId xmlns:a16="http://schemas.microsoft.com/office/drawing/2014/main" id="{033A31D3-0929-480F-AFF7-204BBF283EF6}"/>
              </a:ext>
            </a:extLst>
          </p:cNvPr>
          <p:cNvPicPr>
            <a:picLocks noGrp="1" noChangeAspect="1"/>
          </p:cNvPicPr>
          <p:nvPr>
            <p:ph type="pic" sz="quarter" idx="12"/>
          </p:nvPr>
        </p:nvPicPr>
        <p:blipFill>
          <a:blip r:embed="rId31">
            <a:extLst>
              <a:ext uri="{837473B0-CC2E-450A-ABE3-18F120FF3D39}">
                <a1611:picAttrSrcUrl xmlns:a1611="http://schemas.microsoft.com/office/drawing/2016/11/main" r:id="rId29"/>
              </a:ext>
            </a:extLst>
          </a:blip>
          <a:srcRect l="16538" r="16538"/>
          <a:stretch>
            <a:fillRect/>
          </a:stretch>
        </p:blipFill>
        <p:spPr>
          <a:xfrm>
            <a:off x="6280746" y="3084283"/>
            <a:ext cx="2863253" cy="2772229"/>
          </a:xfrm>
        </p:spPr>
      </p:pic>
      <p:sp>
        <p:nvSpPr>
          <p:cNvPr id="9" name="Parallelogram 8">
            <a:extLst>
              <a:ext uri="{FF2B5EF4-FFF2-40B4-BE49-F238E27FC236}">
                <a16:creationId xmlns:a16="http://schemas.microsoft.com/office/drawing/2014/main" id="{8525AD0A-597D-4D3F-ADDA-9F3F5D7B9BF7}"/>
              </a:ext>
            </a:extLst>
          </p:cNvPr>
          <p:cNvSpPr/>
          <p:nvPr/>
        </p:nvSpPr>
        <p:spPr>
          <a:xfrm rot="5400000" flipV="1">
            <a:off x="-337899" y="4550667"/>
            <a:ext cx="2025616" cy="979715"/>
          </a:xfrm>
          <a:prstGeom prst="parallelogram">
            <a:avLst>
              <a:gd name="adj" fmla="val 48305"/>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Parallelogram 9">
            <a:extLst>
              <a:ext uri="{FF2B5EF4-FFF2-40B4-BE49-F238E27FC236}">
                <a16:creationId xmlns:a16="http://schemas.microsoft.com/office/drawing/2014/main" id="{17E2F44C-47CA-432E-9812-E4E933E252C9}"/>
              </a:ext>
            </a:extLst>
          </p:cNvPr>
          <p:cNvSpPr/>
          <p:nvPr/>
        </p:nvSpPr>
        <p:spPr>
          <a:xfrm rot="5400000" flipV="1">
            <a:off x="878652" y="4557732"/>
            <a:ext cx="2025616" cy="979715"/>
          </a:xfrm>
          <a:prstGeom prst="parallelogram">
            <a:avLst>
              <a:gd name="adj" fmla="val 48305"/>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Parallelogram 10">
            <a:extLst>
              <a:ext uri="{FF2B5EF4-FFF2-40B4-BE49-F238E27FC236}">
                <a16:creationId xmlns:a16="http://schemas.microsoft.com/office/drawing/2014/main" id="{CD32554B-D62E-4B66-A9C6-4CEA579EC50E}"/>
              </a:ext>
            </a:extLst>
          </p:cNvPr>
          <p:cNvSpPr/>
          <p:nvPr/>
        </p:nvSpPr>
        <p:spPr>
          <a:xfrm rot="5400000" flipV="1">
            <a:off x="2095203" y="4557733"/>
            <a:ext cx="2025616" cy="979715"/>
          </a:xfrm>
          <a:prstGeom prst="parallelogram">
            <a:avLst>
              <a:gd name="adj" fmla="val 48305"/>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Parallelogram 12">
            <a:extLst>
              <a:ext uri="{FF2B5EF4-FFF2-40B4-BE49-F238E27FC236}">
                <a16:creationId xmlns:a16="http://schemas.microsoft.com/office/drawing/2014/main" id="{5F462574-5509-4642-9FA0-942F3D41F1DB}"/>
              </a:ext>
            </a:extLst>
          </p:cNvPr>
          <p:cNvSpPr/>
          <p:nvPr/>
        </p:nvSpPr>
        <p:spPr>
          <a:xfrm rot="5400000" flipV="1">
            <a:off x="3311754" y="4550668"/>
            <a:ext cx="2025616" cy="979715"/>
          </a:xfrm>
          <a:prstGeom prst="parallelogram">
            <a:avLst>
              <a:gd name="adj" fmla="val 48305"/>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Parallelogram 13">
            <a:extLst>
              <a:ext uri="{FF2B5EF4-FFF2-40B4-BE49-F238E27FC236}">
                <a16:creationId xmlns:a16="http://schemas.microsoft.com/office/drawing/2014/main" id="{5139A072-9B9F-4E17-803E-6F2906A36539}"/>
              </a:ext>
            </a:extLst>
          </p:cNvPr>
          <p:cNvSpPr/>
          <p:nvPr/>
        </p:nvSpPr>
        <p:spPr>
          <a:xfrm rot="5400000" flipV="1">
            <a:off x="4528304" y="4550665"/>
            <a:ext cx="2025616" cy="979715"/>
          </a:xfrm>
          <a:prstGeom prst="parallelogram">
            <a:avLst>
              <a:gd name="adj" fmla="val 48305"/>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Oval 14">
            <a:extLst>
              <a:ext uri="{FF2B5EF4-FFF2-40B4-BE49-F238E27FC236}">
                <a16:creationId xmlns:a16="http://schemas.microsoft.com/office/drawing/2014/main" id="{7C75FAF1-BC85-4AD0-9874-B022CB979771}"/>
              </a:ext>
            </a:extLst>
          </p:cNvPr>
          <p:cNvSpPr/>
          <p:nvPr/>
        </p:nvSpPr>
        <p:spPr>
          <a:xfrm>
            <a:off x="508169" y="4681294"/>
            <a:ext cx="159892" cy="46765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7F965DD0-3AF5-4342-AC7E-07E9229CCB88}"/>
              </a:ext>
            </a:extLst>
          </p:cNvPr>
          <p:cNvSpPr/>
          <p:nvPr/>
        </p:nvSpPr>
        <p:spPr>
          <a:xfrm>
            <a:off x="1632981" y="4637752"/>
            <a:ext cx="159892" cy="46765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7C707C13-1A1B-4AA6-85AB-37156FAB3558}"/>
              </a:ext>
            </a:extLst>
          </p:cNvPr>
          <p:cNvSpPr/>
          <p:nvPr/>
        </p:nvSpPr>
        <p:spPr>
          <a:xfrm>
            <a:off x="2826533" y="4871577"/>
            <a:ext cx="159892" cy="46765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DBD938D6-9DCF-403E-88B0-E09542798B97}"/>
              </a:ext>
            </a:extLst>
          </p:cNvPr>
          <p:cNvSpPr/>
          <p:nvPr/>
        </p:nvSpPr>
        <p:spPr>
          <a:xfrm>
            <a:off x="4072503" y="4790152"/>
            <a:ext cx="159892" cy="46765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EFA9A552-0213-4E5D-81B0-E803108045BC}"/>
              </a:ext>
            </a:extLst>
          </p:cNvPr>
          <p:cNvSpPr/>
          <p:nvPr/>
        </p:nvSpPr>
        <p:spPr>
          <a:xfrm>
            <a:off x="5281692" y="4904233"/>
            <a:ext cx="159892" cy="46765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0" name="Straight Connector 19">
            <a:extLst>
              <a:ext uri="{FF2B5EF4-FFF2-40B4-BE49-F238E27FC236}">
                <a16:creationId xmlns:a16="http://schemas.microsoft.com/office/drawing/2014/main" id="{758E2B7B-B18A-4463-B075-1FA2523B6239}"/>
              </a:ext>
            </a:extLst>
          </p:cNvPr>
          <p:cNvCxnSpPr>
            <a:cxnSpLocks/>
          </p:cNvCxnSpPr>
          <p:nvPr/>
        </p:nvCxnSpPr>
        <p:spPr>
          <a:xfrm flipV="1">
            <a:off x="-1036871" y="4985388"/>
            <a:ext cx="1221923" cy="0"/>
          </a:xfrm>
          <a:prstGeom prst="line">
            <a:avLst/>
          </a:prstGeom>
          <a:ln w="50800">
            <a:solidFill>
              <a:srgbClr val="F8801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127A1A0-ED54-42B0-B029-25AA922205F1}"/>
              </a:ext>
            </a:extLst>
          </p:cNvPr>
          <p:cNvCxnSpPr>
            <a:cxnSpLocks/>
          </p:cNvCxnSpPr>
          <p:nvPr/>
        </p:nvCxnSpPr>
        <p:spPr>
          <a:xfrm flipV="1">
            <a:off x="501890" y="4985388"/>
            <a:ext cx="910599" cy="0"/>
          </a:xfrm>
          <a:prstGeom prst="line">
            <a:avLst/>
          </a:prstGeom>
          <a:ln w="50800" cap="flat">
            <a:solidFill>
              <a:srgbClr val="F8801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F4C4794-2314-4864-89FC-A207E4474BEE}"/>
              </a:ext>
            </a:extLst>
          </p:cNvPr>
          <p:cNvCxnSpPr>
            <a:cxnSpLocks/>
          </p:cNvCxnSpPr>
          <p:nvPr/>
        </p:nvCxnSpPr>
        <p:spPr>
          <a:xfrm>
            <a:off x="1632981" y="4985388"/>
            <a:ext cx="985172" cy="0"/>
          </a:xfrm>
          <a:prstGeom prst="line">
            <a:avLst/>
          </a:prstGeom>
          <a:ln w="50800">
            <a:solidFill>
              <a:srgbClr val="F8801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2EF9960-4477-4BA0-A520-E06EB486D093}"/>
              </a:ext>
            </a:extLst>
          </p:cNvPr>
          <p:cNvCxnSpPr>
            <a:cxnSpLocks/>
          </p:cNvCxnSpPr>
          <p:nvPr/>
        </p:nvCxnSpPr>
        <p:spPr>
          <a:xfrm>
            <a:off x="2849532" y="4985388"/>
            <a:ext cx="985172" cy="0"/>
          </a:xfrm>
          <a:prstGeom prst="line">
            <a:avLst/>
          </a:prstGeom>
          <a:ln w="50800">
            <a:solidFill>
              <a:srgbClr val="F8801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445853E-BC6A-414D-9B81-FA5AB498001C}"/>
              </a:ext>
            </a:extLst>
          </p:cNvPr>
          <p:cNvCxnSpPr>
            <a:cxnSpLocks/>
          </p:cNvCxnSpPr>
          <p:nvPr/>
        </p:nvCxnSpPr>
        <p:spPr>
          <a:xfrm>
            <a:off x="4072503" y="4985388"/>
            <a:ext cx="985172" cy="0"/>
          </a:xfrm>
          <a:prstGeom prst="line">
            <a:avLst/>
          </a:prstGeom>
          <a:ln w="50800">
            <a:solidFill>
              <a:srgbClr val="F8801C"/>
            </a:solidFill>
          </a:ln>
        </p:spPr>
        <p:style>
          <a:lnRef idx="1">
            <a:schemeClr val="accent1"/>
          </a:lnRef>
          <a:fillRef idx="0">
            <a:schemeClr val="accent1"/>
          </a:fillRef>
          <a:effectRef idx="0">
            <a:schemeClr val="accent1"/>
          </a:effectRef>
          <a:fontRef idx="minor">
            <a:schemeClr val="tx1"/>
          </a:fontRef>
        </p:style>
      </p:cxnSp>
      <p:sp>
        <p:nvSpPr>
          <p:cNvPr id="26" name="Explosion: 8 Points 25">
            <a:extLst>
              <a:ext uri="{FF2B5EF4-FFF2-40B4-BE49-F238E27FC236}">
                <a16:creationId xmlns:a16="http://schemas.microsoft.com/office/drawing/2014/main" id="{716D4F23-CA37-4DF2-851A-A2B68D64B6DD}"/>
              </a:ext>
            </a:extLst>
          </p:cNvPr>
          <p:cNvSpPr/>
          <p:nvPr/>
        </p:nvSpPr>
        <p:spPr>
          <a:xfrm>
            <a:off x="6335286" y="4364905"/>
            <a:ext cx="579956" cy="1240967"/>
          </a:xfrm>
          <a:prstGeom prst="irregularSeal1">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TextBox 26">
            <a:extLst>
              <a:ext uri="{FF2B5EF4-FFF2-40B4-BE49-F238E27FC236}">
                <a16:creationId xmlns:a16="http://schemas.microsoft.com/office/drawing/2014/main" id="{B7B84371-88CB-478A-A4D6-A494D7BEA084}"/>
              </a:ext>
            </a:extLst>
          </p:cNvPr>
          <p:cNvSpPr txBox="1"/>
          <p:nvPr/>
        </p:nvSpPr>
        <p:spPr>
          <a:xfrm>
            <a:off x="117048" y="5485999"/>
            <a:ext cx="1111170" cy="830997"/>
          </a:xfrm>
          <a:prstGeom prst="rect">
            <a:avLst/>
          </a:prstGeom>
          <a:solidFill>
            <a:srgbClr val="0E1429">
              <a:alpha val="80000"/>
            </a:srgbClr>
          </a:solidFill>
        </p:spPr>
        <p:txBody>
          <a:bodyPr wrap="square" rtlCol="0">
            <a:spAutoFit/>
          </a:bodyPr>
          <a:lstStyle/>
          <a:p>
            <a:pPr algn="ctr"/>
            <a:r>
              <a:rPr lang="en-AU" sz="1600" dirty="0">
                <a:solidFill>
                  <a:schemeClr val="bg1"/>
                </a:solidFill>
              </a:rPr>
              <a:t>System decision makers</a:t>
            </a:r>
          </a:p>
        </p:txBody>
      </p:sp>
      <p:sp>
        <p:nvSpPr>
          <p:cNvPr id="29" name="TextBox 28">
            <a:extLst>
              <a:ext uri="{FF2B5EF4-FFF2-40B4-BE49-F238E27FC236}">
                <a16:creationId xmlns:a16="http://schemas.microsoft.com/office/drawing/2014/main" id="{3E4DC78E-AAB3-42F3-B5DF-36D0C6DB71EF}"/>
              </a:ext>
            </a:extLst>
          </p:cNvPr>
          <p:cNvSpPr txBox="1"/>
          <p:nvPr/>
        </p:nvSpPr>
        <p:spPr>
          <a:xfrm>
            <a:off x="4938443" y="5485999"/>
            <a:ext cx="1205338" cy="830997"/>
          </a:xfrm>
          <a:prstGeom prst="rect">
            <a:avLst/>
          </a:prstGeom>
          <a:solidFill>
            <a:srgbClr val="0E1429">
              <a:alpha val="80000"/>
            </a:srgbClr>
          </a:solidFill>
        </p:spPr>
        <p:txBody>
          <a:bodyPr wrap="square" rtlCol="0">
            <a:spAutoFit/>
          </a:bodyPr>
          <a:lstStyle/>
          <a:p>
            <a:pPr algn="ctr"/>
            <a:r>
              <a:rPr lang="en-AU" sz="1600" dirty="0">
                <a:solidFill>
                  <a:schemeClr val="bg1"/>
                </a:solidFill>
              </a:rPr>
              <a:t>Defences</a:t>
            </a:r>
          </a:p>
          <a:p>
            <a:pPr algn="ctr"/>
            <a:endParaRPr lang="en-AU" sz="1600" dirty="0">
              <a:solidFill>
                <a:schemeClr val="bg1"/>
              </a:solidFill>
            </a:endParaRPr>
          </a:p>
          <a:p>
            <a:pPr algn="ctr"/>
            <a:endParaRPr lang="en-AU" sz="1600" dirty="0">
              <a:solidFill>
                <a:schemeClr val="bg1"/>
              </a:solidFill>
            </a:endParaRPr>
          </a:p>
        </p:txBody>
      </p:sp>
      <p:sp>
        <p:nvSpPr>
          <p:cNvPr id="30" name="TextBox 29">
            <a:extLst>
              <a:ext uri="{FF2B5EF4-FFF2-40B4-BE49-F238E27FC236}">
                <a16:creationId xmlns:a16="http://schemas.microsoft.com/office/drawing/2014/main" id="{90F89EAD-721A-456B-9865-A7C0C882B59F}"/>
              </a:ext>
            </a:extLst>
          </p:cNvPr>
          <p:cNvSpPr txBox="1"/>
          <p:nvPr/>
        </p:nvSpPr>
        <p:spPr>
          <a:xfrm>
            <a:off x="1253482" y="5485999"/>
            <a:ext cx="1321996" cy="830997"/>
          </a:xfrm>
          <a:prstGeom prst="rect">
            <a:avLst/>
          </a:prstGeom>
          <a:solidFill>
            <a:srgbClr val="0E1429">
              <a:alpha val="80000"/>
            </a:srgbClr>
          </a:solidFill>
        </p:spPr>
        <p:txBody>
          <a:bodyPr wrap="square" rtlCol="0">
            <a:spAutoFit/>
          </a:bodyPr>
          <a:lstStyle/>
          <a:p>
            <a:pPr algn="ctr"/>
            <a:r>
              <a:rPr lang="en-AU" sz="1600" dirty="0">
                <a:solidFill>
                  <a:schemeClr val="bg1"/>
                </a:solidFill>
              </a:rPr>
              <a:t>Line management</a:t>
            </a:r>
          </a:p>
          <a:p>
            <a:pPr algn="ctr"/>
            <a:endParaRPr lang="en-AU" sz="1600" dirty="0">
              <a:solidFill>
                <a:schemeClr val="bg1"/>
              </a:solidFill>
            </a:endParaRPr>
          </a:p>
        </p:txBody>
      </p:sp>
      <p:sp>
        <p:nvSpPr>
          <p:cNvPr id="31" name="TextBox 30">
            <a:extLst>
              <a:ext uri="{FF2B5EF4-FFF2-40B4-BE49-F238E27FC236}">
                <a16:creationId xmlns:a16="http://schemas.microsoft.com/office/drawing/2014/main" id="{10540FFE-255E-4BD2-AB10-C29046211164}"/>
              </a:ext>
            </a:extLst>
          </p:cNvPr>
          <p:cNvSpPr txBox="1"/>
          <p:nvPr/>
        </p:nvSpPr>
        <p:spPr>
          <a:xfrm>
            <a:off x="3711912" y="5485999"/>
            <a:ext cx="1225298" cy="830997"/>
          </a:xfrm>
          <a:prstGeom prst="rect">
            <a:avLst/>
          </a:prstGeom>
          <a:solidFill>
            <a:srgbClr val="0E1429">
              <a:alpha val="80000"/>
            </a:srgbClr>
          </a:solidFill>
        </p:spPr>
        <p:txBody>
          <a:bodyPr wrap="square" rtlCol="0">
            <a:spAutoFit/>
          </a:bodyPr>
          <a:lstStyle/>
          <a:p>
            <a:pPr algn="ctr"/>
            <a:r>
              <a:rPr lang="en-AU" sz="1600" dirty="0">
                <a:solidFill>
                  <a:schemeClr val="bg1"/>
                </a:solidFill>
              </a:rPr>
              <a:t>Productive activities</a:t>
            </a:r>
          </a:p>
          <a:p>
            <a:pPr algn="ctr"/>
            <a:endParaRPr lang="en-AU" sz="1600" dirty="0">
              <a:solidFill>
                <a:schemeClr val="bg1"/>
              </a:solidFill>
            </a:endParaRPr>
          </a:p>
        </p:txBody>
      </p:sp>
      <p:sp>
        <p:nvSpPr>
          <p:cNvPr id="28" name="TextBox 27">
            <a:extLst>
              <a:ext uri="{FF2B5EF4-FFF2-40B4-BE49-F238E27FC236}">
                <a16:creationId xmlns:a16="http://schemas.microsoft.com/office/drawing/2014/main" id="{850174C6-2692-4EAD-806E-D9A7684D48B5}"/>
              </a:ext>
            </a:extLst>
          </p:cNvPr>
          <p:cNvSpPr txBox="1"/>
          <p:nvPr/>
        </p:nvSpPr>
        <p:spPr>
          <a:xfrm>
            <a:off x="2431640" y="5485999"/>
            <a:ext cx="1352741" cy="830997"/>
          </a:xfrm>
          <a:prstGeom prst="rect">
            <a:avLst/>
          </a:prstGeom>
          <a:solidFill>
            <a:srgbClr val="0E1429">
              <a:alpha val="80000"/>
            </a:srgbClr>
          </a:solidFill>
        </p:spPr>
        <p:txBody>
          <a:bodyPr wrap="square" rtlCol="0">
            <a:spAutoFit/>
          </a:bodyPr>
          <a:lstStyle/>
          <a:p>
            <a:pPr algn="ctr"/>
            <a:r>
              <a:rPr lang="en-AU" sz="1600" dirty="0">
                <a:solidFill>
                  <a:schemeClr val="bg1"/>
                </a:solidFill>
              </a:rPr>
              <a:t>Preconditions</a:t>
            </a:r>
          </a:p>
          <a:p>
            <a:pPr algn="ctr"/>
            <a:endParaRPr lang="en-AU" sz="1600" dirty="0">
              <a:solidFill>
                <a:schemeClr val="bg1"/>
              </a:solidFill>
            </a:endParaRPr>
          </a:p>
          <a:p>
            <a:pPr algn="ctr"/>
            <a:endParaRPr lang="en-AU" sz="1600" dirty="0">
              <a:solidFill>
                <a:schemeClr val="bg1"/>
              </a:solidFill>
            </a:endParaRPr>
          </a:p>
        </p:txBody>
      </p:sp>
      <p:sp>
        <p:nvSpPr>
          <p:cNvPr id="37" name="TextBox 36">
            <a:extLst>
              <a:ext uri="{FF2B5EF4-FFF2-40B4-BE49-F238E27FC236}">
                <a16:creationId xmlns:a16="http://schemas.microsoft.com/office/drawing/2014/main" id="{D4B425BD-0EDA-4CD9-AD05-8444AC458EA9}"/>
              </a:ext>
            </a:extLst>
          </p:cNvPr>
          <p:cNvSpPr txBox="1"/>
          <p:nvPr/>
        </p:nvSpPr>
        <p:spPr>
          <a:xfrm>
            <a:off x="82640" y="1266930"/>
            <a:ext cx="1170842" cy="765782"/>
          </a:xfrm>
          <a:prstGeom prst="rect">
            <a:avLst/>
          </a:prstGeom>
          <a:solidFill>
            <a:srgbClr val="F8801C"/>
          </a:solidFill>
        </p:spPr>
        <p:txBody>
          <a:bodyPr wrap="square" lIns="14400" tIns="14400" rIns="14400" bIns="21600" rtlCol="0">
            <a:spAutoFit/>
          </a:bodyPr>
          <a:lstStyle/>
          <a:p>
            <a:pPr algn="ctr"/>
            <a:r>
              <a:rPr lang="en-AU" sz="1580" dirty="0">
                <a:solidFill>
                  <a:schemeClr val="bg1"/>
                </a:solidFill>
              </a:rPr>
              <a:t>Used as central transfer point</a:t>
            </a:r>
          </a:p>
        </p:txBody>
      </p:sp>
      <p:sp>
        <p:nvSpPr>
          <p:cNvPr id="38" name="TextBox 37">
            <a:extLst>
              <a:ext uri="{FF2B5EF4-FFF2-40B4-BE49-F238E27FC236}">
                <a16:creationId xmlns:a16="http://schemas.microsoft.com/office/drawing/2014/main" id="{D3D399EE-E1F5-41E0-9BF7-8B6398AE860B}"/>
              </a:ext>
            </a:extLst>
          </p:cNvPr>
          <p:cNvSpPr txBox="1"/>
          <p:nvPr/>
        </p:nvSpPr>
        <p:spPr>
          <a:xfrm>
            <a:off x="82640" y="2960219"/>
            <a:ext cx="1170842" cy="1008926"/>
          </a:xfrm>
          <a:prstGeom prst="rect">
            <a:avLst/>
          </a:prstGeom>
          <a:solidFill>
            <a:srgbClr val="F8801C"/>
          </a:solidFill>
        </p:spPr>
        <p:txBody>
          <a:bodyPr wrap="square" lIns="14400" tIns="14400" rIns="14400" bIns="21600" rtlCol="0">
            <a:spAutoFit/>
          </a:bodyPr>
          <a:lstStyle/>
          <a:p>
            <a:pPr algn="ctr"/>
            <a:r>
              <a:rPr lang="en-AU" sz="1580" dirty="0">
                <a:solidFill>
                  <a:schemeClr val="bg1"/>
                </a:solidFill>
              </a:rPr>
              <a:t>Production continued during upgrade work</a:t>
            </a:r>
          </a:p>
        </p:txBody>
      </p:sp>
      <p:sp>
        <p:nvSpPr>
          <p:cNvPr id="40" name="TextBox 39">
            <a:extLst>
              <a:ext uri="{FF2B5EF4-FFF2-40B4-BE49-F238E27FC236}">
                <a16:creationId xmlns:a16="http://schemas.microsoft.com/office/drawing/2014/main" id="{C007ED73-0B4D-4B0C-9655-5E395B72EA7C}"/>
              </a:ext>
            </a:extLst>
          </p:cNvPr>
          <p:cNvSpPr txBox="1"/>
          <p:nvPr/>
        </p:nvSpPr>
        <p:spPr>
          <a:xfrm>
            <a:off x="82640" y="2105322"/>
            <a:ext cx="1170842" cy="782286"/>
          </a:xfrm>
          <a:prstGeom prst="rect">
            <a:avLst/>
          </a:prstGeom>
          <a:solidFill>
            <a:srgbClr val="F8801C"/>
          </a:solidFill>
        </p:spPr>
        <p:txBody>
          <a:bodyPr wrap="square" lIns="14400" tIns="14400" rIns="14400" bIns="21600" rtlCol="0">
            <a:spAutoFit/>
          </a:bodyPr>
          <a:lstStyle/>
          <a:p>
            <a:pPr algn="ctr"/>
            <a:r>
              <a:rPr lang="en-AU" sz="1580" dirty="0">
                <a:solidFill>
                  <a:schemeClr val="bg1"/>
                </a:solidFill>
              </a:rPr>
              <a:t>Less separation from hazards</a:t>
            </a:r>
          </a:p>
        </p:txBody>
      </p:sp>
      <p:sp>
        <p:nvSpPr>
          <p:cNvPr id="41" name="TextBox 40">
            <a:extLst>
              <a:ext uri="{FF2B5EF4-FFF2-40B4-BE49-F238E27FC236}">
                <a16:creationId xmlns:a16="http://schemas.microsoft.com/office/drawing/2014/main" id="{F5FED1A0-1080-4A87-99B5-F220669A5B56}"/>
              </a:ext>
            </a:extLst>
          </p:cNvPr>
          <p:cNvSpPr txBox="1"/>
          <p:nvPr/>
        </p:nvSpPr>
        <p:spPr>
          <a:xfrm>
            <a:off x="1304326" y="2099463"/>
            <a:ext cx="1170842" cy="765782"/>
          </a:xfrm>
          <a:prstGeom prst="rect">
            <a:avLst/>
          </a:prstGeom>
          <a:solidFill>
            <a:srgbClr val="F8801C"/>
          </a:solidFill>
        </p:spPr>
        <p:txBody>
          <a:bodyPr wrap="square" lIns="14400" tIns="14400" rIns="14400" bIns="21600" rtlCol="0">
            <a:spAutoFit/>
          </a:bodyPr>
          <a:lstStyle/>
          <a:p>
            <a:pPr algn="ctr"/>
            <a:r>
              <a:rPr lang="en-AU" sz="1580" dirty="0">
                <a:solidFill>
                  <a:schemeClr val="bg1"/>
                </a:solidFill>
              </a:rPr>
              <a:t>Overhauled Pump A not isolated</a:t>
            </a:r>
          </a:p>
        </p:txBody>
      </p:sp>
      <p:cxnSp>
        <p:nvCxnSpPr>
          <p:cNvPr id="25" name="Straight Connector 24">
            <a:extLst>
              <a:ext uri="{FF2B5EF4-FFF2-40B4-BE49-F238E27FC236}">
                <a16:creationId xmlns:a16="http://schemas.microsoft.com/office/drawing/2014/main" id="{176A64DB-6141-49C5-A995-D52574419F68}"/>
              </a:ext>
            </a:extLst>
          </p:cNvPr>
          <p:cNvCxnSpPr>
            <a:cxnSpLocks/>
          </p:cNvCxnSpPr>
          <p:nvPr/>
        </p:nvCxnSpPr>
        <p:spPr>
          <a:xfrm>
            <a:off x="5296853" y="4985388"/>
            <a:ext cx="985172" cy="0"/>
          </a:xfrm>
          <a:prstGeom prst="line">
            <a:avLst/>
          </a:prstGeom>
          <a:ln w="50800">
            <a:solidFill>
              <a:srgbClr val="F8801C"/>
            </a:solidFill>
            <a:tailEnd type="stealth" w="lg" len="lg"/>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67BE327-E3ED-4028-955E-E62909729B41}"/>
              </a:ext>
            </a:extLst>
          </p:cNvPr>
          <p:cNvSpPr txBox="1"/>
          <p:nvPr/>
        </p:nvSpPr>
        <p:spPr>
          <a:xfrm>
            <a:off x="2522589" y="1266930"/>
            <a:ext cx="1170842" cy="522639"/>
          </a:xfrm>
          <a:prstGeom prst="rect">
            <a:avLst/>
          </a:prstGeom>
          <a:solidFill>
            <a:srgbClr val="F8801C"/>
          </a:solidFill>
        </p:spPr>
        <p:txBody>
          <a:bodyPr wrap="square" lIns="14400" tIns="14400" rIns="14400" bIns="21600" rtlCol="0">
            <a:spAutoFit/>
          </a:bodyPr>
          <a:lstStyle/>
          <a:p>
            <a:pPr algn="ctr"/>
            <a:r>
              <a:rPr lang="en-AU" sz="1580" dirty="0">
                <a:solidFill>
                  <a:schemeClr val="bg1"/>
                </a:solidFill>
              </a:rPr>
              <a:t>Handover not completed</a:t>
            </a:r>
          </a:p>
        </p:txBody>
      </p:sp>
      <p:sp>
        <p:nvSpPr>
          <p:cNvPr id="43" name="TextBox 42">
            <a:extLst>
              <a:ext uri="{FF2B5EF4-FFF2-40B4-BE49-F238E27FC236}">
                <a16:creationId xmlns:a16="http://schemas.microsoft.com/office/drawing/2014/main" id="{F00CCD5D-B74E-4D2C-8B2C-1BD8189BD922}"/>
              </a:ext>
            </a:extLst>
          </p:cNvPr>
          <p:cNvSpPr txBox="1"/>
          <p:nvPr/>
        </p:nvSpPr>
        <p:spPr>
          <a:xfrm>
            <a:off x="2522589" y="1872516"/>
            <a:ext cx="1170842" cy="522639"/>
          </a:xfrm>
          <a:prstGeom prst="rect">
            <a:avLst/>
          </a:prstGeom>
          <a:solidFill>
            <a:srgbClr val="F8801C"/>
          </a:solidFill>
        </p:spPr>
        <p:txBody>
          <a:bodyPr wrap="square" lIns="14400" tIns="14400" rIns="14400" bIns="21600" rtlCol="0">
            <a:spAutoFit/>
          </a:bodyPr>
          <a:lstStyle/>
          <a:p>
            <a:pPr algn="ctr"/>
            <a:r>
              <a:rPr lang="en-AU" sz="1580" dirty="0">
                <a:solidFill>
                  <a:schemeClr val="bg1"/>
                </a:solidFill>
              </a:rPr>
              <a:t>Pump B failed to restart</a:t>
            </a:r>
          </a:p>
        </p:txBody>
      </p:sp>
      <p:sp>
        <p:nvSpPr>
          <p:cNvPr id="44" name="TextBox 43">
            <a:extLst>
              <a:ext uri="{FF2B5EF4-FFF2-40B4-BE49-F238E27FC236}">
                <a16:creationId xmlns:a16="http://schemas.microsoft.com/office/drawing/2014/main" id="{0087FF63-99C3-4CA0-8D27-6312A24D7569}"/>
              </a:ext>
            </a:extLst>
          </p:cNvPr>
          <p:cNvSpPr txBox="1"/>
          <p:nvPr/>
        </p:nvSpPr>
        <p:spPr>
          <a:xfrm>
            <a:off x="1304326" y="1266930"/>
            <a:ext cx="1170842" cy="765782"/>
          </a:xfrm>
          <a:prstGeom prst="rect">
            <a:avLst/>
          </a:prstGeom>
          <a:solidFill>
            <a:srgbClr val="F8801C"/>
          </a:solidFill>
        </p:spPr>
        <p:txBody>
          <a:bodyPr wrap="square" lIns="14400" tIns="14400" rIns="14400" bIns="21600" rtlCol="0">
            <a:spAutoFit/>
          </a:bodyPr>
          <a:lstStyle/>
          <a:p>
            <a:pPr algn="ctr"/>
            <a:r>
              <a:rPr lang="en-AU" sz="1580" dirty="0">
                <a:solidFill>
                  <a:schemeClr val="bg1"/>
                </a:solidFill>
              </a:rPr>
              <a:t>Firefighting pumps in manual mode</a:t>
            </a:r>
          </a:p>
        </p:txBody>
      </p:sp>
      <p:sp>
        <p:nvSpPr>
          <p:cNvPr id="45" name="TextBox 44">
            <a:extLst>
              <a:ext uri="{FF2B5EF4-FFF2-40B4-BE49-F238E27FC236}">
                <a16:creationId xmlns:a16="http://schemas.microsoft.com/office/drawing/2014/main" id="{ED27B03F-CE83-4EC2-9F15-F73F2F337B24}"/>
              </a:ext>
            </a:extLst>
          </p:cNvPr>
          <p:cNvSpPr txBox="1"/>
          <p:nvPr/>
        </p:nvSpPr>
        <p:spPr>
          <a:xfrm>
            <a:off x="3739140" y="1266930"/>
            <a:ext cx="1170842" cy="522639"/>
          </a:xfrm>
          <a:prstGeom prst="rect">
            <a:avLst/>
          </a:prstGeom>
          <a:solidFill>
            <a:srgbClr val="F8801C"/>
          </a:solidFill>
        </p:spPr>
        <p:txBody>
          <a:bodyPr wrap="square" lIns="14400" tIns="14400" rIns="14400" bIns="21600" rtlCol="0">
            <a:spAutoFit/>
          </a:bodyPr>
          <a:lstStyle/>
          <a:p>
            <a:pPr algn="ctr"/>
            <a:r>
              <a:rPr lang="en-AU" sz="1580" dirty="0">
                <a:solidFill>
                  <a:schemeClr val="bg1"/>
                </a:solidFill>
              </a:rPr>
              <a:t>Reverted to using Pump A</a:t>
            </a:r>
          </a:p>
        </p:txBody>
      </p:sp>
      <p:sp>
        <p:nvSpPr>
          <p:cNvPr id="46" name="TextBox 45">
            <a:extLst>
              <a:ext uri="{FF2B5EF4-FFF2-40B4-BE49-F238E27FC236}">
                <a16:creationId xmlns:a16="http://schemas.microsoft.com/office/drawing/2014/main" id="{574F52B1-B71F-4980-9191-A8FF4B886D48}"/>
              </a:ext>
            </a:extLst>
          </p:cNvPr>
          <p:cNvSpPr txBox="1"/>
          <p:nvPr/>
        </p:nvSpPr>
        <p:spPr>
          <a:xfrm>
            <a:off x="4958926" y="1266930"/>
            <a:ext cx="1170842" cy="522639"/>
          </a:xfrm>
          <a:prstGeom prst="rect">
            <a:avLst/>
          </a:prstGeom>
          <a:solidFill>
            <a:srgbClr val="F8801C"/>
          </a:solidFill>
        </p:spPr>
        <p:txBody>
          <a:bodyPr wrap="square" lIns="14400" tIns="14400" rIns="14400" bIns="21600" rtlCol="0">
            <a:spAutoFit/>
          </a:bodyPr>
          <a:lstStyle/>
          <a:p>
            <a:pPr algn="ctr"/>
            <a:r>
              <a:rPr lang="en-AU" sz="1580" dirty="0">
                <a:solidFill>
                  <a:schemeClr val="bg1"/>
                </a:solidFill>
              </a:rPr>
              <a:t>Firewall failed in explosion</a:t>
            </a:r>
          </a:p>
        </p:txBody>
      </p:sp>
      <p:sp>
        <p:nvSpPr>
          <p:cNvPr id="47" name="TextBox 46">
            <a:extLst>
              <a:ext uri="{FF2B5EF4-FFF2-40B4-BE49-F238E27FC236}">
                <a16:creationId xmlns:a16="http://schemas.microsoft.com/office/drawing/2014/main" id="{C9E01745-6BA9-4EC7-AF5B-22727AD8FA8D}"/>
              </a:ext>
            </a:extLst>
          </p:cNvPr>
          <p:cNvSpPr txBox="1"/>
          <p:nvPr/>
        </p:nvSpPr>
        <p:spPr>
          <a:xfrm>
            <a:off x="4958926" y="1866011"/>
            <a:ext cx="1170842" cy="522639"/>
          </a:xfrm>
          <a:prstGeom prst="rect">
            <a:avLst/>
          </a:prstGeom>
          <a:solidFill>
            <a:srgbClr val="F8801C"/>
          </a:solidFill>
        </p:spPr>
        <p:txBody>
          <a:bodyPr wrap="square" lIns="14400" tIns="14400" rIns="14400" bIns="21600" rtlCol="0">
            <a:spAutoFit/>
          </a:bodyPr>
          <a:lstStyle/>
          <a:p>
            <a:pPr algn="ctr"/>
            <a:r>
              <a:rPr lang="en-AU" sz="1580" dirty="0">
                <a:solidFill>
                  <a:schemeClr val="bg1"/>
                </a:solidFill>
              </a:rPr>
              <a:t>No chain of command</a:t>
            </a:r>
          </a:p>
        </p:txBody>
      </p:sp>
      <p:sp>
        <p:nvSpPr>
          <p:cNvPr id="48" name="TextBox 47">
            <a:extLst>
              <a:ext uri="{FF2B5EF4-FFF2-40B4-BE49-F238E27FC236}">
                <a16:creationId xmlns:a16="http://schemas.microsoft.com/office/drawing/2014/main" id="{EEE4CC3C-80B1-4A73-B72A-DE17E0502B99}"/>
              </a:ext>
            </a:extLst>
          </p:cNvPr>
          <p:cNvSpPr txBox="1"/>
          <p:nvPr/>
        </p:nvSpPr>
        <p:spPr>
          <a:xfrm>
            <a:off x="4958926" y="2465092"/>
            <a:ext cx="1170842" cy="765782"/>
          </a:xfrm>
          <a:prstGeom prst="rect">
            <a:avLst/>
          </a:prstGeom>
          <a:solidFill>
            <a:srgbClr val="F8801C"/>
          </a:solidFill>
        </p:spPr>
        <p:txBody>
          <a:bodyPr wrap="square" lIns="14400" tIns="14400" rIns="14400" bIns="21600" rtlCol="0">
            <a:spAutoFit/>
          </a:bodyPr>
          <a:lstStyle/>
          <a:p>
            <a:pPr algn="ctr"/>
            <a:r>
              <a:rPr lang="en-AU" sz="1580" dirty="0">
                <a:solidFill>
                  <a:schemeClr val="bg1"/>
                </a:solidFill>
              </a:rPr>
              <a:t>No firefighting equipment</a:t>
            </a:r>
          </a:p>
        </p:txBody>
      </p:sp>
      <p:sp>
        <p:nvSpPr>
          <p:cNvPr id="49" name="TextBox 48">
            <a:extLst>
              <a:ext uri="{FF2B5EF4-FFF2-40B4-BE49-F238E27FC236}">
                <a16:creationId xmlns:a16="http://schemas.microsoft.com/office/drawing/2014/main" id="{55B77200-F397-492A-BA2D-FE4E89458D7E}"/>
              </a:ext>
            </a:extLst>
          </p:cNvPr>
          <p:cNvSpPr txBox="1"/>
          <p:nvPr/>
        </p:nvSpPr>
        <p:spPr>
          <a:xfrm>
            <a:off x="4958926" y="3307315"/>
            <a:ext cx="1170842" cy="765782"/>
          </a:xfrm>
          <a:prstGeom prst="rect">
            <a:avLst/>
          </a:prstGeom>
          <a:solidFill>
            <a:srgbClr val="F8801C"/>
          </a:solidFill>
        </p:spPr>
        <p:txBody>
          <a:bodyPr wrap="square" lIns="14400" tIns="14400" rIns="14400" bIns="21600" rtlCol="0">
            <a:spAutoFit/>
          </a:bodyPr>
          <a:lstStyle/>
          <a:p>
            <a:pPr algn="ctr"/>
            <a:r>
              <a:rPr lang="en-AU" sz="1580" dirty="0">
                <a:solidFill>
                  <a:schemeClr val="bg1"/>
                </a:solidFill>
              </a:rPr>
              <a:t>Personnel</a:t>
            </a:r>
            <a:r>
              <a:rPr lang="en-AU" sz="1400" dirty="0">
                <a:solidFill>
                  <a:schemeClr val="bg1"/>
                </a:solidFill>
              </a:rPr>
              <a:t> </a:t>
            </a:r>
            <a:r>
              <a:rPr lang="en-AU" sz="1580" dirty="0">
                <a:solidFill>
                  <a:schemeClr val="bg1"/>
                </a:solidFill>
              </a:rPr>
              <a:t>quarters collapsed</a:t>
            </a:r>
          </a:p>
        </p:txBody>
      </p:sp>
      <p:sp>
        <p:nvSpPr>
          <p:cNvPr id="54" name="Arrow: Chevron 53">
            <a:extLst>
              <a:ext uri="{FF2B5EF4-FFF2-40B4-BE49-F238E27FC236}">
                <a16:creationId xmlns:a16="http://schemas.microsoft.com/office/drawing/2014/main" id="{14A13D73-EFE2-4AC7-8C57-A9C802755975}"/>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55" name="TAC_MOD1_SNIP3_SLIDE_15_PARA_A">
            <a:hlinkClick r:id="" action="ppaction://media"/>
            <a:extLst>
              <a:ext uri="{FF2B5EF4-FFF2-40B4-BE49-F238E27FC236}">
                <a16:creationId xmlns:a16="http://schemas.microsoft.com/office/drawing/2014/main" id="{FE9532B8-3286-4817-B45F-486D9E7C2FF3}"/>
              </a:ext>
            </a:extLst>
          </p:cNvPr>
          <p:cNvPicPr>
            <a:picLocks noChangeAspect="1"/>
          </p:cNvPicPr>
          <p:nvPr>
            <a:audioFile r:link="rId2"/>
            <p:extLst>
              <p:ext uri="{DAA4B4D4-6D71-4841-9C94-3DE7FCFB9230}">
                <p14:media xmlns:p14="http://schemas.microsoft.com/office/powerpoint/2010/main" r:embed="rId1"/>
              </p:ext>
            </p:extLst>
          </p:nvPr>
        </p:nvPicPr>
        <p:blipFill>
          <a:blip r:embed="rId32"/>
          <a:stretch>
            <a:fillRect/>
          </a:stretch>
        </p:blipFill>
        <p:spPr>
          <a:xfrm>
            <a:off x="9340740" y="0"/>
            <a:ext cx="609600" cy="609600"/>
          </a:xfrm>
          <a:prstGeom prst="rect">
            <a:avLst/>
          </a:prstGeom>
        </p:spPr>
      </p:pic>
      <p:pic>
        <p:nvPicPr>
          <p:cNvPr id="56" name="TAC_MOD1_SNIP3_SLIDE_15_PARA_B">
            <a:hlinkClick r:id="" action="ppaction://media"/>
            <a:extLst>
              <a:ext uri="{FF2B5EF4-FFF2-40B4-BE49-F238E27FC236}">
                <a16:creationId xmlns:a16="http://schemas.microsoft.com/office/drawing/2014/main" id="{0D3F7955-5864-482C-A786-09AE89B618AF}"/>
              </a:ext>
            </a:extLst>
          </p:cNvPr>
          <p:cNvPicPr>
            <a:picLocks noChangeAspect="1"/>
          </p:cNvPicPr>
          <p:nvPr>
            <a:audioFile r:link="rId4"/>
            <p:extLst>
              <p:ext uri="{DAA4B4D4-6D71-4841-9C94-3DE7FCFB9230}">
                <p14:media xmlns:p14="http://schemas.microsoft.com/office/powerpoint/2010/main" r:embed="rId3"/>
              </p:ext>
            </p:extLst>
          </p:nvPr>
        </p:nvPicPr>
        <p:blipFill>
          <a:blip r:embed="rId32"/>
          <a:stretch>
            <a:fillRect/>
          </a:stretch>
        </p:blipFill>
        <p:spPr>
          <a:xfrm>
            <a:off x="9340740" y="638091"/>
            <a:ext cx="609600" cy="609600"/>
          </a:xfrm>
          <a:prstGeom prst="rect">
            <a:avLst/>
          </a:prstGeom>
        </p:spPr>
      </p:pic>
      <p:pic>
        <p:nvPicPr>
          <p:cNvPr id="57" name="TAC_MOD1_SNIP3_SLIDE_15_PARA_C">
            <a:hlinkClick r:id="" action="ppaction://media"/>
            <a:extLst>
              <a:ext uri="{FF2B5EF4-FFF2-40B4-BE49-F238E27FC236}">
                <a16:creationId xmlns:a16="http://schemas.microsoft.com/office/drawing/2014/main" id="{646217A4-B9E9-4C05-BA97-B784A060CEC9}"/>
              </a:ext>
            </a:extLst>
          </p:cNvPr>
          <p:cNvPicPr>
            <a:picLocks noChangeAspect="1"/>
          </p:cNvPicPr>
          <p:nvPr>
            <a:audioFile r:link="rId6"/>
            <p:extLst>
              <p:ext uri="{DAA4B4D4-6D71-4841-9C94-3DE7FCFB9230}">
                <p14:media xmlns:p14="http://schemas.microsoft.com/office/powerpoint/2010/main" r:embed="rId5"/>
              </p:ext>
            </p:extLst>
          </p:nvPr>
        </p:nvPicPr>
        <p:blipFill>
          <a:blip r:embed="rId32"/>
          <a:stretch>
            <a:fillRect/>
          </a:stretch>
        </p:blipFill>
        <p:spPr>
          <a:xfrm>
            <a:off x="9340740" y="1276182"/>
            <a:ext cx="609600" cy="609600"/>
          </a:xfrm>
          <a:prstGeom prst="rect">
            <a:avLst/>
          </a:prstGeom>
        </p:spPr>
      </p:pic>
      <p:pic>
        <p:nvPicPr>
          <p:cNvPr id="58" name="TAC_MOD1_SNIP3_SLIDE_15_PARA_D">
            <a:hlinkClick r:id="" action="ppaction://media"/>
            <a:extLst>
              <a:ext uri="{FF2B5EF4-FFF2-40B4-BE49-F238E27FC236}">
                <a16:creationId xmlns:a16="http://schemas.microsoft.com/office/drawing/2014/main" id="{48C21C6E-2F88-4AC0-A79B-5074D37598C9}"/>
              </a:ext>
            </a:extLst>
          </p:cNvPr>
          <p:cNvPicPr>
            <a:picLocks noChangeAspect="1"/>
          </p:cNvPicPr>
          <p:nvPr>
            <a:audioFile r:link="rId8"/>
            <p:extLst>
              <p:ext uri="{DAA4B4D4-6D71-4841-9C94-3DE7FCFB9230}">
                <p14:media xmlns:p14="http://schemas.microsoft.com/office/powerpoint/2010/main" r:embed="rId7"/>
              </p:ext>
            </p:extLst>
          </p:nvPr>
        </p:nvPicPr>
        <p:blipFill>
          <a:blip r:embed="rId32"/>
          <a:stretch>
            <a:fillRect/>
          </a:stretch>
        </p:blipFill>
        <p:spPr>
          <a:xfrm>
            <a:off x="9340740" y="1914273"/>
            <a:ext cx="609600" cy="609600"/>
          </a:xfrm>
          <a:prstGeom prst="rect">
            <a:avLst/>
          </a:prstGeom>
        </p:spPr>
      </p:pic>
      <p:pic>
        <p:nvPicPr>
          <p:cNvPr id="59" name="TAC_MOD1_SNIP3_SLIDE_15_PARA_E">
            <a:hlinkClick r:id="" action="ppaction://media"/>
            <a:extLst>
              <a:ext uri="{FF2B5EF4-FFF2-40B4-BE49-F238E27FC236}">
                <a16:creationId xmlns:a16="http://schemas.microsoft.com/office/drawing/2014/main" id="{EF09A31F-ED53-4818-BB21-38EE1A7CC2DE}"/>
              </a:ext>
            </a:extLst>
          </p:cNvPr>
          <p:cNvPicPr>
            <a:picLocks noChangeAspect="1"/>
          </p:cNvPicPr>
          <p:nvPr>
            <a:audioFile r:link="rId10"/>
            <p:extLst>
              <p:ext uri="{DAA4B4D4-6D71-4841-9C94-3DE7FCFB9230}">
                <p14:media xmlns:p14="http://schemas.microsoft.com/office/powerpoint/2010/main" r:embed="rId9"/>
              </p:ext>
            </p:extLst>
          </p:nvPr>
        </p:nvPicPr>
        <p:blipFill>
          <a:blip r:embed="rId32"/>
          <a:stretch>
            <a:fillRect/>
          </a:stretch>
        </p:blipFill>
        <p:spPr>
          <a:xfrm>
            <a:off x="9340740" y="2552364"/>
            <a:ext cx="609600" cy="609600"/>
          </a:xfrm>
          <a:prstGeom prst="rect">
            <a:avLst/>
          </a:prstGeom>
        </p:spPr>
      </p:pic>
      <p:pic>
        <p:nvPicPr>
          <p:cNvPr id="60" name="TAC_MOD1_SNIP3_SLIDE_15_PARA_F">
            <a:hlinkClick r:id="" action="ppaction://media"/>
            <a:extLst>
              <a:ext uri="{FF2B5EF4-FFF2-40B4-BE49-F238E27FC236}">
                <a16:creationId xmlns:a16="http://schemas.microsoft.com/office/drawing/2014/main" id="{0C6CD620-9C1A-4DE7-BA30-6173EE9ADF52}"/>
              </a:ext>
            </a:extLst>
          </p:cNvPr>
          <p:cNvPicPr>
            <a:picLocks noChangeAspect="1"/>
          </p:cNvPicPr>
          <p:nvPr>
            <a:audioFile r:link="rId12"/>
            <p:extLst>
              <p:ext uri="{DAA4B4D4-6D71-4841-9C94-3DE7FCFB9230}">
                <p14:media xmlns:p14="http://schemas.microsoft.com/office/powerpoint/2010/main" r:embed="rId11"/>
              </p:ext>
            </p:extLst>
          </p:nvPr>
        </p:nvPicPr>
        <p:blipFill>
          <a:blip r:embed="rId32"/>
          <a:stretch>
            <a:fillRect/>
          </a:stretch>
        </p:blipFill>
        <p:spPr>
          <a:xfrm>
            <a:off x="9340740" y="3190455"/>
            <a:ext cx="609600" cy="609600"/>
          </a:xfrm>
          <a:prstGeom prst="rect">
            <a:avLst/>
          </a:prstGeom>
        </p:spPr>
      </p:pic>
      <p:pic>
        <p:nvPicPr>
          <p:cNvPr id="61" name="TAC_MOD1_SNIP3_SLIDE_15_PARA_G">
            <a:hlinkClick r:id="" action="ppaction://media"/>
            <a:extLst>
              <a:ext uri="{FF2B5EF4-FFF2-40B4-BE49-F238E27FC236}">
                <a16:creationId xmlns:a16="http://schemas.microsoft.com/office/drawing/2014/main" id="{BBA106B7-032E-4A4A-849D-F7DAFA3732FC}"/>
              </a:ext>
            </a:extLst>
          </p:cNvPr>
          <p:cNvPicPr>
            <a:picLocks noChangeAspect="1"/>
          </p:cNvPicPr>
          <p:nvPr>
            <a:audioFile r:link="rId14"/>
            <p:extLst>
              <p:ext uri="{DAA4B4D4-6D71-4841-9C94-3DE7FCFB9230}">
                <p14:media xmlns:p14="http://schemas.microsoft.com/office/powerpoint/2010/main" r:embed="rId13"/>
              </p:ext>
            </p:extLst>
          </p:nvPr>
        </p:nvPicPr>
        <p:blipFill>
          <a:blip r:embed="rId32"/>
          <a:stretch>
            <a:fillRect/>
          </a:stretch>
        </p:blipFill>
        <p:spPr>
          <a:xfrm>
            <a:off x="9339796" y="3828546"/>
            <a:ext cx="609600" cy="609600"/>
          </a:xfrm>
          <a:prstGeom prst="rect">
            <a:avLst/>
          </a:prstGeom>
        </p:spPr>
      </p:pic>
      <p:pic>
        <p:nvPicPr>
          <p:cNvPr id="62" name="TAC_MOD1_SNIP3_SLIDE_15_PARA_H">
            <a:hlinkClick r:id="" action="ppaction://media"/>
            <a:extLst>
              <a:ext uri="{FF2B5EF4-FFF2-40B4-BE49-F238E27FC236}">
                <a16:creationId xmlns:a16="http://schemas.microsoft.com/office/drawing/2014/main" id="{E812A284-654D-4277-AEE5-1D455A490EF0}"/>
              </a:ext>
            </a:extLst>
          </p:cNvPr>
          <p:cNvPicPr>
            <a:picLocks noChangeAspect="1"/>
          </p:cNvPicPr>
          <p:nvPr>
            <a:audioFile r:link="rId16"/>
            <p:extLst>
              <p:ext uri="{DAA4B4D4-6D71-4841-9C94-3DE7FCFB9230}">
                <p14:media xmlns:p14="http://schemas.microsoft.com/office/powerpoint/2010/main" r:embed="rId15"/>
              </p:ext>
            </p:extLst>
          </p:nvPr>
        </p:nvPicPr>
        <p:blipFill>
          <a:blip r:embed="rId32"/>
          <a:stretch>
            <a:fillRect/>
          </a:stretch>
        </p:blipFill>
        <p:spPr>
          <a:xfrm>
            <a:off x="9340740" y="4461320"/>
            <a:ext cx="609600" cy="609600"/>
          </a:xfrm>
          <a:prstGeom prst="rect">
            <a:avLst/>
          </a:prstGeom>
        </p:spPr>
      </p:pic>
      <p:pic>
        <p:nvPicPr>
          <p:cNvPr id="63" name="TAC_MOD1_SNIP3_SLIDE_15_PARA_I">
            <a:hlinkClick r:id="" action="ppaction://media"/>
            <a:extLst>
              <a:ext uri="{FF2B5EF4-FFF2-40B4-BE49-F238E27FC236}">
                <a16:creationId xmlns:a16="http://schemas.microsoft.com/office/drawing/2014/main" id="{5F85E92B-AF29-406F-BB0F-F620F701BE07}"/>
              </a:ext>
            </a:extLst>
          </p:cNvPr>
          <p:cNvPicPr>
            <a:picLocks noChangeAspect="1"/>
          </p:cNvPicPr>
          <p:nvPr>
            <a:audioFile r:link="rId18"/>
            <p:extLst>
              <p:ext uri="{DAA4B4D4-6D71-4841-9C94-3DE7FCFB9230}">
                <p14:media xmlns:p14="http://schemas.microsoft.com/office/powerpoint/2010/main" r:embed="rId17"/>
              </p:ext>
            </p:extLst>
          </p:nvPr>
        </p:nvPicPr>
        <p:blipFill>
          <a:blip r:embed="rId32"/>
          <a:stretch>
            <a:fillRect/>
          </a:stretch>
        </p:blipFill>
        <p:spPr>
          <a:xfrm>
            <a:off x="9350800" y="5105402"/>
            <a:ext cx="609600" cy="609600"/>
          </a:xfrm>
          <a:prstGeom prst="rect">
            <a:avLst/>
          </a:prstGeom>
        </p:spPr>
      </p:pic>
      <p:pic>
        <p:nvPicPr>
          <p:cNvPr id="64" name="TAC_MOD1_SNIP3_SLIDE_15_PARA_J">
            <a:hlinkClick r:id="" action="ppaction://media"/>
            <a:extLst>
              <a:ext uri="{FF2B5EF4-FFF2-40B4-BE49-F238E27FC236}">
                <a16:creationId xmlns:a16="http://schemas.microsoft.com/office/drawing/2014/main" id="{90E3507E-D659-4494-A48C-42BFCFF90404}"/>
              </a:ext>
            </a:extLst>
          </p:cNvPr>
          <p:cNvPicPr>
            <a:picLocks noChangeAspect="1"/>
          </p:cNvPicPr>
          <p:nvPr>
            <a:audioFile r:link="rId20"/>
            <p:extLst>
              <p:ext uri="{DAA4B4D4-6D71-4841-9C94-3DE7FCFB9230}">
                <p14:media xmlns:p14="http://schemas.microsoft.com/office/powerpoint/2010/main" r:embed="rId19"/>
              </p:ext>
            </p:extLst>
          </p:nvPr>
        </p:nvPicPr>
        <p:blipFill>
          <a:blip r:embed="rId32"/>
          <a:stretch>
            <a:fillRect/>
          </a:stretch>
        </p:blipFill>
        <p:spPr>
          <a:xfrm>
            <a:off x="9339796" y="5732843"/>
            <a:ext cx="609600" cy="609600"/>
          </a:xfrm>
          <a:prstGeom prst="rect">
            <a:avLst/>
          </a:prstGeom>
        </p:spPr>
      </p:pic>
      <p:pic>
        <p:nvPicPr>
          <p:cNvPr id="65" name="TAC_MOD1_SNIP3_SLIDE_15_PARA_K">
            <a:hlinkClick r:id="" action="ppaction://media"/>
            <a:extLst>
              <a:ext uri="{FF2B5EF4-FFF2-40B4-BE49-F238E27FC236}">
                <a16:creationId xmlns:a16="http://schemas.microsoft.com/office/drawing/2014/main" id="{0E96DC5F-5B64-4E0B-BDF9-B371C1D17082}"/>
              </a:ext>
            </a:extLst>
          </p:cNvPr>
          <p:cNvPicPr>
            <a:picLocks noChangeAspect="1"/>
          </p:cNvPicPr>
          <p:nvPr>
            <a:audioFile r:link="rId22"/>
            <p:extLst>
              <p:ext uri="{DAA4B4D4-6D71-4841-9C94-3DE7FCFB9230}">
                <p14:media xmlns:p14="http://schemas.microsoft.com/office/powerpoint/2010/main" r:embed="rId21"/>
              </p:ext>
            </p:extLst>
          </p:nvPr>
        </p:nvPicPr>
        <p:blipFill>
          <a:blip r:embed="rId32"/>
          <a:stretch>
            <a:fillRect/>
          </a:stretch>
        </p:blipFill>
        <p:spPr>
          <a:xfrm>
            <a:off x="10147081" y="0"/>
            <a:ext cx="609600" cy="609600"/>
          </a:xfrm>
          <a:prstGeom prst="rect">
            <a:avLst/>
          </a:prstGeom>
        </p:spPr>
      </p:pic>
      <p:pic>
        <p:nvPicPr>
          <p:cNvPr id="66" name="TAC_MOD1_SNIP3_SLIDE_15_PARA_L">
            <a:hlinkClick r:id="" action="ppaction://media"/>
            <a:extLst>
              <a:ext uri="{FF2B5EF4-FFF2-40B4-BE49-F238E27FC236}">
                <a16:creationId xmlns:a16="http://schemas.microsoft.com/office/drawing/2014/main" id="{8E54FEF5-2138-4AE4-95EE-3EDB15811F0B}"/>
              </a:ext>
            </a:extLst>
          </p:cNvPr>
          <p:cNvPicPr>
            <a:picLocks noChangeAspect="1"/>
          </p:cNvPicPr>
          <p:nvPr>
            <a:audioFile r:link="rId24"/>
            <p:extLst>
              <p:ext uri="{DAA4B4D4-6D71-4841-9C94-3DE7FCFB9230}">
                <p14:media xmlns:p14="http://schemas.microsoft.com/office/powerpoint/2010/main" r:embed="rId23"/>
              </p:ext>
            </p:extLst>
          </p:nvPr>
        </p:nvPicPr>
        <p:blipFill>
          <a:blip r:embed="rId32"/>
          <a:stretch>
            <a:fillRect/>
          </a:stretch>
        </p:blipFill>
        <p:spPr>
          <a:xfrm>
            <a:off x="10147081" y="643780"/>
            <a:ext cx="609600" cy="609600"/>
          </a:xfrm>
          <a:prstGeom prst="rect">
            <a:avLst/>
          </a:prstGeom>
        </p:spPr>
      </p:pic>
      <p:pic>
        <p:nvPicPr>
          <p:cNvPr id="67" name="TAC_MOD1_SNIP3_SLIDE_15_PARA_M">
            <a:hlinkClick r:id="" action="ppaction://media"/>
            <a:extLst>
              <a:ext uri="{FF2B5EF4-FFF2-40B4-BE49-F238E27FC236}">
                <a16:creationId xmlns:a16="http://schemas.microsoft.com/office/drawing/2014/main" id="{F47C7649-1DEA-4DDC-9C44-376AA6D43061}"/>
              </a:ext>
            </a:extLst>
          </p:cNvPr>
          <p:cNvPicPr>
            <a:picLocks noChangeAspect="1"/>
          </p:cNvPicPr>
          <p:nvPr>
            <a:audioFile r:link="rId26"/>
            <p:extLst>
              <p:ext uri="{DAA4B4D4-6D71-4841-9C94-3DE7FCFB9230}">
                <p14:media xmlns:p14="http://schemas.microsoft.com/office/powerpoint/2010/main" r:embed="rId25"/>
              </p:ext>
            </p:extLst>
          </p:nvPr>
        </p:nvPicPr>
        <p:blipFill>
          <a:blip r:embed="rId32"/>
          <a:stretch>
            <a:fillRect/>
          </a:stretch>
        </p:blipFill>
        <p:spPr>
          <a:xfrm>
            <a:off x="10147081" y="1288950"/>
            <a:ext cx="609600" cy="609600"/>
          </a:xfrm>
          <a:prstGeom prst="rect">
            <a:avLst/>
          </a:prstGeom>
        </p:spPr>
      </p:pic>
    </p:spTree>
    <p:extLst>
      <p:ext uri="{BB962C8B-B14F-4D97-AF65-F5344CB8AC3E}">
        <p14:creationId xmlns:p14="http://schemas.microsoft.com/office/powerpoint/2010/main" val="3725036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6171" fill="hold"/>
                                        <p:tgtEl>
                                          <p:spTgt spid="55"/>
                                        </p:tgtEl>
                                      </p:cBhvr>
                                    </p:cmd>
                                  </p:childTnLst>
                                </p:cTn>
                              </p:par>
                            </p:childTnLst>
                          </p:cTn>
                        </p:par>
                        <p:par>
                          <p:cTn id="7" fill="hold">
                            <p:stCondLst>
                              <p:cond delay="17171"/>
                            </p:stCondLst>
                            <p:childTnLst>
                              <p:par>
                                <p:cTn id="8" presetID="3" presetClass="mediacall" presetSubtype="0" fill="hold" nodeType="afterEffect">
                                  <p:stCondLst>
                                    <p:cond delay="0"/>
                                  </p:stCondLst>
                                  <p:childTnLst>
                                    <p:cmd type="call" cmd="stop">
                                      <p:cBhvr>
                                        <p:cTn id="9" dur="1" fill="hold"/>
                                        <p:tgtEl>
                                          <p:spTgt spid="55"/>
                                        </p:tgtEl>
                                      </p:cBhvr>
                                    </p:cmd>
                                  </p:childTnLst>
                                </p:cTn>
                              </p:par>
                              <p:par>
                                <p:cTn id="10" presetID="10" presetClass="entr" presetSubtype="0" fill="hold" grpId="0" nodeType="with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xit" presetSubtype="0" fill="hold" grpId="1" nodeType="with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ntr" presetSubtype="0" fill="hold" grpId="0" nodeType="withEffect">
                                  <p:stCondLst>
                                    <p:cond delay="5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0" presetClass="entr" presetSubtype="0" fill="hold" grpId="0" nodeType="withEffect">
                                  <p:stCondLst>
                                    <p:cond delay="150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par>
                                <p:cTn id="33" presetID="1" presetClass="mediacall" presetSubtype="0" fill="hold" nodeType="withEffect">
                                  <p:stCondLst>
                                    <p:cond delay="1000"/>
                                  </p:stCondLst>
                                  <p:childTnLst>
                                    <p:cmd type="call" cmd="playFrom(0.0)">
                                      <p:cBhvr>
                                        <p:cTn id="34" dur="20162" fill="hold"/>
                                        <p:tgtEl>
                                          <p:spTgt spid="56"/>
                                        </p:tgtEl>
                                      </p:cBhvr>
                                    </p:cmd>
                                  </p:childTnLst>
                                </p:cTn>
                              </p:par>
                            </p:childTnLst>
                          </p:cTn>
                        </p:par>
                        <p:par>
                          <p:cTn id="35" fill="hold">
                            <p:stCondLst>
                              <p:cond delay="21162"/>
                            </p:stCondLst>
                            <p:childTnLst>
                              <p:par>
                                <p:cTn id="36" presetID="3" presetClass="mediacall" presetSubtype="0" fill="hold" nodeType="afterEffect">
                                  <p:stCondLst>
                                    <p:cond delay="0"/>
                                  </p:stCondLst>
                                  <p:childTnLst>
                                    <p:cmd type="call" cmd="stop">
                                      <p:cBhvr>
                                        <p:cTn id="37" dur="1" fill="hold"/>
                                        <p:tgtEl>
                                          <p:spTgt spid="56"/>
                                        </p:tgtEl>
                                      </p:cBhvr>
                                    </p:cmd>
                                  </p:childTnLst>
                                </p:cTn>
                              </p:par>
                              <p:par>
                                <p:cTn id="38" presetID="10" presetClass="entr" presetSubtype="0" fill="hold" grpId="2"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500"/>
                                        <p:tgtEl>
                                          <p:spTgt spid="5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par>
                                <p:cTn id="46" presetID="10" presetClass="exit" presetSubtype="0" fill="hold" grpId="3" nodeType="withEffect">
                                  <p:stCondLst>
                                    <p:cond delay="0"/>
                                  </p:stCondLst>
                                  <p:childTnLst>
                                    <p:animEffect transition="out" filter="fade">
                                      <p:cBhvr>
                                        <p:cTn id="47" dur="500"/>
                                        <p:tgtEl>
                                          <p:spTgt spid="54"/>
                                        </p:tgtEl>
                                      </p:cBhvr>
                                    </p:animEffect>
                                    <p:set>
                                      <p:cBhvr>
                                        <p:cTn id="48" dur="1" fill="hold">
                                          <p:stCondLst>
                                            <p:cond delay="499"/>
                                          </p:stCondLst>
                                        </p:cTn>
                                        <p:tgtEl>
                                          <p:spTgt spid="54"/>
                                        </p:tgtEl>
                                        <p:attrNameLst>
                                          <p:attrName>style.visibility</p:attrName>
                                        </p:attrNameLst>
                                      </p:cBhvr>
                                      <p:to>
                                        <p:strVal val="hidden"/>
                                      </p:to>
                                    </p:set>
                                  </p:childTnLst>
                                </p:cTn>
                              </p:par>
                              <p:par>
                                <p:cTn id="49" presetID="1" presetClass="mediacall" presetSubtype="0" fill="hold" nodeType="withEffect">
                                  <p:stCondLst>
                                    <p:cond delay="1000"/>
                                  </p:stCondLst>
                                  <p:childTnLst>
                                    <p:cmd type="call" cmd="playFrom(0.0)">
                                      <p:cBhvr>
                                        <p:cTn id="50" dur="21023" fill="hold"/>
                                        <p:tgtEl>
                                          <p:spTgt spid="57"/>
                                        </p:tgtEl>
                                      </p:cBhvr>
                                    </p:cmd>
                                  </p:childTnLst>
                                </p:cTn>
                              </p:par>
                            </p:childTnLst>
                          </p:cTn>
                        </p:par>
                        <p:par>
                          <p:cTn id="51" fill="hold">
                            <p:stCondLst>
                              <p:cond delay="22023"/>
                            </p:stCondLst>
                            <p:childTnLst>
                              <p:par>
                                <p:cTn id="52" presetID="3" presetClass="mediacall" presetSubtype="0" fill="hold" nodeType="afterEffect">
                                  <p:stCondLst>
                                    <p:cond delay="0"/>
                                  </p:stCondLst>
                                  <p:childTnLst>
                                    <p:cmd type="call" cmd="stop">
                                      <p:cBhvr>
                                        <p:cTn id="53" dur="1" fill="hold"/>
                                        <p:tgtEl>
                                          <p:spTgt spid="57"/>
                                        </p:tgtEl>
                                      </p:cBhvr>
                                    </p:cmd>
                                  </p:childTnLst>
                                </p:cTn>
                              </p:par>
                              <p:par>
                                <p:cTn id="54" presetID="10" presetClass="entr" presetSubtype="0" fill="hold" grpId="4" nodeType="with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fade">
                                      <p:cBhvr>
                                        <p:cTn id="56" dur="500"/>
                                        <p:tgtEl>
                                          <p:spTgt spid="5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500"/>
                                        <p:tgtEl>
                                          <p:spTgt spid="38"/>
                                        </p:tgtEl>
                                      </p:cBhvr>
                                    </p:animEffect>
                                  </p:childTnLst>
                                </p:cTn>
                              </p:par>
                              <p:par>
                                <p:cTn id="62" presetID="10" presetClass="exit" presetSubtype="0" fill="hold" grpId="5" nodeType="withEffect">
                                  <p:stCondLst>
                                    <p:cond delay="0"/>
                                  </p:stCondLst>
                                  <p:childTnLst>
                                    <p:animEffect transition="out" filter="fade">
                                      <p:cBhvr>
                                        <p:cTn id="63" dur="500"/>
                                        <p:tgtEl>
                                          <p:spTgt spid="54"/>
                                        </p:tgtEl>
                                      </p:cBhvr>
                                    </p:animEffect>
                                    <p:set>
                                      <p:cBhvr>
                                        <p:cTn id="64" dur="1" fill="hold">
                                          <p:stCondLst>
                                            <p:cond delay="499"/>
                                          </p:stCondLst>
                                        </p:cTn>
                                        <p:tgtEl>
                                          <p:spTgt spid="54"/>
                                        </p:tgtEl>
                                        <p:attrNameLst>
                                          <p:attrName>style.visibility</p:attrName>
                                        </p:attrNameLst>
                                      </p:cBhvr>
                                      <p:to>
                                        <p:strVal val="hidden"/>
                                      </p:to>
                                    </p:set>
                                  </p:childTnLst>
                                </p:cTn>
                              </p:par>
                              <p:par>
                                <p:cTn id="65" presetID="1" presetClass="mediacall" presetSubtype="0" fill="hold" nodeType="withEffect">
                                  <p:stCondLst>
                                    <p:cond delay="1000"/>
                                  </p:stCondLst>
                                  <p:childTnLst>
                                    <p:cmd type="call" cmd="playFrom(0.0)">
                                      <p:cBhvr>
                                        <p:cTn id="66" dur="19927" fill="hold"/>
                                        <p:tgtEl>
                                          <p:spTgt spid="58"/>
                                        </p:tgtEl>
                                      </p:cBhvr>
                                    </p:cmd>
                                  </p:childTnLst>
                                </p:cTn>
                              </p:par>
                            </p:childTnLst>
                          </p:cTn>
                        </p:par>
                        <p:par>
                          <p:cTn id="67" fill="hold">
                            <p:stCondLst>
                              <p:cond delay="20927"/>
                            </p:stCondLst>
                            <p:childTnLst>
                              <p:par>
                                <p:cTn id="68" presetID="3" presetClass="mediacall" presetSubtype="0" fill="hold" nodeType="afterEffect">
                                  <p:stCondLst>
                                    <p:cond delay="0"/>
                                  </p:stCondLst>
                                  <p:childTnLst>
                                    <p:cmd type="call" cmd="stop">
                                      <p:cBhvr>
                                        <p:cTn id="69" dur="1" fill="hold"/>
                                        <p:tgtEl>
                                          <p:spTgt spid="58"/>
                                        </p:tgtEl>
                                      </p:cBhvr>
                                    </p:cmd>
                                  </p:childTnLst>
                                </p:cTn>
                              </p:par>
                              <p:par>
                                <p:cTn id="70" presetID="10" presetClass="entr" presetSubtype="0" fill="hold" grpId="6" nodeType="with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500"/>
                                        <p:tgtEl>
                                          <p:spTgt spid="5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par>
                                <p:cTn id="78" presetID="10" presetClass="exit" presetSubtype="0" fill="hold" grpId="7" nodeType="withEffect">
                                  <p:stCondLst>
                                    <p:cond delay="0"/>
                                  </p:stCondLst>
                                  <p:childTnLst>
                                    <p:animEffect transition="out" filter="fade">
                                      <p:cBhvr>
                                        <p:cTn id="79" dur="500"/>
                                        <p:tgtEl>
                                          <p:spTgt spid="54"/>
                                        </p:tgtEl>
                                      </p:cBhvr>
                                    </p:animEffect>
                                    <p:set>
                                      <p:cBhvr>
                                        <p:cTn id="80" dur="1" fill="hold">
                                          <p:stCondLst>
                                            <p:cond delay="499"/>
                                          </p:stCondLst>
                                        </p:cTn>
                                        <p:tgtEl>
                                          <p:spTgt spid="54"/>
                                        </p:tgtEl>
                                        <p:attrNameLst>
                                          <p:attrName>style.visibility</p:attrName>
                                        </p:attrNameLst>
                                      </p:cBhvr>
                                      <p:to>
                                        <p:strVal val="hidden"/>
                                      </p:to>
                                    </p:set>
                                  </p:childTnLst>
                                </p:cTn>
                              </p:par>
                              <p:par>
                                <p:cTn id="81" presetID="10" presetClass="entr" presetSubtype="0" fill="hold" grpId="0" nodeType="withEffect">
                                  <p:stCondLst>
                                    <p:cond delay="50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500"/>
                                        <p:tgtEl>
                                          <p:spTgt spid="10"/>
                                        </p:tgtEl>
                                      </p:cBhvr>
                                    </p:animEffect>
                                  </p:childTnLst>
                                </p:cTn>
                              </p:par>
                              <p:par>
                                <p:cTn id="84" presetID="10" presetClass="entr" presetSubtype="0" fill="hold" grpId="0" nodeType="withEffect">
                                  <p:stCondLst>
                                    <p:cond delay="50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500"/>
                                        <p:tgtEl>
                                          <p:spTgt spid="16"/>
                                        </p:tgtEl>
                                      </p:cBhvr>
                                    </p:animEffect>
                                  </p:childTnLst>
                                </p:cTn>
                              </p:par>
                              <p:par>
                                <p:cTn id="87" presetID="10" presetClass="entr" presetSubtype="0" fill="hold" grpId="0" nodeType="withEffect">
                                  <p:stCondLst>
                                    <p:cond delay="1000"/>
                                  </p:stCondLst>
                                  <p:childTnLst>
                                    <p:set>
                                      <p:cBhvr>
                                        <p:cTn id="88" dur="1" fill="hold">
                                          <p:stCondLst>
                                            <p:cond delay="0"/>
                                          </p:stCondLst>
                                        </p:cTn>
                                        <p:tgtEl>
                                          <p:spTgt spid="30"/>
                                        </p:tgtEl>
                                        <p:attrNameLst>
                                          <p:attrName>style.visibility</p:attrName>
                                        </p:attrNameLst>
                                      </p:cBhvr>
                                      <p:to>
                                        <p:strVal val="visible"/>
                                      </p:to>
                                    </p:set>
                                    <p:animEffect transition="in" filter="fade">
                                      <p:cBhvr>
                                        <p:cTn id="89" dur="500"/>
                                        <p:tgtEl>
                                          <p:spTgt spid="30"/>
                                        </p:tgtEl>
                                      </p:cBhvr>
                                    </p:animEffect>
                                  </p:childTnLst>
                                </p:cTn>
                              </p:par>
                              <p:par>
                                <p:cTn id="90" presetID="10" presetClass="entr" presetSubtype="0" fill="hold" grpId="0" nodeType="withEffect">
                                  <p:stCondLst>
                                    <p:cond delay="1500"/>
                                  </p:stCondLst>
                                  <p:childTnLst>
                                    <p:set>
                                      <p:cBhvr>
                                        <p:cTn id="91" dur="1" fill="hold">
                                          <p:stCondLst>
                                            <p:cond delay="0"/>
                                          </p:stCondLst>
                                        </p:cTn>
                                        <p:tgtEl>
                                          <p:spTgt spid="44"/>
                                        </p:tgtEl>
                                        <p:attrNameLst>
                                          <p:attrName>style.visibility</p:attrName>
                                        </p:attrNameLst>
                                      </p:cBhvr>
                                      <p:to>
                                        <p:strVal val="visible"/>
                                      </p:to>
                                    </p:set>
                                    <p:animEffect transition="in" filter="fade">
                                      <p:cBhvr>
                                        <p:cTn id="92" dur="500"/>
                                        <p:tgtEl>
                                          <p:spTgt spid="44"/>
                                        </p:tgtEl>
                                      </p:cBhvr>
                                    </p:animEffect>
                                  </p:childTnLst>
                                </p:cTn>
                              </p:par>
                              <p:par>
                                <p:cTn id="93" presetID="1" presetClass="mediacall" presetSubtype="0" fill="hold" nodeType="withEffect">
                                  <p:stCondLst>
                                    <p:cond delay="1000"/>
                                  </p:stCondLst>
                                  <p:childTnLst>
                                    <p:cmd type="call" cmd="playFrom(0.0)">
                                      <p:cBhvr>
                                        <p:cTn id="94" dur="20423" fill="hold"/>
                                        <p:tgtEl>
                                          <p:spTgt spid="59"/>
                                        </p:tgtEl>
                                      </p:cBhvr>
                                    </p:cmd>
                                  </p:childTnLst>
                                </p:cTn>
                              </p:par>
                            </p:childTnLst>
                          </p:cTn>
                        </p:par>
                        <p:par>
                          <p:cTn id="95" fill="hold">
                            <p:stCondLst>
                              <p:cond delay="21423"/>
                            </p:stCondLst>
                            <p:childTnLst>
                              <p:par>
                                <p:cTn id="96" presetID="3" presetClass="mediacall" presetSubtype="0" fill="hold" nodeType="afterEffect">
                                  <p:stCondLst>
                                    <p:cond delay="0"/>
                                  </p:stCondLst>
                                  <p:childTnLst>
                                    <p:cmd type="call" cmd="stop">
                                      <p:cBhvr>
                                        <p:cTn id="97" dur="1" fill="hold"/>
                                        <p:tgtEl>
                                          <p:spTgt spid="59"/>
                                        </p:tgtEl>
                                      </p:cBhvr>
                                    </p:cmd>
                                  </p:childTnLst>
                                </p:cTn>
                              </p:par>
                              <p:par>
                                <p:cTn id="98" presetID="10" presetClass="entr" presetSubtype="0" fill="hold" grpId="8" nodeType="withEffect">
                                  <p:stCondLst>
                                    <p:cond delay="0"/>
                                  </p:stCondLst>
                                  <p:childTnLst>
                                    <p:set>
                                      <p:cBhvr>
                                        <p:cTn id="99" dur="1" fill="hold">
                                          <p:stCondLst>
                                            <p:cond delay="0"/>
                                          </p:stCondLst>
                                        </p:cTn>
                                        <p:tgtEl>
                                          <p:spTgt spid="54"/>
                                        </p:tgtEl>
                                        <p:attrNameLst>
                                          <p:attrName>style.visibility</p:attrName>
                                        </p:attrNameLst>
                                      </p:cBhvr>
                                      <p:to>
                                        <p:strVal val="visible"/>
                                      </p:to>
                                    </p:set>
                                    <p:animEffect transition="in" filter="fade">
                                      <p:cBhvr>
                                        <p:cTn id="100" dur="500"/>
                                        <p:tgtEl>
                                          <p:spTgt spid="54"/>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41"/>
                                        </p:tgtEl>
                                        <p:attrNameLst>
                                          <p:attrName>style.visibility</p:attrName>
                                        </p:attrNameLst>
                                      </p:cBhvr>
                                      <p:to>
                                        <p:strVal val="visible"/>
                                      </p:to>
                                    </p:set>
                                    <p:animEffect transition="in" filter="fade">
                                      <p:cBhvr>
                                        <p:cTn id="105" dur="500"/>
                                        <p:tgtEl>
                                          <p:spTgt spid="41"/>
                                        </p:tgtEl>
                                      </p:cBhvr>
                                    </p:animEffect>
                                  </p:childTnLst>
                                </p:cTn>
                              </p:par>
                              <p:par>
                                <p:cTn id="106" presetID="10" presetClass="exit" presetSubtype="0" fill="hold" grpId="9" nodeType="withEffect">
                                  <p:stCondLst>
                                    <p:cond delay="0"/>
                                  </p:stCondLst>
                                  <p:childTnLst>
                                    <p:animEffect transition="out" filter="fade">
                                      <p:cBhvr>
                                        <p:cTn id="107" dur="500"/>
                                        <p:tgtEl>
                                          <p:spTgt spid="54"/>
                                        </p:tgtEl>
                                      </p:cBhvr>
                                    </p:animEffect>
                                    <p:set>
                                      <p:cBhvr>
                                        <p:cTn id="108" dur="1" fill="hold">
                                          <p:stCondLst>
                                            <p:cond delay="499"/>
                                          </p:stCondLst>
                                        </p:cTn>
                                        <p:tgtEl>
                                          <p:spTgt spid="54"/>
                                        </p:tgtEl>
                                        <p:attrNameLst>
                                          <p:attrName>style.visibility</p:attrName>
                                        </p:attrNameLst>
                                      </p:cBhvr>
                                      <p:to>
                                        <p:strVal val="hidden"/>
                                      </p:to>
                                    </p:set>
                                  </p:childTnLst>
                                </p:cTn>
                              </p:par>
                              <p:par>
                                <p:cTn id="109" presetID="1" presetClass="mediacall" presetSubtype="0" fill="hold" nodeType="withEffect">
                                  <p:stCondLst>
                                    <p:cond delay="1000"/>
                                  </p:stCondLst>
                                  <p:childTnLst>
                                    <p:cmd type="call" cmd="playFrom(0.0)">
                                      <p:cBhvr>
                                        <p:cTn id="110" dur="28822" fill="hold"/>
                                        <p:tgtEl>
                                          <p:spTgt spid="60"/>
                                        </p:tgtEl>
                                      </p:cBhvr>
                                    </p:cmd>
                                  </p:childTnLst>
                                </p:cTn>
                              </p:par>
                            </p:childTnLst>
                          </p:cTn>
                        </p:par>
                        <p:par>
                          <p:cTn id="111" fill="hold">
                            <p:stCondLst>
                              <p:cond delay="29822"/>
                            </p:stCondLst>
                            <p:childTnLst>
                              <p:par>
                                <p:cTn id="112" presetID="3" presetClass="mediacall" presetSubtype="0" fill="hold" nodeType="afterEffect">
                                  <p:stCondLst>
                                    <p:cond delay="0"/>
                                  </p:stCondLst>
                                  <p:childTnLst>
                                    <p:cmd type="call" cmd="stop">
                                      <p:cBhvr>
                                        <p:cTn id="113" dur="1" fill="hold"/>
                                        <p:tgtEl>
                                          <p:spTgt spid="60"/>
                                        </p:tgtEl>
                                      </p:cBhvr>
                                    </p:cmd>
                                  </p:childTnLst>
                                </p:cTn>
                              </p:par>
                              <p:par>
                                <p:cTn id="114" presetID="10" presetClass="entr" presetSubtype="0" fill="hold" grpId="10" nodeType="withEffect">
                                  <p:stCondLst>
                                    <p:cond delay="0"/>
                                  </p:stCondLst>
                                  <p:childTnLst>
                                    <p:set>
                                      <p:cBhvr>
                                        <p:cTn id="115" dur="1" fill="hold">
                                          <p:stCondLst>
                                            <p:cond delay="0"/>
                                          </p:stCondLst>
                                        </p:cTn>
                                        <p:tgtEl>
                                          <p:spTgt spid="54"/>
                                        </p:tgtEl>
                                        <p:attrNameLst>
                                          <p:attrName>style.visibility</p:attrName>
                                        </p:attrNameLst>
                                      </p:cBhvr>
                                      <p:to>
                                        <p:strVal val="visible"/>
                                      </p:to>
                                    </p:set>
                                    <p:animEffect transition="in" filter="fade">
                                      <p:cBhvr>
                                        <p:cTn id="116" dur="500"/>
                                        <p:tgtEl>
                                          <p:spTgt spid="54"/>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22"/>
                                        </p:tgtEl>
                                        <p:attrNameLst>
                                          <p:attrName>style.visibility</p:attrName>
                                        </p:attrNameLst>
                                      </p:cBhvr>
                                      <p:to>
                                        <p:strVal val="visible"/>
                                      </p:to>
                                    </p:set>
                                    <p:animEffect transition="in" filter="fade">
                                      <p:cBhvr>
                                        <p:cTn id="121" dur="500"/>
                                        <p:tgtEl>
                                          <p:spTgt spid="22"/>
                                        </p:tgtEl>
                                      </p:cBhvr>
                                    </p:animEffect>
                                  </p:childTnLst>
                                </p:cTn>
                              </p:par>
                              <p:par>
                                <p:cTn id="122" presetID="10" presetClass="exit" presetSubtype="0" fill="hold" grpId="12" nodeType="withEffect">
                                  <p:stCondLst>
                                    <p:cond delay="0"/>
                                  </p:stCondLst>
                                  <p:childTnLst>
                                    <p:animEffect transition="out" filter="fade">
                                      <p:cBhvr>
                                        <p:cTn id="123" dur="500"/>
                                        <p:tgtEl>
                                          <p:spTgt spid="54"/>
                                        </p:tgtEl>
                                      </p:cBhvr>
                                    </p:animEffect>
                                    <p:set>
                                      <p:cBhvr>
                                        <p:cTn id="124" dur="1" fill="hold">
                                          <p:stCondLst>
                                            <p:cond delay="499"/>
                                          </p:stCondLst>
                                        </p:cTn>
                                        <p:tgtEl>
                                          <p:spTgt spid="54"/>
                                        </p:tgtEl>
                                        <p:attrNameLst>
                                          <p:attrName>style.visibility</p:attrName>
                                        </p:attrNameLst>
                                      </p:cBhvr>
                                      <p:to>
                                        <p:strVal val="hidden"/>
                                      </p:to>
                                    </p:set>
                                  </p:childTnLst>
                                </p:cTn>
                              </p:par>
                              <p:par>
                                <p:cTn id="125" presetID="10" presetClass="entr" presetSubtype="0" fill="hold" grpId="0" nodeType="withEffect">
                                  <p:stCondLst>
                                    <p:cond delay="500"/>
                                  </p:stCondLst>
                                  <p:childTnLst>
                                    <p:set>
                                      <p:cBhvr>
                                        <p:cTn id="126" dur="1" fill="hold">
                                          <p:stCondLst>
                                            <p:cond delay="0"/>
                                          </p:stCondLst>
                                        </p:cTn>
                                        <p:tgtEl>
                                          <p:spTgt spid="11"/>
                                        </p:tgtEl>
                                        <p:attrNameLst>
                                          <p:attrName>style.visibility</p:attrName>
                                        </p:attrNameLst>
                                      </p:cBhvr>
                                      <p:to>
                                        <p:strVal val="visible"/>
                                      </p:to>
                                    </p:set>
                                    <p:animEffect transition="in" filter="fade">
                                      <p:cBhvr>
                                        <p:cTn id="127" dur="500"/>
                                        <p:tgtEl>
                                          <p:spTgt spid="11"/>
                                        </p:tgtEl>
                                      </p:cBhvr>
                                    </p:animEffect>
                                  </p:childTnLst>
                                </p:cTn>
                              </p:par>
                              <p:par>
                                <p:cTn id="128" presetID="10" presetClass="entr" presetSubtype="0" fill="hold" grpId="0" nodeType="withEffect">
                                  <p:stCondLst>
                                    <p:cond delay="50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500"/>
                                        <p:tgtEl>
                                          <p:spTgt spid="17"/>
                                        </p:tgtEl>
                                      </p:cBhvr>
                                    </p:animEffect>
                                  </p:childTnLst>
                                </p:cTn>
                              </p:par>
                              <p:par>
                                <p:cTn id="131" presetID="10" presetClass="entr" presetSubtype="0" fill="hold" grpId="0" nodeType="withEffect">
                                  <p:stCondLst>
                                    <p:cond delay="1000"/>
                                  </p:stCondLst>
                                  <p:childTnLst>
                                    <p:set>
                                      <p:cBhvr>
                                        <p:cTn id="132" dur="1" fill="hold">
                                          <p:stCondLst>
                                            <p:cond delay="0"/>
                                          </p:stCondLst>
                                        </p:cTn>
                                        <p:tgtEl>
                                          <p:spTgt spid="28"/>
                                        </p:tgtEl>
                                        <p:attrNameLst>
                                          <p:attrName>style.visibility</p:attrName>
                                        </p:attrNameLst>
                                      </p:cBhvr>
                                      <p:to>
                                        <p:strVal val="visible"/>
                                      </p:to>
                                    </p:set>
                                    <p:animEffect transition="in" filter="fade">
                                      <p:cBhvr>
                                        <p:cTn id="133" dur="500"/>
                                        <p:tgtEl>
                                          <p:spTgt spid="28"/>
                                        </p:tgtEl>
                                      </p:cBhvr>
                                    </p:animEffect>
                                  </p:childTnLst>
                                </p:cTn>
                              </p:par>
                              <p:par>
                                <p:cTn id="134" presetID="10" presetClass="entr" presetSubtype="0" fill="hold" grpId="0" nodeType="withEffect">
                                  <p:stCondLst>
                                    <p:cond delay="1500"/>
                                  </p:stCondLst>
                                  <p:childTnLst>
                                    <p:set>
                                      <p:cBhvr>
                                        <p:cTn id="135" dur="1" fill="hold">
                                          <p:stCondLst>
                                            <p:cond delay="0"/>
                                          </p:stCondLst>
                                        </p:cTn>
                                        <p:tgtEl>
                                          <p:spTgt spid="42"/>
                                        </p:tgtEl>
                                        <p:attrNameLst>
                                          <p:attrName>style.visibility</p:attrName>
                                        </p:attrNameLst>
                                      </p:cBhvr>
                                      <p:to>
                                        <p:strVal val="visible"/>
                                      </p:to>
                                    </p:set>
                                    <p:animEffect transition="in" filter="fade">
                                      <p:cBhvr>
                                        <p:cTn id="136" dur="500"/>
                                        <p:tgtEl>
                                          <p:spTgt spid="42"/>
                                        </p:tgtEl>
                                      </p:cBhvr>
                                    </p:animEffect>
                                  </p:childTnLst>
                                </p:cTn>
                              </p:par>
                              <p:par>
                                <p:cTn id="137" presetID="1" presetClass="mediacall" presetSubtype="0" fill="hold" nodeType="withEffect">
                                  <p:stCondLst>
                                    <p:cond delay="1000"/>
                                  </p:stCondLst>
                                  <p:childTnLst>
                                    <p:cmd type="call" cmd="playFrom(0.0)">
                                      <p:cBhvr>
                                        <p:cTn id="138" dur="22770" fill="hold"/>
                                        <p:tgtEl>
                                          <p:spTgt spid="61"/>
                                        </p:tgtEl>
                                      </p:cBhvr>
                                    </p:cmd>
                                  </p:childTnLst>
                                </p:cTn>
                              </p:par>
                            </p:childTnLst>
                          </p:cTn>
                        </p:par>
                        <p:par>
                          <p:cTn id="139" fill="hold">
                            <p:stCondLst>
                              <p:cond delay="23770"/>
                            </p:stCondLst>
                            <p:childTnLst>
                              <p:par>
                                <p:cTn id="140" presetID="3" presetClass="mediacall" presetSubtype="0" fill="hold" nodeType="afterEffect">
                                  <p:stCondLst>
                                    <p:cond delay="0"/>
                                  </p:stCondLst>
                                  <p:childTnLst>
                                    <p:cmd type="call" cmd="stop">
                                      <p:cBhvr>
                                        <p:cTn id="141" dur="1" fill="hold"/>
                                        <p:tgtEl>
                                          <p:spTgt spid="61"/>
                                        </p:tgtEl>
                                      </p:cBhvr>
                                    </p:cmd>
                                  </p:childTnLst>
                                </p:cTn>
                              </p:par>
                              <p:par>
                                <p:cTn id="142" presetID="10" presetClass="entr" presetSubtype="0" fill="hold" grpId="11" nodeType="withEffect">
                                  <p:stCondLst>
                                    <p:cond delay="0"/>
                                  </p:stCondLst>
                                  <p:childTnLst>
                                    <p:set>
                                      <p:cBhvr>
                                        <p:cTn id="143" dur="1" fill="hold">
                                          <p:stCondLst>
                                            <p:cond delay="0"/>
                                          </p:stCondLst>
                                        </p:cTn>
                                        <p:tgtEl>
                                          <p:spTgt spid="54"/>
                                        </p:tgtEl>
                                        <p:attrNameLst>
                                          <p:attrName>style.visibility</p:attrName>
                                        </p:attrNameLst>
                                      </p:cBhvr>
                                      <p:to>
                                        <p:strVal val="visible"/>
                                      </p:to>
                                    </p:set>
                                    <p:animEffect transition="in" filter="fade">
                                      <p:cBhvr>
                                        <p:cTn id="144" dur="500"/>
                                        <p:tgtEl>
                                          <p:spTgt spid="54"/>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43"/>
                                        </p:tgtEl>
                                        <p:attrNameLst>
                                          <p:attrName>style.visibility</p:attrName>
                                        </p:attrNameLst>
                                      </p:cBhvr>
                                      <p:to>
                                        <p:strVal val="visible"/>
                                      </p:to>
                                    </p:set>
                                    <p:animEffect transition="in" filter="fade">
                                      <p:cBhvr>
                                        <p:cTn id="149" dur="500"/>
                                        <p:tgtEl>
                                          <p:spTgt spid="43"/>
                                        </p:tgtEl>
                                      </p:cBhvr>
                                    </p:animEffect>
                                  </p:childTnLst>
                                </p:cTn>
                              </p:par>
                              <p:par>
                                <p:cTn id="150" presetID="10" presetClass="exit" presetSubtype="0" fill="hold" grpId="13" nodeType="withEffect">
                                  <p:stCondLst>
                                    <p:cond delay="0"/>
                                  </p:stCondLst>
                                  <p:childTnLst>
                                    <p:animEffect transition="out" filter="fade">
                                      <p:cBhvr>
                                        <p:cTn id="151" dur="500"/>
                                        <p:tgtEl>
                                          <p:spTgt spid="54"/>
                                        </p:tgtEl>
                                      </p:cBhvr>
                                    </p:animEffect>
                                    <p:set>
                                      <p:cBhvr>
                                        <p:cTn id="152" dur="1" fill="hold">
                                          <p:stCondLst>
                                            <p:cond delay="499"/>
                                          </p:stCondLst>
                                        </p:cTn>
                                        <p:tgtEl>
                                          <p:spTgt spid="54"/>
                                        </p:tgtEl>
                                        <p:attrNameLst>
                                          <p:attrName>style.visibility</p:attrName>
                                        </p:attrNameLst>
                                      </p:cBhvr>
                                      <p:to>
                                        <p:strVal val="hidden"/>
                                      </p:to>
                                    </p:set>
                                  </p:childTnLst>
                                </p:cTn>
                              </p:par>
                              <p:par>
                                <p:cTn id="153" presetID="1" presetClass="mediacall" presetSubtype="0" fill="hold" nodeType="withEffect">
                                  <p:stCondLst>
                                    <p:cond delay="1000"/>
                                  </p:stCondLst>
                                  <p:childTnLst>
                                    <p:cmd type="call" cmd="playFrom(0.0)">
                                      <p:cBhvr>
                                        <p:cTn id="154" dur="7798" fill="hold"/>
                                        <p:tgtEl>
                                          <p:spTgt spid="62"/>
                                        </p:tgtEl>
                                      </p:cBhvr>
                                    </p:cmd>
                                  </p:childTnLst>
                                </p:cTn>
                              </p:par>
                            </p:childTnLst>
                          </p:cTn>
                        </p:par>
                        <p:par>
                          <p:cTn id="155" fill="hold">
                            <p:stCondLst>
                              <p:cond delay="8798"/>
                            </p:stCondLst>
                            <p:childTnLst>
                              <p:par>
                                <p:cTn id="156" presetID="3" presetClass="mediacall" presetSubtype="0" fill="hold" nodeType="afterEffect">
                                  <p:stCondLst>
                                    <p:cond delay="0"/>
                                  </p:stCondLst>
                                  <p:childTnLst>
                                    <p:cmd type="call" cmd="stop">
                                      <p:cBhvr>
                                        <p:cTn id="157" dur="1" fill="hold"/>
                                        <p:tgtEl>
                                          <p:spTgt spid="62"/>
                                        </p:tgtEl>
                                      </p:cBhvr>
                                    </p:cmd>
                                  </p:childTnLst>
                                </p:cTn>
                              </p:par>
                              <p:par>
                                <p:cTn id="158" presetID="10" presetClass="entr" presetSubtype="0" fill="hold" grpId="14" nodeType="withEffect">
                                  <p:stCondLst>
                                    <p:cond delay="0"/>
                                  </p:stCondLst>
                                  <p:childTnLst>
                                    <p:set>
                                      <p:cBhvr>
                                        <p:cTn id="159" dur="1" fill="hold">
                                          <p:stCondLst>
                                            <p:cond delay="0"/>
                                          </p:stCondLst>
                                        </p:cTn>
                                        <p:tgtEl>
                                          <p:spTgt spid="54"/>
                                        </p:tgtEl>
                                        <p:attrNameLst>
                                          <p:attrName>style.visibility</p:attrName>
                                        </p:attrNameLst>
                                      </p:cBhvr>
                                      <p:to>
                                        <p:strVal val="visible"/>
                                      </p:to>
                                    </p:set>
                                    <p:animEffect transition="in" filter="fade">
                                      <p:cBhvr>
                                        <p:cTn id="160" dur="500"/>
                                        <p:tgtEl>
                                          <p:spTgt spid="54"/>
                                        </p:tgtEl>
                                      </p:cBhvr>
                                    </p:animEffect>
                                  </p:child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nodeType="clickEffect">
                                  <p:stCondLst>
                                    <p:cond delay="0"/>
                                  </p:stCondLst>
                                  <p:childTnLst>
                                    <p:set>
                                      <p:cBhvr>
                                        <p:cTn id="164" dur="1" fill="hold">
                                          <p:stCondLst>
                                            <p:cond delay="0"/>
                                          </p:stCondLst>
                                        </p:cTn>
                                        <p:tgtEl>
                                          <p:spTgt spid="23"/>
                                        </p:tgtEl>
                                        <p:attrNameLst>
                                          <p:attrName>style.visibility</p:attrName>
                                        </p:attrNameLst>
                                      </p:cBhvr>
                                      <p:to>
                                        <p:strVal val="visible"/>
                                      </p:to>
                                    </p:set>
                                    <p:animEffect transition="in" filter="fade">
                                      <p:cBhvr>
                                        <p:cTn id="165" dur="500"/>
                                        <p:tgtEl>
                                          <p:spTgt spid="23"/>
                                        </p:tgtEl>
                                      </p:cBhvr>
                                    </p:animEffect>
                                  </p:childTnLst>
                                </p:cTn>
                              </p:par>
                              <p:par>
                                <p:cTn id="166" presetID="10" presetClass="exit" presetSubtype="0" fill="hold" grpId="15" nodeType="withEffect">
                                  <p:stCondLst>
                                    <p:cond delay="0"/>
                                  </p:stCondLst>
                                  <p:childTnLst>
                                    <p:animEffect transition="out" filter="fade">
                                      <p:cBhvr>
                                        <p:cTn id="167" dur="500"/>
                                        <p:tgtEl>
                                          <p:spTgt spid="54"/>
                                        </p:tgtEl>
                                      </p:cBhvr>
                                    </p:animEffect>
                                    <p:set>
                                      <p:cBhvr>
                                        <p:cTn id="168" dur="1" fill="hold">
                                          <p:stCondLst>
                                            <p:cond delay="499"/>
                                          </p:stCondLst>
                                        </p:cTn>
                                        <p:tgtEl>
                                          <p:spTgt spid="54"/>
                                        </p:tgtEl>
                                        <p:attrNameLst>
                                          <p:attrName>style.visibility</p:attrName>
                                        </p:attrNameLst>
                                      </p:cBhvr>
                                      <p:to>
                                        <p:strVal val="hidden"/>
                                      </p:to>
                                    </p:set>
                                  </p:childTnLst>
                                </p:cTn>
                              </p:par>
                              <p:par>
                                <p:cTn id="169" presetID="10" presetClass="entr" presetSubtype="0" fill="hold" grpId="0" nodeType="withEffect">
                                  <p:stCondLst>
                                    <p:cond delay="500"/>
                                  </p:stCondLst>
                                  <p:childTnLst>
                                    <p:set>
                                      <p:cBhvr>
                                        <p:cTn id="170" dur="1" fill="hold">
                                          <p:stCondLst>
                                            <p:cond delay="0"/>
                                          </p:stCondLst>
                                        </p:cTn>
                                        <p:tgtEl>
                                          <p:spTgt spid="13"/>
                                        </p:tgtEl>
                                        <p:attrNameLst>
                                          <p:attrName>style.visibility</p:attrName>
                                        </p:attrNameLst>
                                      </p:cBhvr>
                                      <p:to>
                                        <p:strVal val="visible"/>
                                      </p:to>
                                    </p:set>
                                    <p:animEffect transition="in" filter="fade">
                                      <p:cBhvr>
                                        <p:cTn id="171" dur="500"/>
                                        <p:tgtEl>
                                          <p:spTgt spid="13"/>
                                        </p:tgtEl>
                                      </p:cBhvr>
                                    </p:animEffect>
                                  </p:childTnLst>
                                </p:cTn>
                              </p:par>
                              <p:par>
                                <p:cTn id="172" presetID="10" presetClass="entr" presetSubtype="0" fill="hold" grpId="0" nodeType="withEffect">
                                  <p:stCondLst>
                                    <p:cond delay="500"/>
                                  </p:stCondLst>
                                  <p:childTnLst>
                                    <p:set>
                                      <p:cBhvr>
                                        <p:cTn id="173" dur="1" fill="hold">
                                          <p:stCondLst>
                                            <p:cond delay="0"/>
                                          </p:stCondLst>
                                        </p:cTn>
                                        <p:tgtEl>
                                          <p:spTgt spid="18"/>
                                        </p:tgtEl>
                                        <p:attrNameLst>
                                          <p:attrName>style.visibility</p:attrName>
                                        </p:attrNameLst>
                                      </p:cBhvr>
                                      <p:to>
                                        <p:strVal val="visible"/>
                                      </p:to>
                                    </p:set>
                                    <p:animEffect transition="in" filter="fade">
                                      <p:cBhvr>
                                        <p:cTn id="174" dur="500"/>
                                        <p:tgtEl>
                                          <p:spTgt spid="18"/>
                                        </p:tgtEl>
                                      </p:cBhvr>
                                    </p:animEffect>
                                  </p:childTnLst>
                                </p:cTn>
                              </p:par>
                              <p:par>
                                <p:cTn id="175" presetID="10" presetClass="entr" presetSubtype="0" fill="hold" grpId="0" nodeType="withEffect">
                                  <p:stCondLst>
                                    <p:cond delay="1000"/>
                                  </p:stCondLst>
                                  <p:childTnLst>
                                    <p:set>
                                      <p:cBhvr>
                                        <p:cTn id="176" dur="1" fill="hold">
                                          <p:stCondLst>
                                            <p:cond delay="0"/>
                                          </p:stCondLst>
                                        </p:cTn>
                                        <p:tgtEl>
                                          <p:spTgt spid="31"/>
                                        </p:tgtEl>
                                        <p:attrNameLst>
                                          <p:attrName>style.visibility</p:attrName>
                                        </p:attrNameLst>
                                      </p:cBhvr>
                                      <p:to>
                                        <p:strVal val="visible"/>
                                      </p:to>
                                    </p:set>
                                    <p:animEffect transition="in" filter="fade">
                                      <p:cBhvr>
                                        <p:cTn id="177" dur="500"/>
                                        <p:tgtEl>
                                          <p:spTgt spid="31"/>
                                        </p:tgtEl>
                                      </p:cBhvr>
                                    </p:animEffect>
                                  </p:childTnLst>
                                </p:cTn>
                              </p:par>
                              <p:par>
                                <p:cTn id="178" presetID="10" presetClass="entr" presetSubtype="0" fill="hold" grpId="0" nodeType="withEffect">
                                  <p:stCondLst>
                                    <p:cond delay="1500"/>
                                  </p:stCondLst>
                                  <p:childTnLst>
                                    <p:set>
                                      <p:cBhvr>
                                        <p:cTn id="179" dur="1" fill="hold">
                                          <p:stCondLst>
                                            <p:cond delay="0"/>
                                          </p:stCondLst>
                                        </p:cTn>
                                        <p:tgtEl>
                                          <p:spTgt spid="45"/>
                                        </p:tgtEl>
                                        <p:attrNameLst>
                                          <p:attrName>style.visibility</p:attrName>
                                        </p:attrNameLst>
                                      </p:cBhvr>
                                      <p:to>
                                        <p:strVal val="visible"/>
                                      </p:to>
                                    </p:set>
                                    <p:animEffect transition="in" filter="fade">
                                      <p:cBhvr>
                                        <p:cTn id="180" dur="500"/>
                                        <p:tgtEl>
                                          <p:spTgt spid="45"/>
                                        </p:tgtEl>
                                      </p:cBhvr>
                                    </p:animEffect>
                                  </p:childTnLst>
                                </p:cTn>
                              </p:par>
                              <p:par>
                                <p:cTn id="181" presetID="1" presetClass="mediacall" presetSubtype="0" fill="hold" nodeType="withEffect">
                                  <p:stCondLst>
                                    <p:cond delay="1000"/>
                                  </p:stCondLst>
                                  <p:childTnLst>
                                    <p:cmd type="call" cmd="playFrom(0.0)">
                                      <p:cBhvr>
                                        <p:cTn id="182" dur="12128" fill="hold"/>
                                        <p:tgtEl>
                                          <p:spTgt spid="63"/>
                                        </p:tgtEl>
                                      </p:cBhvr>
                                    </p:cmd>
                                  </p:childTnLst>
                                </p:cTn>
                              </p:par>
                            </p:childTnLst>
                          </p:cTn>
                        </p:par>
                        <p:par>
                          <p:cTn id="183" fill="hold">
                            <p:stCondLst>
                              <p:cond delay="13128"/>
                            </p:stCondLst>
                            <p:childTnLst>
                              <p:par>
                                <p:cTn id="184" presetID="3" presetClass="mediacall" presetSubtype="0" fill="hold" nodeType="afterEffect">
                                  <p:stCondLst>
                                    <p:cond delay="0"/>
                                  </p:stCondLst>
                                  <p:childTnLst>
                                    <p:cmd type="call" cmd="stop">
                                      <p:cBhvr>
                                        <p:cTn id="185" dur="1" fill="hold"/>
                                        <p:tgtEl>
                                          <p:spTgt spid="63"/>
                                        </p:tgtEl>
                                      </p:cBhvr>
                                    </p:cmd>
                                  </p:childTnLst>
                                </p:cTn>
                              </p:par>
                              <p:par>
                                <p:cTn id="186" presetID="10" presetClass="entr" presetSubtype="0" fill="hold" grpId="16" nodeType="withEffect">
                                  <p:stCondLst>
                                    <p:cond delay="0"/>
                                  </p:stCondLst>
                                  <p:childTnLst>
                                    <p:set>
                                      <p:cBhvr>
                                        <p:cTn id="187" dur="1" fill="hold">
                                          <p:stCondLst>
                                            <p:cond delay="0"/>
                                          </p:stCondLst>
                                        </p:cTn>
                                        <p:tgtEl>
                                          <p:spTgt spid="54"/>
                                        </p:tgtEl>
                                        <p:attrNameLst>
                                          <p:attrName>style.visibility</p:attrName>
                                        </p:attrNameLst>
                                      </p:cBhvr>
                                      <p:to>
                                        <p:strVal val="visible"/>
                                      </p:to>
                                    </p:set>
                                    <p:animEffect transition="in" filter="fade">
                                      <p:cBhvr>
                                        <p:cTn id="188" dur="500"/>
                                        <p:tgtEl>
                                          <p:spTgt spid="54"/>
                                        </p:tgtEl>
                                      </p:cBhvr>
                                    </p:animEffect>
                                  </p:childTnLst>
                                </p:cTn>
                              </p:par>
                            </p:childTnLst>
                          </p:cTn>
                        </p:par>
                      </p:childTnLst>
                    </p:cTn>
                  </p:par>
                  <p:par>
                    <p:cTn id="189" fill="hold">
                      <p:stCondLst>
                        <p:cond delay="indefinite"/>
                      </p:stCondLst>
                      <p:childTnLst>
                        <p:par>
                          <p:cTn id="190" fill="hold">
                            <p:stCondLst>
                              <p:cond delay="0"/>
                            </p:stCondLst>
                            <p:childTnLst>
                              <p:par>
                                <p:cTn id="191" presetID="10" presetClass="entr" presetSubtype="0" fill="hold" nodeType="clickEffect">
                                  <p:stCondLst>
                                    <p:cond delay="0"/>
                                  </p:stCondLst>
                                  <p:childTnLst>
                                    <p:set>
                                      <p:cBhvr>
                                        <p:cTn id="192" dur="1" fill="hold">
                                          <p:stCondLst>
                                            <p:cond delay="0"/>
                                          </p:stCondLst>
                                        </p:cTn>
                                        <p:tgtEl>
                                          <p:spTgt spid="24"/>
                                        </p:tgtEl>
                                        <p:attrNameLst>
                                          <p:attrName>style.visibility</p:attrName>
                                        </p:attrNameLst>
                                      </p:cBhvr>
                                      <p:to>
                                        <p:strVal val="visible"/>
                                      </p:to>
                                    </p:set>
                                    <p:animEffect transition="in" filter="fade">
                                      <p:cBhvr>
                                        <p:cTn id="193" dur="500"/>
                                        <p:tgtEl>
                                          <p:spTgt spid="24"/>
                                        </p:tgtEl>
                                      </p:cBhvr>
                                    </p:animEffect>
                                  </p:childTnLst>
                                </p:cTn>
                              </p:par>
                              <p:par>
                                <p:cTn id="194" presetID="10" presetClass="exit" presetSubtype="0" fill="hold" grpId="17" nodeType="withEffect">
                                  <p:stCondLst>
                                    <p:cond delay="0"/>
                                  </p:stCondLst>
                                  <p:childTnLst>
                                    <p:animEffect transition="out" filter="fade">
                                      <p:cBhvr>
                                        <p:cTn id="195" dur="500"/>
                                        <p:tgtEl>
                                          <p:spTgt spid="54"/>
                                        </p:tgtEl>
                                      </p:cBhvr>
                                    </p:animEffect>
                                    <p:set>
                                      <p:cBhvr>
                                        <p:cTn id="196" dur="1" fill="hold">
                                          <p:stCondLst>
                                            <p:cond delay="499"/>
                                          </p:stCondLst>
                                        </p:cTn>
                                        <p:tgtEl>
                                          <p:spTgt spid="54"/>
                                        </p:tgtEl>
                                        <p:attrNameLst>
                                          <p:attrName>style.visibility</p:attrName>
                                        </p:attrNameLst>
                                      </p:cBhvr>
                                      <p:to>
                                        <p:strVal val="hidden"/>
                                      </p:to>
                                    </p:set>
                                  </p:childTnLst>
                                </p:cTn>
                              </p:par>
                              <p:par>
                                <p:cTn id="197" presetID="10" presetClass="entr" presetSubtype="0" fill="hold" grpId="0" nodeType="withEffect">
                                  <p:stCondLst>
                                    <p:cond delay="500"/>
                                  </p:stCondLst>
                                  <p:childTnLst>
                                    <p:set>
                                      <p:cBhvr>
                                        <p:cTn id="198" dur="1" fill="hold">
                                          <p:stCondLst>
                                            <p:cond delay="0"/>
                                          </p:stCondLst>
                                        </p:cTn>
                                        <p:tgtEl>
                                          <p:spTgt spid="14"/>
                                        </p:tgtEl>
                                        <p:attrNameLst>
                                          <p:attrName>style.visibility</p:attrName>
                                        </p:attrNameLst>
                                      </p:cBhvr>
                                      <p:to>
                                        <p:strVal val="visible"/>
                                      </p:to>
                                    </p:set>
                                    <p:animEffect transition="in" filter="fade">
                                      <p:cBhvr>
                                        <p:cTn id="199" dur="500"/>
                                        <p:tgtEl>
                                          <p:spTgt spid="14"/>
                                        </p:tgtEl>
                                      </p:cBhvr>
                                    </p:animEffect>
                                  </p:childTnLst>
                                </p:cTn>
                              </p:par>
                              <p:par>
                                <p:cTn id="200" presetID="10" presetClass="entr" presetSubtype="0" fill="hold" grpId="0" nodeType="withEffect">
                                  <p:stCondLst>
                                    <p:cond delay="500"/>
                                  </p:stCondLst>
                                  <p:childTnLst>
                                    <p:set>
                                      <p:cBhvr>
                                        <p:cTn id="201" dur="1" fill="hold">
                                          <p:stCondLst>
                                            <p:cond delay="0"/>
                                          </p:stCondLst>
                                        </p:cTn>
                                        <p:tgtEl>
                                          <p:spTgt spid="19"/>
                                        </p:tgtEl>
                                        <p:attrNameLst>
                                          <p:attrName>style.visibility</p:attrName>
                                        </p:attrNameLst>
                                      </p:cBhvr>
                                      <p:to>
                                        <p:strVal val="visible"/>
                                      </p:to>
                                    </p:set>
                                    <p:animEffect transition="in" filter="fade">
                                      <p:cBhvr>
                                        <p:cTn id="202" dur="500"/>
                                        <p:tgtEl>
                                          <p:spTgt spid="19"/>
                                        </p:tgtEl>
                                      </p:cBhvr>
                                    </p:animEffect>
                                  </p:childTnLst>
                                </p:cTn>
                              </p:par>
                              <p:par>
                                <p:cTn id="203" presetID="10" presetClass="entr" presetSubtype="0" fill="hold" grpId="0" nodeType="withEffect">
                                  <p:stCondLst>
                                    <p:cond delay="500"/>
                                  </p:stCondLst>
                                  <p:childTnLst>
                                    <p:set>
                                      <p:cBhvr>
                                        <p:cTn id="204" dur="1" fill="hold">
                                          <p:stCondLst>
                                            <p:cond delay="0"/>
                                          </p:stCondLst>
                                        </p:cTn>
                                        <p:tgtEl>
                                          <p:spTgt spid="29"/>
                                        </p:tgtEl>
                                        <p:attrNameLst>
                                          <p:attrName>style.visibility</p:attrName>
                                        </p:attrNameLst>
                                      </p:cBhvr>
                                      <p:to>
                                        <p:strVal val="visible"/>
                                      </p:to>
                                    </p:set>
                                    <p:animEffect transition="in" filter="fade">
                                      <p:cBhvr>
                                        <p:cTn id="205" dur="500"/>
                                        <p:tgtEl>
                                          <p:spTgt spid="29"/>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25"/>
                                        </p:tgtEl>
                                        <p:attrNameLst>
                                          <p:attrName>style.visibility</p:attrName>
                                        </p:attrNameLst>
                                      </p:cBhvr>
                                      <p:to>
                                        <p:strVal val="visible"/>
                                      </p:to>
                                    </p:set>
                                    <p:animEffect transition="in" filter="fade">
                                      <p:cBhvr>
                                        <p:cTn id="208" dur="500"/>
                                        <p:tgtEl>
                                          <p:spTgt spid="25"/>
                                        </p:tgtEl>
                                      </p:cBhvr>
                                    </p:animEffect>
                                  </p:childTnLst>
                                </p:cTn>
                              </p:par>
                              <p:par>
                                <p:cTn id="209" presetID="10" presetClass="entr" presetSubtype="0" fill="hold" grpId="0" nodeType="withEffect">
                                  <p:stCondLst>
                                    <p:cond delay="1250"/>
                                  </p:stCondLst>
                                  <p:childTnLst>
                                    <p:set>
                                      <p:cBhvr>
                                        <p:cTn id="210" dur="1" fill="hold">
                                          <p:stCondLst>
                                            <p:cond delay="0"/>
                                          </p:stCondLst>
                                        </p:cTn>
                                        <p:tgtEl>
                                          <p:spTgt spid="26"/>
                                        </p:tgtEl>
                                        <p:attrNameLst>
                                          <p:attrName>style.visibility</p:attrName>
                                        </p:attrNameLst>
                                      </p:cBhvr>
                                      <p:to>
                                        <p:strVal val="visible"/>
                                      </p:to>
                                    </p:set>
                                    <p:animEffect transition="in" filter="fade">
                                      <p:cBhvr>
                                        <p:cTn id="211" dur="500"/>
                                        <p:tgtEl>
                                          <p:spTgt spid="26"/>
                                        </p:tgtEl>
                                      </p:cBhvr>
                                    </p:animEffect>
                                  </p:childTnLst>
                                </p:cTn>
                              </p:par>
                              <p:par>
                                <p:cTn id="212" presetID="10" presetClass="entr" presetSubtype="0" fill="hold" grpId="0" nodeType="withEffect">
                                  <p:stCondLst>
                                    <p:cond delay="1750"/>
                                  </p:stCondLst>
                                  <p:childTnLst>
                                    <p:set>
                                      <p:cBhvr>
                                        <p:cTn id="213" dur="1" fill="hold">
                                          <p:stCondLst>
                                            <p:cond delay="0"/>
                                          </p:stCondLst>
                                        </p:cTn>
                                        <p:tgtEl>
                                          <p:spTgt spid="46"/>
                                        </p:tgtEl>
                                        <p:attrNameLst>
                                          <p:attrName>style.visibility</p:attrName>
                                        </p:attrNameLst>
                                      </p:cBhvr>
                                      <p:to>
                                        <p:strVal val="visible"/>
                                      </p:to>
                                    </p:set>
                                    <p:animEffect transition="in" filter="fade">
                                      <p:cBhvr>
                                        <p:cTn id="214" dur="500"/>
                                        <p:tgtEl>
                                          <p:spTgt spid="46"/>
                                        </p:tgtEl>
                                      </p:cBhvr>
                                    </p:animEffect>
                                  </p:childTnLst>
                                </p:cTn>
                              </p:par>
                              <p:par>
                                <p:cTn id="215" presetID="1" presetClass="mediacall" presetSubtype="0" fill="hold" nodeType="withEffect">
                                  <p:stCondLst>
                                    <p:cond delay="1000"/>
                                  </p:stCondLst>
                                  <p:childTnLst>
                                    <p:cmd type="call" cmd="playFrom(0.0)">
                                      <p:cBhvr>
                                        <p:cTn id="216" dur="12806" fill="hold"/>
                                        <p:tgtEl>
                                          <p:spTgt spid="64"/>
                                        </p:tgtEl>
                                      </p:cBhvr>
                                    </p:cmd>
                                  </p:childTnLst>
                                </p:cTn>
                              </p:par>
                            </p:childTnLst>
                          </p:cTn>
                        </p:par>
                        <p:par>
                          <p:cTn id="217" fill="hold">
                            <p:stCondLst>
                              <p:cond delay="13806"/>
                            </p:stCondLst>
                            <p:childTnLst>
                              <p:par>
                                <p:cTn id="218" presetID="3" presetClass="mediacall" presetSubtype="0" fill="hold" nodeType="afterEffect">
                                  <p:stCondLst>
                                    <p:cond delay="0"/>
                                  </p:stCondLst>
                                  <p:childTnLst>
                                    <p:cmd type="call" cmd="stop">
                                      <p:cBhvr>
                                        <p:cTn id="219" dur="1" fill="hold"/>
                                        <p:tgtEl>
                                          <p:spTgt spid="64"/>
                                        </p:tgtEl>
                                      </p:cBhvr>
                                    </p:cmd>
                                  </p:childTnLst>
                                </p:cTn>
                              </p:par>
                              <p:par>
                                <p:cTn id="220" presetID="10" presetClass="entr" presetSubtype="0" fill="hold" grpId="18" nodeType="withEffect">
                                  <p:stCondLst>
                                    <p:cond delay="0"/>
                                  </p:stCondLst>
                                  <p:childTnLst>
                                    <p:set>
                                      <p:cBhvr>
                                        <p:cTn id="221" dur="1" fill="hold">
                                          <p:stCondLst>
                                            <p:cond delay="0"/>
                                          </p:stCondLst>
                                        </p:cTn>
                                        <p:tgtEl>
                                          <p:spTgt spid="54"/>
                                        </p:tgtEl>
                                        <p:attrNameLst>
                                          <p:attrName>style.visibility</p:attrName>
                                        </p:attrNameLst>
                                      </p:cBhvr>
                                      <p:to>
                                        <p:strVal val="visible"/>
                                      </p:to>
                                    </p:set>
                                    <p:animEffect transition="in" filter="fade">
                                      <p:cBhvr>
                                        <p:cTn id="222" dur="500"/>
                                        <p:tgtEl>
                                          <p:spTgt spid="54"/>
                                        </p:tgtEl>
                                      </p:cBhvr>
                                    </p:animEffect>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grpId="0" nodeType="clickEffect">
                                  <p:stCondLst>
                                    <p:cond delay="0"/>
                                  </p:stCondLst>
                                  <p:childTnLst>
                                    <p:set>
                                      <p:cBhvr>
                                        <p:cTn id="226" dur="1" fill="hold">
                                          <p:stCondLst>
                                            <p:cond delay="0"/>
                                          </p:stCondLst>
                                        </p:cTn>
                                        <p:tgtEl>
                                          <p:spTgt spid="47"/>
                                        </p:tgtEl>
                                        <p:attrNameLst>
                                          <p:attrName>style.visibility</p:attrName>
                                        </p:attrNameLst>
                                      </p:cBhvr>
                                      <p:to>
                                        <p:strVal val="visible"/>
                                      </p:to>
                                    </p:set>
                                    <p:animEffect transition="in" filter="fade">
                                      <p:cBhvr>
                                        <p:cTn id="227" dur="500"/>
                                        <p:tgtEl>
                                          <p:spTgt spid="47"/>
                                        </p:tgtEl>
                                      </p:cBhvr>
                                    </p:animEffect>
                                  </p:childTnLst>
                                </p:cTn>
                              </p:par>
                              <p:par>
                                <p:cTn id="228" presetID="10" presetClass="exit" presetSubtype="0" fill="hold" grpId="19" nodeType="withEffect">
                                  <p:stCondLst>
                                    <p:cond delay="0"/>
                                  </p:stCondLst>
                                  <p:childTnLst>
                                    <p:animEffect transition="out" filter="fade">
                                      <p:cBhvr>
                                        <p:cTn id="229" dur="500"/>
                                        <p:tgtEl>
                                          <p:spTgt spid="54"/>
                                        </p:tgtEl>
                                      </p:cBhvr>
                                    </p:animEffect>
                                    <p:set>
                                      <p:cBhvr>
                                        <p:cTn id="230" dur="1" fill="hold">
                                          <p:stCondLst>
                                            <p:cond delay="499"/>
                                          </p:stCondLst>
                                        </p:cTn>
                                        <p:tgtEl>
                                          <p:spTgt spid="54"/>
                                        </p:tgtEl>
                                        <p:attrNameLst>
                                          <p:attrName>style.visibility</p:attrName>
                                        </p:attrNameLst>
                                      </p:cBhvr>
                                      <p:to>
                                        <p:strVal val="hidden"/>
                                      </p:to>
                                    </p:set>
                                  </p:childTnLst>
                                </p:cTn>
                              </p:par>
                              <p:par>
                                <p:cTn id="231" presetID="1" presetClass="mediacall" presetSubtype="0" fill="hold" nodeType="withEffect">
                                  <p:stCondLst>
                                    <p:cond delay="1000"/>
                                  </p:stCondLst>
                                  <p:childTnLst>
                                    <p:cmd type="call" cmd="playFrom(0.0)">
                                      <p:cBhvr>
                                        <p:cTn id="232" dur="13615" fill="hold"/>
                                        <p:tgtEl>
                                          <p:spTgt spid="65"/>
                                        </p:tgtEl>
                                      </p:cBhvr>
                                    </p:cmd>
                                  </p:childTnLst>
                                </p:cTn>
                              </p:par>
                            </p:childTnLst>
                          </p:cTn>
                        </p:par>
                        <p:par>
                          <p:cTn id="233" fill="hold">
                            <p:stCondLst>
                              <p:cond delay="14615"/>
                            </p:stCondLst>
                            <p:childTnLst>
                              <p:par>
                                <p:cTn id="234" presetID="3" presetClass="mediacall" presetSubtype="0" fill="hold" nodeType="afterEffect">
                                  <p:stCondLst>
                                    <p:cond delay="0"/>
                                  </p:stCondLst>
                                  <p:childTnLst>
                                    <p:cmd type="call" cmd="stop">
                                      <p:cBhvr>
                                        <p:cTn id="235" dur="1" fill="hold"/>
                                        <p:tgtEl>
                                          <p:spTgt spid="65"/>
                                        </p:tgtEl>
                                      </p:cBhvr>
                                    </p:cmd>
                                  </p:childTnLst>
                                </p:cTn>
                              </p:par>
                              <p:par>
                                <p:cTn id="236" presetID="10" presetClass="entr" presetSubtype="0" fill="hold" grpId="20" nodeType="withEffect">
                                  <p:stCondLst>
                                    <p:cond delay="0"/>
                                  </p:stCondLst>
                                  <p:childTnLst>
                                    <p:set>
                                      <p:cBhvr>
                                        <p:cTn id="237" dur="1" fill="hold">
                                          <p:stCondLst>
                                            <p:cond delay="0"/>
                                          </p:stCondLst>
                                        </p:cTn>
                                        <p:tgtEl>
                                          <p:spTgt spid="54"/>
                                        </p:tgtEl>
                                        <p:attrNameLst>
                                          <p:attrName>style.visibility</p:attrName>
                                        </p:attrNameLst>
                                      </p:cBhvr>
                                      <p:to>
                                        <p:strVal val="visible"/>
                                      </p:to>
                                    </p:set>
                                    <p:animEffect transition="in" filter="fade">
                                      <p:cBhvr>
                                        <p:cTn id="238" dur="500"/>
                                        <p:tgtEl>
                                          <p:spTgt spid="54"/>
                                        </p:tgtEl>
                                      </p:cBhvr>
                                    </p:animEffect>
                                  </p:childTnLst>
                                </p:cTn>
                              </p:par>
                            </p:childTnLst>
                          </p:cTn>
                        </p:par>
                      </p:childTnLst>
                    </p:cTn>
                  </p:par>
                  <p:par>
                    <p:cTn id="239" fill="hold">
                      <p:stCondLst>
                        <p:cond delay="indefinite"/>
                      </p:stCondLst>
                      <p:childTnLst>
                        <p:par>
                          <p:cTn id="240" fill="hold">
                            <p:stCondLst>
                              <p:cond delay="0"/>
                            </p:stCondLst>
                            <p:childTnLst>
                              <p:par>
                                <p:cTn id="241" presetID="10" presetClass="entr" presetSubtype="0" fill="hold" grpId="0" nodeType="clickEffect">
                                  <p:stCondLst>
                                    <p:cond delay="0"/>
                                  </p:stCondLst>
                                  <p:childTnLst>
                                    <p:set>
                                      <p:cBhvr>
                                        <p:cTn id="242" dur="1" fill="hold">
                                          <p:stCondLst>
                                            <p:cond delay="0"/>
                                          </p:stCondLst>
                                        </p:cTn>
                                        <p:tgtEl>
                                          <p:spTgt spid="48"/>
                                        </p:tgtEl>
                                        <p:attrNameLst>
                                          <p:attrName>style.visibility</p:attrName>
                                        </p:attrNameLst>
                                      </p:cBhvr>
                                      <p:to>
                                        <p:strVal val="visible"/>
                                      </p:to>
                                    </p:set>
                                    <p:animEffect transition="in" filter="fade">
                                      <p:cBhvr>
                                        <p:cTn id="243" dur="500"/>
                                        <p:tgtEl>
                                          <p:spTgt spid="48"/>
                                        </p:tgtEl>
                                      </p:cBhvr>
                                    </p:animEffect>
                                  </p:childTnLst>
                                </p:cTn>
                              </p:par>
                              <p:par>
                                <p:cTn id="244" presetID="10" presetClass="exit" presetSubtype="0" fill="hold" grpId="21" nodeType="withEffect">
                                  <p:stCondLst>
                                    <p:cond delay="0"/>
                                  </p:stCondLst>
                                  <p:childTnLst>
                                    <p:animEffect transition="out" filter="fade">
                                      <p:cBhvr>
                                        <p:cTn id="245" dur="500"/>
                                        <p:tgtEl>
                                          <p:spTgt spid="54"/>
                                        </p:tgtEl>
                                      </p:cBhvr>
                                    </p:animEffect>
                                    <p:set>
                                      <p:cBhvr>
                                        <p:cTn id="246" dur="1" fill="hold">
                                          <p:stCondLst>
                                            <p:cond delay="499"/>
                                          </p:stCondLst>
                                        </p:cTn>
                                        <p:tgtEl>
                                          <p:spTgt spid="54"/>
                                        </p:tgtEl>
                                        <p:attrNameLst>
                                          <p:attrName>style.visibility</p:attrName>
                                        </p:attrNameLst>
                                      </p:cBhvr>
                                      <p:to>
                                        <p:strVal val="hidden"/>
                                      </p:to>
                                    </p:set>
                                  </p:childTnLst>
                                </p:cTn>
                              </p:par>
                              <p:par>
                                <p:cTn id="247" presetID="1" presetClass="mediacall" presetSubtype="0" fill="hold" nodeType="withEffect">
                                  <p:stCondLst>
                                    <p:cond delay="1000"/>
                                  </p:stCondLst>
                                  <p:childTnLst>
                                    <p:cmd type="call" cmd="playFrom(0.0)">
                                      <p:cBhvr>
                                        <p:cTn id="248" dur="33151" fill="hold"/>
                                        <p:tgtEl>
                                          <p:spTgt spid="66"/>
                                        </p:tgtEl>
                                      </p:cBhvr>
                                    </p:cmd>
                                  </p:childTnLst>
                                </p:cTn>
                              </p:par>
                            </p:childTnLst>
                          </p:cTn>
                        </p:par>
                        <p:par>
                          <p:cTn id="249" fill="hold">
                            <p:stCondLst>
                              <p:cond delay="34151"/>
                            </p:stCondLst>
                            <p:childTnLst>
                              <p:par>
                                <p:cTn id="250" presetID="3" presetClass="mediacall" presetSubtype="0" fill="hold" nodeType="afterEffect">
                                  <p:stCondLst>
                                    <p:cond delay="0"/>
                                  </p:stCondLst>
                                  <p:childTnLst>
                                    <p:cmd type="call" cmd="stop">
                                      <p:cBhvr>
                                        <p:cTn id="251" dur="1" fill="hold"/>
                                        <p:tgtEl>
                                          <p:spTgt spid="66"/>
                                        </p:tgtEl>
                                      </p:cBhvr>
                                    </p:cmd>
                                  </p:childTnLst>
                                </p:cTn>
                              </p:par>
                              <p:par>
                                <p:cTn id="252" presetID="10" presetClass="entr" presetSubtype="0" fill="hold" grpId="22" nodeType="withEffect">
                                  <p:stCondLst>
                                    <p:cond delay="0"/>
                                  </p:stCondLst>
                                  <p:childTnLst>
                                    <p:set>
                                      <p:cBhvr>
                                        <p:cTn id="253" dur="1" fill="hold">
                                          <p:stCondLst>
                                            <p:cond delay="0"/>
                                          </p:stCondLst>
                                        </p:cTn>
                                        <p:tgtEl>
                                          <p:spTgt spid="54"/>
                                        </p:tgtEl>
                                        <p:attrNameLst>
                                          <p:attrName>style.visibility</p:attrName>
                                        </p:attrNameLst>
                                      </p:cBhvr>
                                      <p:to>
                                        <p:strVal val="visible"/>
                                      </p:to>
                                    </p:set>
                                    <p:animEffect transition="in" filter="fade">
                                      <p:cBhvr>
                                        <p:cTn id="254" dur="500"/>
                                        <p:tgtEl>
                                          <p:spTgt spid="54"/>
                                        </p:tgtEl>
                                      </p:cBhvr>
                                    </p:animEffect>
                                  </p:childTnLst>
                                </p:cTn>
                              </p:par>
                            </p:childTnLst>
                          </p:cTn>
                        </p:par>
                      </p:childTnLst>
                    </p:cTn>
                  </p:par>
                  <p:par>
                    <p:cTn id="255" fill="hold">
                      <p:stCondLst>
                        <p:cond delay="indefinite"/>
                      </p:stCondLst>
                      <p:childTnLst>
                        <p:par>
                          <p:cTn id="256" fill="hold">
                            <p:stCondLst>
                              <p:cond delay="0"/>
                            </p:stCondLst>
                            <p:childTnLst>
                              <p:par>
                                <p:cTn id="257" presetID="10" presetClass="entr" presetSubtype="0" fill="hold" grpId="0" nodeType="clickEffect">
                                  <p:stCondLst>
                                    <p:cond delay="0"/>
                                  </p:stCondLst>
                                  <p:childTnLst>
                                    <p:set>
                                      <p:cBhvr>
                                        <p:cTn id="258" dur="1" fill="hold">
                                          <p:stCondLst>
                                            <p:cond delay="0"/>
                                          </p:stCondLst>
                                        </p:cTn>
                                        <p:tgtEl>
                                          <p:spTgt spid="49"/>
                                        </p:tgtEl>
                                        <p:attrNameLst>
                                          <p:attrName>style.visibility</p:attrName>
                                        </p:attrNameLst>
                                      </p:cBhvr>
                                      <p:to>
                                        <p:strVal val="visible"/>
                                      </p:to>
                                    </p:set>
                                    <p:animEffect transition="in" filter="fade">
                                      <p:cBhvr>
                                        <p:cTn id="259" dur="500"/>
                                        <p:tgtEl>
                                          <p:spTgt spid="49"/>
                                        </p:tgtEl>
                                      </p:cBhvr>
                                    </p:animEffect>
                                  </p:childTnLst>
                                </p:cTn>
                              </p:par>
                              <p:par>
                                <p:cTn id="260" presetID="10" presetClass="exit" presetSubtype="0" fill="hold" grpId="23" nodeType="withEffect">
                                  <p:stCondLst>
                                    <p:cond delay="0"/>
                                  </p:stCondLst>
                                  <p:childTnLst>
                                    <p:animEffect transition="out" filter="fade">
                                      <p:cBhvr>
                                        <p:cTn id="261" dur="500"/>
                                        <p:tgtEl>
                                          <p:spTgt spid="54"/>
                                        </p:tgtEl>
                                      </p:cBhvr>
                                    </p:animEffect>
                                    <p:set>
                                      <p:cBhvr>
                                        <p:cTn id="262" dur="1" fill="hold">
                                          <p:stCondLst>
                                            <p:cond delay="499"/>
                                          </p:stCondLst>
                                        </p:cTn>
                                        <p:tgtEl>
                                          <p:spTgt spid="54"/>
                                        </p:tgtEl>
                                        <p:attrNameLst>
                                          <p:attrName>style.visibility</p:attrName>
                                        </p:attrNameLst>
                                      </p:cBhvr>
                                      <p:to>
                                        <p:strVal val="hidden"/>
                                      </p:to>
                                    </p:set>
                                  </p:childTnLst>
                                </p:cTn>
                              </p:par>
                              <p:par>
                                <p:cTn id="263" presetID="1" presetClass="mediacall" presetSubtype="0" fill="hold" nodeType="withEffect">
                                  <p:stCondLst>
                                    <p:cond delay="0"/>
                                  </p:stCondLst>
                                  <p:childTnLst>
                                    <p:cmd type="call" cmd="playFrom(0.0)">
                                      <p:cBhvr>
                                        <p:cTn id="264" dur="17058" fill="hold"/>
                                        <p:tgtEl>
                                          <p:spTgt spid="67"/>
                                        </p:tgtEl>
                                      </p:cBhvr>
                                    </p:cmd>
                                  </p:childTnLst>
                                </p:cTn>
                              </p:par>
                            </p:childTnLst>
                          </p:cTn>
                        </p:par>
                        <p:par>
                          <p:cTn id="265" fill="hold">
                            <p:stCondLst>
                              <p:cond delay="17058"/>
                            </p:stCondLst>
                            <p:childTnLst>
                              <p:par>
                                <p:cTn id="266" presetID="3" presetClass="mediacall" presetSubtype="0" fill="hold" nodeType="afterEffect">
                                  <p:stCondLst>
                                    <p:cond delay="0"/>
                                  </p:stCondLst>
                                  <p:childTnLst>
                                    <p:cmd type="call" cmd="stop">
                                      <p:cBhvr>
                                        <p:cTn id="267" dur="1" fill="hold"/>
                                        <p:tgtEl>
                                          <p:spTgt spid="67"/>
                                        </p:tgtEl>
                                      </p:cBhvr>
                                    </p:cmd>
                                  </p:childTnLst>
                                </p:cTn>
                              </p:par>
                              <p:par>
                                <p:cTn id="268" presetID="10" presetClass="entr" presetSubtype="0" fill="hold" grpId="24" nodeType="withEffect">
                                  <p:stCondLst>
                                    <p:cond delay="0"/>
                                  </p:stCondLst>
                                  <p:childTnLst>
                                    <p:set>
                                      <p:cBhvr>
                                        <p:cTn id="269" dur="1" fill="hold">
                                          <p:stCondLst>
                                            <p:cond delay="0"/>
                                          </p:stCondLst>
                                        </p:cTn>
                                        <p:tgtEl>
                                          <p:spTgt spid="54"/>
                                        </p:tgtEl>
                                        <p:attrNameLst>
                                          <p:attrName>style.visibility</p:attrName>
                                        </p:attrNameLst>
                                      </p:cBhvr>
                                      <p:to>
                                        <p:strVal val="visible"/>
                                      </p:to>
                                    </p:set>
                                    <p:animEffect transition="in" filter="fade">
                                      <p:cBhvr>
                                        <p:cTn id="27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1" fill="hold" display="0">
                  <p:stCondLst>
                    <p:cond delay="indefinite"/>
                  </p:stCondLst>
                  <p:endCondLst>
                    <p:cond evt="onStopAudio" delay="0">
                      <p:tgtEl>
                        <p:sldTgt/>
                      </p:tgtEl>
                    </p:cond>
                  </p:endCondLst>
                </p:cTn>
                <p:tgtEl>
                  <p:spTgt spid="55"/>
                </p:tgtEl>
              </p:cMediaNode>
            </p:audio>
            <p:audio>
              <p:cMediaNode vol="80000">
                <p:cTn id="272" fill="hold" display="0">
                  <p:stCondLst>
                    <p:cond delay="indefinite"/>
                  </p:stCondLst>
                  <p:endCondLst>
                    <p:cond evt="onStopAudio" delay="0">
                      <p:tgtEl>
                        <p:sldTgt/>
                      </p:tgtEl>
                    </p:cond>
                  </p:endCondLst>
                </p:cTn>
                <p:tgtEl>
                  <p:spTgt spid="56"/>
                </p:tgtEl>
              </p:cMediaNode>
            </p:audio>
            <p:audio>
              <p:cMediaNode vol="80000">
                <p:cTn id="273" fill="hold" display="0">
                  <p:stCondLst>
                    <p:cond delay="indefinite"/>
                  </p:stCondLst>
                  <p:endCondLst>
                    <p:cond evt="onStopAudio" delay="0">
                      <p:tgtEl>
                        <p:sldTgt/>
                      </p:tgtEl>
                    </p:cond>
                  </p:endCondLst>
                </p:cTn>
                <p:tgtEl>
                  <p:spTgt spid="57"/>
                </p:tgtEl>
              </p:cMediaNode>
            </p:audio>
            <p:audio>
              <p:cMediaNode vol="80000">
                <p:cTn id="274" fill="hold" display="0">
                  <p:stCondLst>
                    <p:cond delay="indefinite"/>
                  </p:stCondLst>
                  <p:endCondLst>
                    <p:cond evt="onStopAudio" delay="0">
                      <p:tgtEl>
                        <p:sldTgt/>
                      </p:tgtEl>
                    </p:cond>
                  </p:endCondLst>
                </p:cTn>
                <p:tgtEl>
                  <p:spTgt spid="58"/>
                </p:tgtEl>
              </p:cMediaNode>
            </p:audio>
            <p:audio>
              <p:cMediaNode vol="80000">
                <p:cTn id="275" fill="hold" display="0">
                  <p:stCondLst>
                    <p:cond delay="indefinite"/>
                  </p:stCondLst>
                  <p:endCondLst>
                    <p:cond evt="onStopAudio" delay="0">
                      <p:tgtEl>
                        <p:sldTgt/>
                      </p:tgtEl>
                    </p:cond>
                  </p:endCondLst>
                </p:cTn>
                <p:tgtEl>
                  <p:spTgt spid="59"/>
                </p:tgtEl>
              </p:cMediaNode>
            </p:audio>
            <p:audio>
              <p:cMediaNode vol="80000">
                <p:cTn id="276" fill="hold" display="0">
                  <p:stCondLst>
                    <p:cond delay="indefinite"/>
                  </p:stCondLst>
                  <p:endCondLst>
                    <p:cond evt="onStopAudio" delay="0">
                      <p:tgtEl>
                        <p:sldTgt/>
                      </p:tgtEl>
                    </p:cond>
                  </p:endCondLst>
                </p:cTn>
                <p:tgtEl>
                  <p:spTgt spid="60"/>
                </p:tgtEl>
              </p:cMediaNode>
            </p:audio>
            <p:audio>
              <p:cMediaNode vol="80000">
                <p:cTn id="277" fill="hold" display="0">
                  <p:stCondLst>
                    <p:cond delay="indefinite"/>
                  </p:stCondLst>
                  <p:endCondLst>
                    <p:cond evt="onStopAudio" delay="0">
                      <p:tgtEl>
                        <p:sldTgt/>
                      </p:tgtEl>
                    </p:cond>
                  </p:endCondLst>
                </p:cTn>
                <p:tgtEl>
                  <p:spTgt spid="61"/>
                </p:tgtEl>
              </p:cMediaNode>
            </p:audio>
            <p:audio>
              <p:cMediaNode vol="80000">
                <p:cTn id="278" fill="hold" display="0">
                  <p:stCondLst>
                    <p:cond delay="indefinite"/>
                  </p:stCondLst>
                  <p:endCondLst>
                    <p:cond evt="onStopAudio" delay="0">
                      <p:tgtEl>
                        <p:sldTgt/>
                      </p:tgtEl>
                    </p:cond>
                  </p:endCondLst>
                </p:cTn>
                <p:tgtEl>
                  <p:spTgt spid="62"/>
                </p:tgtEl>
              </p:cMediaNode>
            </p:audio>
            <p:audio>
              <p:cMediaNode vol="80000">
                <p:cTn id="279" fill="hold" display="0">
                  <p:stCondLst>
                    <p:cond delay="indefinite"/>
                  </p:stCondLst>
                  <p:endCondLst>
                    <p:cond evt="onStopAudio" delay="0">
                      <p:tgtEl>
                        <p:sldTgt/>
                      </p:tgtEl>
                    </p:cond>
                  </p:endCondLst>
                </p:cTn>
                <p:tgtEl>
                  <p:spTgt spid="63"/>
                </p:tgtEl>
              </p:cMediaNode>
            </p:audio>
            <p:audio>
              <p:cMediaNode vol="80000">
                <p:cTn id="280" fill="hold" display="0">
                  <p:stCondLst>
                    <p:cond delay="indefinite"/>
                  </p:stCondLst>
                  <p:endCondLst>
                    <p:cond evt="onStopAudio" delay="0">
                      <p:tgtEl>
                        <p:sldTgt/>
                      </p:tgtEl>
                    </p:cond>
                  </p:endCondLst>
                </p:cTn>
                <p:tgtEl>
                  <p:spTgt spid="64"/>
                </p:tgtEl>
              </p:cMediaNode>
            </p:audio>
            <p:audio>
              <p:cMediaNode vol="80000">
                <p:cTn id="281" fill="hold" display="0">
                  <p:stCondLst>
                    <p:cond delay="indefinite"/>
                  </p:stCondLst>
                  <p:endCondLst>
                    <p:cond evt="onStopAudio" delay="0">
                      <p:tgtEl>
                        <p:sldTgt/>
                      </p:tgtEl>
                    </p:cond>
                  </p:endCondLst>
                </p:cTn>
                <p:tgtEl>
                  <p:spTgt spid="65"/>
                </p:tgtEl>
              </p:cMediaNode>
            </p:audio>
            <p:audio>
              <p:cMediaNode vol="80000">
                <p:cTn id="282" fill="hold" display="0">
                  <p:stCondLst>
                    <p:cond delay="indefinite"/>
                  </p:stCondLst>
                  <p:endCondLst>
                    <p:cond evt="onStopAudio" delay="0">
                      <p:tgtEl>
                        <p:sldTgt/>
                      </p:tgtEl>
                    </p:cond>
                  </p:endCondLst>
                </p:cTn>
                <p:tgtEl>
                  <p:spTgt spid="66"/>
                </p:tgtEl>
              </p:cMediaNode>
            </p:audio>
            <p:audio>
              <p:cMediaNode vol="80000">
                <p:cTn id="283" fill="hold" display="0">
                  <p:stCondLst>
                    <p:cond delay="indefinite"/>
                  </p:stCondLst>
                  <p:endCondLst>
                    <p:cond evt="onStopAudio" delay="0">
                      <p:tgtEl>
                        <p:sldTgt/>
                      </p:tgtEl>
                    </p:cond>
                  </p:endCondLst>
                </p:cTn>
                <p:tgtEl>
                  <p:spTgt spid="67"/>
                </p:tgtEl>
              </p:cMediaNode>
            </p:audio>
          </p:childTnLst>
        </p:cTn>
      </p:par>
    </p:tnLst>
    <p:bldLst>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6" grpId="0" animBg="1"/>
      <p:bldP spid="27" grpId="0" animBg="1"/>
      <p:bldP spid="29" grpId="0" animBg="1"/>
      <p:bldP spid="30" grpId="0" animBg="1"/>
      <p:bldP spid="31" grpId="0" animBg="1"/>
      <p:bldP spid="28" grpId="0" animBg="1"/>
      <p:bldP spid="37" grpId="0" animBg="1"/>
      <p:bldP spid="38"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4" grpId="0" animBg="1"/>
      <p:bldP spid="54" grpId="1" animBg="1"/>
      <p:bldP spid="54" grpId="2" animBg="1"/>
      <p:bldP spid="54" grpId="3" animBg="1"/>
      <p:bldP spid="54" grpId="4" animBg="1"/>
      <p:bldP spid="54" grpId="5" animBg="1"/>
      <p:bldP spid="54" grpId="6" animBg="1"/>
      <p:bldP spid="54" grpId="7" animBg="1"/>
      <p:bldP spid="54" grpId="8" animBg="1"/>
      <p:bldP spid="54" grpId="9" animBg="1"/>
      <p:bldP spid="54" grpId="10" animBg="1"/>
      <p:bldP spid="54" grpId="11" animBg="1"/>
      <p:bldP spid="54" grpId="12" animBg="1"/>
      <p:bldP spid="54" grpId="13" animBg="1"/>
      <p:bldP spid="54" grpId="14" animBg="1"/>
      <p:bldP spid="54" grpId="15" animBg="1"/>
      <p:bldP spid="54" grpId="16" animBg="1"/>
      <p:bldP spid="54" grpId="17" animBg="1"/>
      <p:bldP spid="54" grpId="18" animBg="1"/>
      <p:bldP spid="54" grpId="19" animBg="1"/>
      <p:bldP spid="54" grpId="20" animBg="1"/>
      <p:bldP spid="54" grpId="21" animBg="1"/>
      <p:bldP spid="54" grpId="22" animBg="1"/>
      <p:bldP spid="54" grpId="23" animBg="1"/>
      <p:bldP spid="54" grpId="24"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098F9C-8448-4E30-8699-435291A33A24}"/>
              </a:ext>
            </a:extLst>
          </p:cNvPr>
          <p:cNvSpPr>
            <a:spLocks noGrp="1"/>
          </p:cNvSpPr>
          <p:nvPr>
            <p:ph idx="1"/>
          </p:nvPr>
        </p:nvSpPr>
        <p:spPr/>
        <p:txBody>
          <a:bodyPr/>
          <a:lstStyle/>
          <a:p>
            <a:pPr marL="285750" indent="-285750">
              <a:buFont typeface="Arial" panose="020B0604020202020204" pitchFamily="34" charset="0"/>
              <a:buChar char="•"/>
            </a:pPr>
            <a:r>
              <a:rPr lang="en-AU" dirty="0"/>
              <a:t>What errors led to the disaster?</a:t>
            </a:r>
          </a:p>
          <a:p>
            <a:pPr marL="285750" indent="-285750">
              <a:buFont typeface="Arial" panose="020B0604020202020204" pitchFamily="34" charset="0"/>
              <a:buChar char="•"/>
            </a:pPr>
            <a:r>
              <a:rPr lang="en-AU" dirty="0"/>
              <a:t>How could a system’s focus help?</a:t>
            </a:r>
          </a:p>
          <a:p>
            <a:pPr marL="285750" indent="-285750">
              <a:buFont typeface="Arial" panose="020B0604020202020204" pitchFamily="34" charset="0"/>
              <a:buChar char="•"/>
            </a:pPr>
            <a:r>
              <a:rPr lang="en-AU" dirty="0"/>
              <a:t>System wide response</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p:txBody>
      </p:sp>
      <p:sp>
        <p:nvSpPr>
          <p:cNvPr id="3" name="Title 2">
            <a:extLst>
              <a:ext uri="{FF2B5EF4-FFF2-40B4-BE49-F238E27FC236}">
                <a16:creationId xmlns:a16="http://schemas.microsoft.com/office/drawing/2014/main" id="{17034036-F170-4A0F-AC0C-11D6C9E7C9E7}"/>
              </a:ext>
            </a:extLst>
          </p:cNvPr>
          <p:cNvSpPr>
            <a:spLocks noGrp="1"/>
          </p:cNvSpPr>
          <p:nvPr>
            <p:ph type="title"/>
          </p:nvPr>
        </p:nvSpPr>
        <p:spPr/>
        <p:txBody>
          <a:bodyPr/>
          <a:lstStyle/>
          <a:p>
            <a:r>
              <a:rPr lang="en-AU" dirty="0"/>
              <a:t>Piper Alpha</a:t>
            </a:r>
          </a:p>
        </p:txBody>
      </p:sp>
      <p:sp>
        <p:nvSpPr>
          <p:cNvPr id="4" name="Footer Placeholder 3">
            <a:extLst>
              <a:ext uri="{FF2B5EF4-FFF2-40B4-BE49-F238E27FC236}">
                <a16:creationId xmlns:a16="http://schemas.microsoft.com/office/drawing/2014/main" id="{9C040410-6914-4629-95F2-90C393438AB1}"/>
              </a:ext>
            </a:extLst>
          </p:cNvPr>
          <p:cNvSpPr>
            <a:spLocks noGrp="1"/>
          </p:cNvSpPr>
          <p:nvPr>
            <p:ph type="ftr" sz="quarter" idx="10"/>
          </p:nvPr>
        </p:nvSpPr>
        <p:spPr/>
        <p:txBody>
          <a:bodyPr/>
          <a:lstStyle/>
          <a:p>
            <a:r>
              <a:rPr lang="en-US" dirty="0"/>
              <a:t>Module 1, Snippet 3</a:t>
            </a:r>
          </a:p>
        </p:txBody>
      </p:sp>
      <p:sp>
        <p:nvSpPr>
          <p:cNvPr id="6" name="Text Placeholder 5">
            <a:extLst>
              <a:ext uri="{FF2B5EF4-FFF2-40B4-BE49-F238E27FC236}">
                <a16:creationId xmlns:a16="http://schemas.microsoft.com/office/drawing/2014/main" id="{EC94D76E-7F27-4A51-9A3B-2A021B654482}"/>
              </a:ext>
            </a:extLst>
          </p:cNvPr>
          <p:cNvSpPr>
            <a:spLocks noGrp="1"/>
          </p:cNvSpPr>
          <p:nvPr>
            <p:ph type="body" sz="quarter" idx="13"/>
          </p:nvPr>
        </p:nvSpPr>
        <p:spPr/>
        <p:txBody>
          <a:bodyPr/>
          <a:lstStyle/>
          <a:p>
            <a:r>
              <a:rPr lang="en-AU" dirty="0"/>
              <a:t>Source: </a:t>
            </a:r>
            <a:r>
              <a:rPr lang="en-AU" dirty="0">
                <a:hlinkClick r:id="rId9" tooltip="https://officerofthewatch.com/2013/09/02/a-brief-history-of-us-offshore-oil-drilling/">
                  <a:extLst>
                    <a:ext uri="{A12FA001-AC4F-418D-AE19-62706E023703}">
                      <ahyp:hlinkClr xmlns:ahyp="http://schemas.microsoft.com/office/drawing/2018/hyperlinkcolor" val="tx"/>
                    </a:ext>
                  </a:extLst>
                </a:hlinkClick>
              </a:rPr>
              <a:t>This Photo</a:t>
            </a:r>
            <a:r>
              <a:rPr lang="en-AU" dirty="0"/>
              <a:t> by Unknown Author is licensed under </a:t>
            </a:r>
            <a:r>
              <a:rPr lang="en-AU" dirty="0">
                <a:hlinkClick r:id="rId10" tooltip="https://creativecommons.org/licenses/by-nc/3.0/">
                  <a:extLst>
                    <a:ext uri="{A12FA001-AC4F-418D-AE19-62706E023703}">
                      <ahyp:hlinkClr xmlns:ahyp="http://schemas.microsoft.com/office/drawing/2018/hyperlinkcolor" val="tx"/>
                    </a:ext>
                  </a:extLst>
                </a:hlinkClick>
              </a:rPr>
              <a:t>CC BY-NC</a:t>
            </a:r>
            <a:endParaRPr lang="en-AU" dirty="0"/>
          </a:p>
        </p:txBody>
      </p:sp>
      <p:sp>
        <p:nvSpPr>
          <p:cNvPr id="7" name="Slide Number Placeholder 6">
            <a:extLst>
              <a:ext uri="{FF2B5EF4-FFF2-40B4-BE49-F238E27FC236}">
                <a16:creationId xmlns:a16="http://schemas.microsoft.com/office/drawing/2014/main" id="{429D8C49-EAA1-4AE3-A0FE-5EB6FE2B8903}"/>
              </a:ext>
            </a:extLst>
          </p:cNvPr>
          <p:cNvSpPr>
            <a:spLocks noGrp="1"/>
          </p:cNvSpPr>
          <p:nvPr>
            <p:ph type="sldNum" sz="quarter" idx="11"/>
          </p:nvPr>
        </p:nvSpPr>
        <p:spPr/>
        <p:txBody>
          <a:bodyPr/>
          <a:lstStyle/>
          <a:p>
            <a:fld id="{A9D36E53-D99A-0F41-B3E8-EF235B9A2E23}" type="slidenum">
              <a:rPr lang="en-US" smtClean="0"/>
              <a:pPr/>
              <a:t>16</a:t>
            </a:fld>
            <a:endParaRPr lang="en-US" dirty="0"/>
          </a:p>
        </p:txBody>
      </p:sp>
      <p:pic>
        <p:nvPicPr>
          <p:cNvPr id="8" name="Picture Placeholder 23" descr="A body of water with smoke coming out of it&#10;&#10;Description automatically generated">
            <a:extLst>
              <a:ext uri="{FF2B5EF4-FFF2-40B4-BE49-F238E27FC236}">
                <a16:creationId xmlns:a16="http://schemas.microsoft.com/office/drawing/2014/main" id="{135D6811-454E-4072-AA52-EB165917B38A}"/>
              </a:ext>
            </a:extLst>
          </p:cNvPr>
          <p:cNvPicPr>
            <a:picLocks noGrp="1" noChangeAspect="1"/>
          </p:cNvPicPr>
          <p:nvPr>
            <p:ph type="pic" sz="quarter" idx="12"/>
          </p:nvPr>
        </p:nvPicPr>
        <p:blipFill>
          <a:blip r:embed="rId11">
            <a:extLst>
              <a:ext uri="{837473B0-CC2E-450A-ABE3-18F120FF3D39}">
                <a1611:picAttrSrcUrl xmlns:a1611="http://schemas.microsoft.com/office/drawing/2016/11/main" r:id="rId9"/>
              </a:ext>
            </a:extLst>
          </a:blip>
          <a:srcRect l="16538" r="16538"/>
          <a:stretch>
            <a:fillRect/>
          </a:stretch>
        </p:blipFill>
        <p:spPr>
          <a:xfrm>
            <a:off x="4649788" y="1549400"/>
            <a:ext cx="4494212" cy="4351338"/>
          </a:xfrm>
        </p:spPr>
      </p:pic>
      <p:sp>
        <p:nvSpPr>
          <p:cNvPr id="11" name="Arrow: Chevron 10">
            <a:extLst>
              <a:ext uri="{FF2B5EF4-FFF2-40B4-BE49-F238E27FC236}">
                <a16:creationId xmlns:a16="http://schemas.microsoft.com/office/drawing/2014/main" id="{88298EE3-E1A1-488C-95F0-2845194994DB}"/>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12" name="TAC_MOD1_SNIP3_SLIDE_16_PARA_A">
            <a:hlinkClick r:id="" action="ppaction://media"/>
            <a:extLst>
              <a:ext uri="{FF2B5EF4-FFF2-40B4-BE49-F238E27FC236}">
                <a16:creationId xmlns:a16="http://schemas.microsoft.com/office/drawing/2014/main" id="{137EEEBB-113C-4EC3-B642-0750A62B859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372491" y="0"/>
            <a:ext cx="609600" cy="609600"/>
          </a:xfrm>
          <a:prstGeom prst="rect">
            <a:avLst/>
          </a:prstGeom>
        </p:spPr>
      </p:pic>
      <p:pic>
        <p:nvPicPr>
          <p:cNvPr id="13" name="TAC_MOD1_SNIP3_SLIDE_16_PARA_B">
            <a:hlinkClick r:id="" action="ppaction://media"/>
            <a:extLst>
              <a:ext uri="{FF2B5EF4-FFF2-40B4-BE49-F238E27FC236}">
                <a16:creationId xmlns:a16="http://schemas.microsoft.com/office/drawing/2014/main" id="{3BB2F271-34E7-450F-A532-DCB76FEC250F}"/>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372491" y="656412"/>
            <a:ext cx="609600" cy="609600"/>
          </a:xfrm>
          <a:prstGeom prst="rect">
            <a:avLst/>
          </a:prstGeom>
        </p:spPr>
      </p:pic>
      <p:pic>
        <p:nvPicPr>
          <p:cNvPr id="14" name="TAC_MOD1_SNIP3_SLIDE_16_PARA_C">
            <a:hlinkClick r:id="" action="ppaction://media"/>
            <a:extLst>
              <a:ext uri="{FF2B5EF4-FFF2-40B4-BE49-F238E27FC236}">
                <a16:creationId xmlns:a16="http://schemas.microsoft.com/office/drawing/2014/main" id="{C511C129-4BBB-44AA-B214-ADB6C2E0ACEE}"/>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372491" y="1312824"/>
            <a:ext cx="609600" cy="609600"/>
          </a:xfrm>
          <a:prstGeom prst="rect">
            <a:avLst/>
          </a:prstGeom>
        </p:spPr>
      </p:pic>
    </p:spTree>
    <p:extLst>
      <p:ext uri="{BB962C8B-B14F-4D97-AF65-F5344CB8AC3E}">
        <p14:creationId xmlns:p14="http://schemas.microsoft.com/office/powerpoint/2010/main" val="275020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 presetClass="mediacall" presetSubtype="0" fill="hold" nodeType="withEffect">
                                  <p:stCondLst>
                                    <p:cond delay="1000"/>
                                  </p:stCondLst>
                                  <p:childTnLst>
                                    <p:cmd type="call" cmd="playFrom(0.0)">
                                      <p:cBhvr>
                                        <p:cTn id="9" dur="12520" fill="hold"/>
                                        <p:tgtEl>
                                          <p:spTgt spid="12"/>
                                        </p:tgtEl>
                                      </p:cBhvr>
                                    </p:cmd>
                                  </p:childTnLst>
                                </p:cTn>
                              </p:par>
                            </p:childTnLst>
                          </p:cTn>
                        </p:par>
                        <p:par>
                          <p:cTn id="10" fill="hold">
                            <p:stCondLst>
                              <p:cond delay="13520"/>
                            </p:stCondLst>
                            <p:childTnLst>
                              <p:par>
                                <p:cTn id="11" presetID="3" presetClass="mediacall" presetSubtype="0" fill="hold" nodeType="afterEffect">
                                  <p:stCondLst>
                                    <p:cond delay="0"/>
                                  </p:stCondLst>
                                  <p:childTnLst>
                                    <p:cmd type="call" cmd="stop">
                                      <p:cBhvr>
                                        <p:cTn id="12" dur="1" fill="hold"/>
                                        <p:tgtEl>
                                          <p:spTgt spid="12"/>
                                        </p:tgtEl>
                                      </p:cBhvr>
                                    </p:cmd>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par>
                                <p:cTn id="21" presetID="10" presetClass="exit" presetSubtype="0" fill="hold" grpId="1" nodeType="with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1" presetClass="mediacall" presetSubtype="0" fill="hold" nodeType="withEffect">
                                  <p:stCondLst>
                                    <p:cond delay="1000"/>
                                  </p:stCondLst>
                                  <p:childTnLst>
                                    <p:cmd type="call" cmd="playFrom(0.0)">
                                      <p:cBhvr>
                                        <p:cTn id="25" dur="17006" fill="hold"/>
                                        <p:tgtEl>
                                          <p:spTgt spid="13"/>
                                        </p:tgtEl>
                                      </p:cBhvr>
                                    </p:cmd>
                                  </p:childTnLst>
                                </p:cTn>
                              </p:par>
                            </p:childTnLst>
                          </p:cTn>
                        </p:par>
                        <p:par>
                          <p:cTn id="26" fill="hold">
                            <p:stCondLst>
                              <p:cond delay="18006"/>
                            </p:stCondLst>
                            <p:childTnLst>
                              <p:par>
                                <p:cTn id="27" presetID="3" presetClass="mediacall" presetSubtype="0" fill="hold" nodeType="afterEffect">
                                  <p:stCondLst>
                                    <p:cond delay="0"/>
                                  </p:stCondLst>
                                  <p:childTnLst>
                                    <p:cmd type="call" cmd="stop">
                                      <p:cBhvr>
                                        <p:cTn id="28" dur="1" fill="hold"/>
                                        <p:tgtEl>
                                          <p:spTgt spid="13"/>
                                        </p:tgtEl>
                                      </p:cBhvr>
                                    </p:cmd>
                                  </p:childTnLst>
                                </p:cTn>
                              </p:par>
                              <p:par>
                                <p:cTn id="29" presetID="10" presetClass="entr" presetSubtype="0" fill="hold" grpId="2"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2" end="2"/>
                                            </p:txEl>
                                          </p:spTgt>
                                        </p:tgtEl>
                                        <p:attrNameLst>
                                          <p:attrName>style.visibility</p:attrName>
                                        </p:attrNameLst>
                                      </p:cBhvr>
                                      <p:to>
                                        <p:strVal val="visible"/>
                                      </p:to>
                                    </p:set>
                                    <p:animEffect transition="in" filter="fade">
                                      <p:cBhvr>
                                        <p:cTn id="36" dur="500"/>
                                        <p:tgtEl>
                                          <p:spTgt spid="2">
                                            <p:txEl>
                                              <p:pRg st="2" end="2"/>
                                            </p:txEl>
                                          </p:spTgt>
                                        </p:tgtEl>
                                      </p:cBhvr>
                                    </p:animEffect>
                                  </p:childTnLst>
                                </p:cTn>
                              </p:par>
                              <p:par>
                                <p:cTn id="37" presetID="10" presetClass="exit" presetSubtype="0" fill="hold" grpId="3" nodeType="with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par>
                                <p:cTn id="40" presetID="1" presetClass="mediacall" presetSubtype="0" fill="hold" nodeType="withEffect">
                                  <p:stCondLst>
                                    <p:cond delay="1000"/>
                                  </p:stCondLst>
                                  <p:childTnLst>
                                    <p:cmd type="call" cmd="playFrom(0.0)">
                                      <p:cBhvr>
                                        <p:cTn id="41" dur="18597" fill="hold"/>
                                        <p:tgtEl>
                                          <p:spTgt spid="14"/>
                                        </p:tgtEl>
                                      </p:cBhvr>
                                    </p:cmd>
                                  </p:childTnLst>
                                </p:cTn>
                              </p:par>
                            </p:childTnLst>
                          </p:cTn>
                        </p:par>
                        <p:par>
                          <p:cTn id="42" fill="hold">
                            <p:stCondLst>
                              <p:cond delay="19597"/>
                            </p:stCondLst>
                            <p:childTnLst>
                              <p:par>
                                <p:cTn id="43" presetID="3" presetClass="mediacall" presetSubtype="0" fill="hold" nodeType="afterEffect">
                                  <p:stCondLst>
                                    <p:cond delay="0"/>
                                  </p:stCondLst>
                                  <p:childTnLst>
                                    <p:cmd type="call" cmd="stop">
                                      <p:cBhvr>
                                        <p:cTn id="44" dur="1" fill="hold"/>
                                        <p:tgtEl>
                                          <p:spTgt spid="14"/>
                                        </p:tgtEl>
                                      </p:cBhvr>
                                    </p:cmd>
                                  </p:childTnLst>
                                </p:cTn>
                              </p:par>
                              <p:par>
                                <p:cTn id="45" presetID="10" presetClass="entr" presetSubtype="0" fill="hold" grpId="4"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12"/>
                </p:tgtEl>
              </p:cMediaNode>
            </p:audio>
            <p:audio>
              <p:cMediaNode vol="80000">
                <p:cTn id="49" fill="hold" display="0">
                  <p:stCondLst>
                    <p:cond delay="indefinite"/>
                  </p:stCondLst>
                  <p:endCondLst>
                    <p:cond evt="onStopAudio" delay="0">
                      <p:tgtEl>
                        <p:sldTgt/>
                      </p:tgtEl>
                    </p:cond>
                  </p:endCondLst>
                </p:cTn>
                <p:tgtEl>
                  <p:spTgt spid="13"/>
                </p:tgtEl>
              </p:cMediaNode>
            </p:audio>
            <p:audio>
              <p:cMediaNode vol="80000">
                <p:cTn id="50" fill="hold" display="0">
                  <p:stCondLst>
                    <p:cond delay="indefinite"/>
                  </p:stCondLst>
                  <p:endCondLst>
                    <p:cond evt="onStopAudio" delay="0">
                      <p:tgtEl>
                        <p:sldTgt/>
                      </p:tgtEl>
                    </p:cond>
                  </p:endCondLst>
                </p:cTn>
                <p:tgtEl>
                  <p:spTgt spid="14"/>
                </p:tgtEl>
              </p:cMediaNode>
            </p:audio>
          </p:childTnLst>
        </p:cTn>
      </p:par>
    </p:tnLst>
    <p:bldLst>
      <p:bldP spid="11" grpId="0" animBg="1"/>
      <p:bldP spid="11" grpId="1" animBg="1"/>
      <p:bldP spid="11" grpId="2" animBg="1"/>
      <p:bldP spid="11" grpId="3" animBg="1"/>
      <p:bldP spid="11" grpId="4"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05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1FC757-DE47-44DC-9384-3C616B9787FE}"/>
              </a:ext>
            </a:extLst>
          </p:cNvPr>
          <p:cNvSpPr>
            <a:spLocks noGrp="1"/>
          </p:cNvSpPr>
          <p:nvPr>
            <p:ph type="body" sz="quarter" idx="10"/>
          </p:nvPr>
        </p:nvSpPr>
        <p:spPr/>
        <p:txBody>
          <a:bodyPr/>
          <a:lstStyle/>
          <a:p>
            <a:r>
              <a:rPr lang="en-AU" dirty="0"/>
              <a:t>1.1</a:t>
            </a:r>
          </a:p>
        </p:txBody>
      </p:sp>
      <p:sp>
        <p:nvSpPr>
          <p:cNvPr id="3" name="Text Placeholder 2">
            <a:extLst>
              <a:ext uri="{FF2B5EF4-FFF2-40B4-BE49-F238E27FC236}">
                <a16:creationId xmlns:a16="http://schemas.microsoft.com/office/drawing/2014/main" id="{251AB4A2-345D-4FB0-9D9A-82DAC18CF7EA}"/>
              </a:ext>
            </a:extLst>
          </p:cNvPr>
          <p:cNvSpPr>
            <a:spLocks noGrp="1"/>
          </p:cNvSpPr>
          <p:nvPr>
            <p:ph type="body" sz="quarter" idx="11"/>
          </p:nvPr>
        </p:nvSpPr>
        <p:spPr/>
        <p:txBody>
          <a:bodyPr/>
          <a:lstStyle/>
          <a:p>
            <a:r>
              <a:rPr lang="en-AU" dirty="0"/>
              <a:t>01 Jul 2020</a:t>
            </a:r>
          </a:p>
        </p:txBody>
      </p:sp>
      <p:sp>
        <p:nvSpPr>
          <p:cNvPr id="4" name="Slide Number Placeholder 3">
            <a:extLst>
              <a:ext uri="{FF2B5EF4-FFF2-40B4-BE49-F238E27FC236}">
                <a16:creationId xmlns:a16="http://schemas.microsoft.com/office/drawing/2014/main" id="{03D9055C-F381-4746-AB6C-74D309BA5DC5}"/>
              </a:ext>
            </a:extLst>
          </p:cNvPr>
          <p:cNvSpPr>
            <a:spLocks noGrp="1"/>
          </p:cNvSpPr>
          <p:nvPr>
            <p:ph type="sldNum" sz="quarter" idx="12"/>
          </p:nvPr>
        </p:nvSpPr>
        <p:spPr/>
        <p:txBody>
          <a:bodyPr/>
          <a:lstStyle/>
          <a:p>
            <a:fld id="{A9D36E53-D99A-0F41-B3E8-EF235B9A2E23}" type="slidenum">
              <a:rPr lang="en-US" smtClean="0"/>
              <a:pPr/>
              <a:t>2</a:t>
            </a:fld>
            <a:endParaRPr lang="en-US" dirty="0"/>
          </a:p>
        </p:txBody>
      </p:sp>
      <p:sp>
        <p:nvSpPr>
          <p:cNvPr id="5" name="Footer Placeholder 4">
            <a:extLst>
              <a:ext uri="{FF2B5EF4-FFF2-40B4-BE49-F238E27FC236}">
                <a16:creationId xmlns:a16="http://schemas.microsoft.com/office/drawing/2014/main" id="{A2C73F16-3C0B-4D53-BCDC-A899FFCCBC9E}"/>
              </a:ext>
            </a:extLst>
          </p:cNvPr>
          <p:cNvSpPr>
            <a:spLocks noGrp="1"/>
          </p:cNvSpPr>
          <p:nvPr>
            <p:ph type="ftr" sz="quarter" idx="13"/>
          </p:nvPr>
        </p:nvSpPr>
        <p:spPr/>
        <p:txBody>
          <a:bodyPr/>
          <a:lstStyle/>
          <a:p>
            <a:r>
              <a:rPr lang="en-US" dirty="0"/>
              <a:t>Module 1, Snippet 3</a:t>
            </a:r>
          </a:p>
        </p:txBody>
      </p:sp>
      <p:sp>
        <p:nvSpPr>
          <p:cNvPr id="6" name="Arrow: Chevron 5">
            <a:extLst>
              <a:ext uri="{FF2B5EF4-FFF2-40B4-BE49-F238E27FC236}">
                <a16:creationId xmlns:a16="http://schemas.microsoft.com/office/drawing/2014/main" id="{CC1A0DB4-EA93-471C-ABF5-C1297A7EF06D}"/>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spTree>
    <p:extLst>
      <p:ext uri="{BB962C8B-B14F-4D97-AF65-F5344CB8AC3E}">
        <p14:creationId xmlns:p14="http://schemas.microsoft.com/office/powerpoint/2010/main" val="1598917410"/>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D35092C-467A-48D5-9D28-C3113F9DEAAE}"/>
              </a:ext>
            </a:extLst>
          </p:cNvPr>
          <p:cNvSpPr>
            <a:spLocks noGrp="1"/>
          </p:cNvSpPr>
          <p:nvPr>
            <p:ph idx="1"/>
          </p:nvPr>
        </p:nvSpPr>
        <p:spPr/>
        <p:txBody>
          <a:bodyPr>
            <a:normAutofit/>
          </a:bodyPr>
          <a:lstStyle/>
          <a:p>
            <a:r>
              <a:rPr lang="en-AU" sz="1600" dirty="0"/>
              <a:t>This snippet is made up of a number of sections. Click on the below links to go through each section. To advance a slide, press enter on your keyboard or click the slide.</a:t>
            </a:r>
          </a:p>
        </p:txBody>
      </p:sp>
      <p:sp>
        <p:nvSpPr>
          <p:cNvPr id="6" name="Title 5">
            <a:extLst>
              <a:ext uri="{FF2B5EF4-FFF2-40B4-BE49-F238E27FC236}">
                <a16:creationId xmlns:a16="http://schemas.microsoft.com/office/drawing/2014/main" id="{DE9A59F3-80E5-4C37-8D60-25BEFAFDF6A8}"/>
              </a:ext>
            </a:extLst>
          </p:cNvPr>
          <p:cNvSpPr>
            <a:spLocks noGrp="1"/>
          </p:cNvSpPr>
          <p:nvPr>
            <p:ph type="title"/>
          </p:nvPr>
        </p:nvSpPr>
        <p:spPr/>
        <p:txBody>
          <a:bodyPr/>
          <a:lstStyle/>
          <a:p>
            <a:r>
              <a:rPr lang="en-AU" dirty="0"/>
              <a:t>About this snippet</a:t>
            </a:r>
          </a:p>
        </p:txBody>
      </p:sp>
      <p:sp>
        <p:nvSpPr>
          <p:cNvPr id="5" name="Footer Placeholder 4">
            <a:extLst>
              <a:ext uri="{FF2B5EF4-FFF2-40B4-BE49-F238E27FC236}">
                <a16:creationId xmlns:a16="http://schemas.microsoft.com/office/drawing/2014/main" id="{1E772D25-B5FB-43A7-85B3-0857D78B166C}"/>
              </a:ext>
            </a:extLst>
          </p:cNvPr>
          <p:cNvSpPr>
            <a:spLocks noGrp="1"/>
          </p:cNvSpPr>
          <p:nvPr>
            <p:ph type="ftr" sz="quarter" idx="10"/>
          </p:nvPr>
        </p:nvSpPr>
        <p:spPr/>
        <p:txBody>
          <a:bodyPr/>
          <a:lstStyle/>
          <a:p>
            <a:r>
              <a:rPr lang="en-US" dirty="0"/>
              <a:t>Module 1, Snippet 3</a:t>
            </a:r>
          </a:p>
        </p:txBody>
      </p:sp>
      <p:sp>
        <p:nvSpPr>
          <p:cNvPr id="4" name="Slide Number Placeholder 3">
            <a:extLst>
              <a:ext uri="{FF2B5EF4-FFF2-40B4-BE49-F238E27FC236}">
                <a16:creationId xmlns:a16="http://schemas.microsoft.com/office/drawing/2014/main" id="{700FA8FD-8175-4499-B0AF-517692D7E07C}"/>
              </a:ext>
            </a:extLst>
          </p:cNvPr>
          <p:cNvSpPr>
            <a:spLocks noGrp="1"/>
          </p:cNvSpPr>
          <p:nvPr>
            <p:ph type="sldNum" sz="quarter" idx="11"/>
          </p:nvPr>
        </p:nvSpPr>
        <p:spPr/>
        <p:txBody>
          <a:bodyPr/>
          <a:lstStyle/>
          <a:p>
            <a:fld id="{A9D36E53-D99A-0F41-B3E8-EF235B9A2E23}" type="slidenum">
              <a:rPr lang="en-US" smtClean="0"/>
              <a:pPr/>
              <a:t>3</a:t>
            </a:fld>
            <a:endParaRPr lang="en-US" dirty="0"/>
          </a:p>
        </p:txBody>
      </p:sp>
      <p:sp>
        <p:nvSpPr>
          <p:cNvPr id="8" name="Rectangle 7">
            <a:hlinkClick r:id="" action="ppaction://customshow?id=0" highlightClick="1">
              <a:snd r:embed="rId5" name="click.wav"/>
            </a:hlinkClick>
            <a:extLst>
              <a:ext uri="{FF2B5EF4-FFF2-40B4-BE49-F238E27FC236}">
                <a16:creationId xmlns:a16="http://schemas.microsoft.com/office/drawing/2014/main" id="{AAD95FE7-A0BE-4558-806A-23CF0A6F1118}"/>
              </a:ext>
            </a:extLst>
          </p:cNvPr>
          <p:cNvSpPr/>
          <p:nvPr/>
        </p:nvSpPr>
        <p:spPr>
          <a:xfrm>
            <a:off x="628650" y="3189650"/>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br>
              <a:rPr lang="en-AU" dirty="0"/>
            </a:br>
            <a:r>
              <a:rPr lang="en-AU" dirty="0"/>
              <a:t>What is error?</a:t>
            </a:r>
          </a:p>
        </p:txBody>
      </p:sp>
      <p:sp>
        <p:nvSpPr>
          <p:cNvPr id="9" name="TextBox 8">
            <a:extLst>
              <a:ext uri="{FF2B5EF4-FFF2-40B4-BE49-F238E27FC236}">
                <a16:creationId xmlns:a16="http://schemas.microsoft.com/office/drawing/2014/main" id="{C4A59B39-26D4-44B5-A50B-FE11BD889DE2}"/>
              </a:ext>
            </a:extLst>
          </p:cNvPr>
          <p:cNvSpPr txBox="1"/>
          <p:nvPr/>
        </p:nvSpPr>
        <p:spPr>
          <a:xfrm>
            <a:off x="628650" y="2820318"/>
            <a:ext cx="1454226" cy="369332"/>
          </a:xfrm>
          <a:prstGeom prst="rect">
            <a:avLst/>
          </a:prstGeom>
          <a:noFill/>
        </p:spPr>
        <p:txBody>
          <a:bodyPr wrap="square" rtlCol="0">
            <a:spAutoFit/>
          </a:bodyPr>
          <a:lstStyle/>
          <a:p>
            <a:r>
              <a:rPr lang="en-AU" b="1" dirty="0">
                <a:solidFill>
                  <a:srgbClr val="01A0DF"/>
                </a:solidFill>
                <a:latin typeface="+mj-lt"/>
              </a:rPr>
              <a:t>Start here</a:t>
            </a:r>
          </a:p>
        </p:txBody>
      </p:sp>
      <p:sp>
        <p:nvSpPr>
          <p:cNvPr id="10" name="Rectangle 9">
            <a:hlinkClick r:id="" action="ppaction://customshow?id=1" highlightClick="1"/>
            <a:extLst>
              <a:ext uri="{FF2B5EF4-FFF2-40B4-BE49-F238E27FC236}">
                <a16:creationId xmlns:a16="http://schemas.microsoft.com/office/drawing/2014/main" id="{E5E763CF-1D79-4B8C-ADEF-D1466806335B}"/>
              </a:ext>
            </a:extLst>
          </p:cNvPr>
          <p:cNvSpPr/>
          <p:nvPr/>
        </p:nvSpPr>
        <p:spPr>
          <a:xfrm>
            <a:off x="2437771" y="4745885"/>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br>
              <a:rPr lang="en-AU" dirty="0"/>
            </a:br>
            <a:r>
              <a:rPr lang="en-AU" dirty="0"/>
              <a:t>Failure trajectory</a:t>
            </a:r>
          </a:p>
        </p:txBody>
      </p:sp>
      <p:sp>
        <p:nvSpPr>
          <p:cNvPr id="11" name="Rectangle 10">
            <a:hlinkClick r:id="" action="ppaction://customshow?id=2" highlightClick="1"/>
            <a:extLst>
              <a:ext uri="{FF2B5EF4-FFF2-40B4-BE49-F238E27FC236}">
                <a16:creationId xmlns:a16="http://schemas.microsoft.com/office/drawing/2014/main" id="{29094CD4-84FD-4619-98F1-C0E7DF2E9A4D}"/>
              </a:ext>
            </a:extLst>
          </p:cNvPr>
          <p:cNvSpPr/>
          <p:nvPr/>
        </p:nvSpPr>
        <p:spPr>
          <a:xfrm>
            <a:off x="4291113" y="2861262"/>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br>
              <a:rPr lang="en-AU" dirty="0"/>
            </a:br>
            <a:r>
              <a:rPr lang="en-AU" dirty="0"/>
              <a:t>Kimber’s model</a:t>
            </a:r>
          </a:p>
        </p:txBody>
      </p:sp>
      <p:sp>
        <p:nvSpPr>
          <p:cNvPr id="12" name="Rectangle 11">
            <a:hlinkClick r:id="" action="ppaction://customshow?id=3" highlightClick="1"/>
            <a:extLst>
              <a:ext uri="{FF2B5EF4-FFF2-40B4-BE49-F238E27FC236}">
                <a16:creationId xmlns:a16="http://schemas.microsoft.com/office/drawing/2014/main" id="{2C2A8C12-7BED-4946-8BAF-9C3BFFA78824}"/>
              </a:ext>
            </a:extLst>
          </p:cNvPr>
          <p:cNvSpPr/>
          <p:nvPr/>
        </p:nvSpPr>
        <p:spPr>
          <a:xfrm>
            <a:off x="6082517" y="4466285"/>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br>
              <a:rPr lang="en-AU" dirty="0"/>
            </a:br>
            <a:r>
              <a:rPr lang="en-AU" dirty="0"/>
              <a:t>Example: </a:t>
            </a:r>
            <a:br>
              <a:rPr lang="en-AU" dirty="0"/>
            </a:br>
            <a:r>
              <a:rPr lang="en-AU" dirty="0"/>
              <a:t>Piper Alpha</a:t>
            </a:r>
          </a:p>
        </p:txBody>
      </p:sp>
      <p:cxnSp>
        <p:nvCxnSpPr>
          <p:cNvPr id="14" name="Connector: Elbow 13">
            <a:extLst>
              <a:ext uri="{FF2B5EF4-FFF2-40B4-BE49-F238E27FC236}">
                <a16:creationId xmlns:a16="http://schemas.microsoft.com/office/drawing/2014/main" id="{0401C05D-DE63-46AE-902B-09F059535D16}"/>
              </a:ext>
            </a:extLst>
          </p:cNvPr>
          <p:cNvCxnSpPr>
            <a:cxnSpLocks/>
            <a:stCxn id="8" idx="2"/>
            <a:endCxn id="10" idx="1"/>
          </p:cNvCxnSpPr>
          <p:nvPr/>
        </p:nvCxnSpPr>
        <p:spPr>
          <a:xfrm rot="16200000" flipH="1">
            <a:off x="1475093" y="4215206"/>
            <a:ext cx="1124235" cy="801121"/>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7838798D-D123-40EC-BAA2-F7EB7A97DB1E}"/>
              </a:ext>
            </a:extLst>
          </p:cNvPr>
          <p:cNvCxnSpPr>
            <a:cxnSpLocks/>
            <a:stCxn id="10" idx="0"/>
            <a:endCxn id="11" idx="1"/>
          </p:cNvCxnSpPr>
          <p:nvPr/>
        </p:nvCxnSpPr>
        <p:spPr>
          <a:xfrm rot="5400000" flipH="1" flipV="1">
            <a:off x="3142131" y="3596903"/>
            <a:ext cx="1452623" cy="845342"/>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5888296C-80C2-4A54-86E6-531D7E6590CA}"/>
              </a:ext>
            </a:extLst>
          </p:cNvPr>
          <p:cNvCxnSpPr>
            <a:cxnSpLocks/>
            <a:stCxn id="11" idx="2"/>
            <a:endCxn id="12" idx="1"/>
          </p:cNvCxnSpPr>
          <p:nvPr/>
        </p:nvCxnSpPr>
        <p:spPr>
          <a:xfrm rot="16200000" flipH="1">
            <a:off x="5104304" y="3920071"/>
            <a:ext cx="1173023" cy="783404"/>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pic>
        <p:nvPicPr>
          <p:cNvPr id="3" name="TAC_MOD1_SNIP3_SLIDE_03_PARA_A">
            <a:hlinkClick r:id="" action="ppaction://media"/>
            <a:extLst>
              <a:ext uri="{FF2B5EF4-FFF2-40B4-BE49-F238E27FC236}">
                <a16:creationId xmlns:a16="http://schemas.microsoft.com/office/drawing/2014/main" id="{4AA773BF-B7A1-47CC-A994-2BFDE81063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78829" y="0"/>
            <a:ext cx="609600" cy="609600"/>
          </a:xfrm>
          <a:prstGeom prst="rect">
            <a:avLst/>
          </a:prstGeom>
        </p:spPr>
      </p:pic>
    </p:spTree>
    <p:extLst>
      <p:ext uri="{BB962C8B-B14F-4D97-AF65-F5344CB8AC3E}">
        <p14:creationId xmlns:p14="http://schemas.microsoft.com/office/powerpoint/2010/main" val="374114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9875" fill="hold"/>
                                        <p:tgtEl>
                                          <p:spTgt spid="3"/>
                                        </p:tgtEl>
                                      </p:cBhvr>
                                    </p:cmd>
                                  </p:childTnLst>
                                </p:cTn>
                              </p:par>
                            </p:childTnLst>
                          </p:cTn>
                        </p:par>
                        <p:par>
                          <p:cTn id="7" fill="hold">
                            <p:stCondLst>
                              <p:cond delay="20875"/>
                            </p:stCondLst>
                            <p:childTnLst>
                              <p:par>
                                <p:cTn id="8" presetID="3" presetClass="mediacall" presetSubtype="0" fill="hold" nodeType="afterEffect">
                                  <p:stCondLst>
                                    <p:cond delay="0"/>
                                  </p:stCondLst>
                                  <p:childTnLst>
                                    <p:cmd type="call" cmd="stop">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36BF583-9B43-4251-BF30-EB63E92E316E}"/>
              </a:ext>
            </a:extLst>
          </p:cNvPr>
          <p:cNvSpPr>
            <a:spLocks noGrp="1"/>
          </p:cNvSpPr>
          <p:nvPr>
            <p:ph type="body" sz="quarter" idx="10"/>
          </p:nvPr>
        </p:nvSpPr>
        <p:spPr/>
        <p:txBody>
          <a:bodyPr/>
          <a:lstStyle/>
          <a:p>
            <a:r>
              <a:rPr lang="en-AU" dirty="0"/>
              <a:t>What is error?</a:t>
            </a:r>
          </a:p>
        </p:txBody>
      </p:sp>
      <p:sp>
        <p:nvSpPr>
          <p:cNvPr id="4" name="Slide Number Placeholder 3">
            <a:extLst>
              <a:ext uri="{FF2B5EF4-FFF2-40B4-BE49-F238E27FC236}">
                <a16:creationId xmlns:a16="http://schemas.microsoft.com/office/drawing/2014/main" id="{9C7D9AA9-B98A-41EE-9073-40869643CD88}"/>
              </a:ext>
            </a:extLst>
          </p:cNvPr>
          <p:cNvSpPr>
            <a:spLocks noGrp="1"/>
          </p:cNvSpPr>
          <p:nvPr>
            <p:ph type="sldNum" sz="quarter" idx="11"/>
          </p:nvPr>
        </p:nvSpPr>
        <p:spPr/>
        <p:txBody>
          <a:bodyPr/>
          <a:lstStyle/>
          <a:p>
            <a:fld id="{A9D36E53-D99A-0F41-B3E8-EF235B9A2E23}" type="slidenum">
              <a:rPr lang="en-US" smtClean="0"/>
              <a:pPr/>
              <a:t>4</a:t>
            </a:fld>
            <a:endParaRPr lang="en-US" dirty="0"/>
          </a:p>
        </p:txBody>
      </p:sp>
      <p:sp>
        <p:nvSpPr>
          <p:cNvPr id="5" name="Footer Placeholder 4">
            <a:extLst>
              <a:ext uri="{FF2B5EF4-FFF2-40B4-BE49-F238E27FC236}">
                <a16:creationId xmlns:a16="http://schemas.microsoft.com/office/drawing/2014/main" id="{5EAE482E-BB2D-42CE-87D1-76B06DFB71B9}"/>
              </a:ext>
            </a:extLst>
          </p:cNvPr>
          <p:cNvSpPr>
            <a:spLocks noGrp="1"/>
          </p:cNvSpPr>
          <p:nvPr>
            <p:ph type="ftr" sz="quarter" idx="12"/>
          </p:nvPr>
        </p:nvSpPr>
        <p:spPr/>
        <p:txBody>
          <a:bodyPr/>
          <a:lstStyle/>
          <a:p>
            <a:r>
              <a:rPr lang="en-US" dirty="0"/>
              <a:t>Module 1, Snippet 3</a:t>
            </a:r>
          </a:p>
        </p:txBody>
      </p:sp>
      <p:pic>
        <p:nvPicPr>
          <p:cNvPr id="3" name="TAC_MOD1_SNIP3_SLIDE_04_PARA_A">
            <a:hlinkClick r:id="" action="ppaction://media"/>
            <a:extLst>
              <a:ext uri="{FF2B5EF4-FFF2-40B4-BE49-F238E27FC236}">
                <a16:creationId xmlns:a16="http://schemas.microsoft.com/office/drawing/2014/main" id="{2D7B6B0A-9940-45E0-97C9-C5867BCB69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40850" y="0"/>
            <a:ext cx="609600" cy="609600"/>
          </a:xfrm>
          <a:prstGeom prst="rect">
            <a:avLst/>
          </a:prstGeom>
        </p:spPr>
      </p:pic>
    </p:spTree>
    <p:extLst>
      <p:ext uri="{BB962C8B-B14F-4D97-AF65-F5344CB8AC3E}">
        <p14:creationId xmlns:p14="http://schemas.microsoft.com/office/powerpoint/2010/main" val="253005732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3703" fill="hold"/>
                                        <p:tgtEl>
                                          <p:spTgt spid="3"/>
                                        </p:tgtEl>
                                      </p:cBhvr>
                                    </p:cmd>
                                  </p:childTnLst>
                                </p:cTn>
                              </p:par>
                            </p:childTnLst>
                          </p:cTn>
                        </p:par>
                        <p:par>
                          <p:cTn id="7" fill="hold">
                            <p:stCondLst>
                              <p:cond delay="4703"/>
                            </p:stCondLst>
                            <p:childTnLst>
                              <p:par>
                                <p:cTn id="8" presetID="3" presetClass="mediacall" presetSubtype="0" fill="hold" nodeType="afterEffect">
                                  <p:stCondLst>
                                    <p:cond delay="0"/>
                                  </p:stCondLst>
                                  <p:childTnLst>
                                    <p:cmd type="call" cmd="stop">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5B2DB53-80DB-4126-82FB-569C997063C5}"/>
              </a:ext>
            </a:extLst>
          </p:cNvPr>
          <p:cNvSpPr>
            <a:spLocks noGrp="1"/>
          </p:cNvSpPr>
          <p:nvPr>
            <p:ph idx="1"/>
          </p:nvPr>
        </p:nvSpPr>
        <p:spPr/>
        <p:txBody>
          <a:bodyPr/>
          <a:lstStyle/>
          <a:p>
            <a:pPr marL="285750" indent="-285750">
              <a:buFont typeface="Arial" panose="020B0604020202020204" pitchFamily="34" charset="0"/>
              <a:buChar char="•"/>
            </a:pPr>
            <a:r>
              <a:rPr lang="en-AU" dirty="0"/>
              <a:t>Latent conditions that lead to error</a:t>
            </a:r>
          </a:p>
          <a:p>
            <a:pPr marL="285750" indent="-285750">
              <a:buFont typeface="Arial" panose="020B0604020202020204" pitchFamily="34" charset="0"/>
              <a:buChar char="•"/>
            </a:pPr>
            <a:r>
              <a:rPr lang="en-AU" dirty="0"/>
              <a:t>Most errors do not result in loss…</a:t>
            </a:r>
          </a:p>
          <a:p>
            <a:pPr marL="271463"/>
            <a:r>
              <a:rPr lang="en-AU" dirty="0"/>
              <a:t>…but some ultimately lead to harm</a:t>
            </a:r>
          </a:p>
        </p:txBody>
      </p:sp>
      <p:sp>
        <p:nvSpPr>
          <p:cNvPr id="5" name="Title 4">
            <a:extLst>
              <a:ext uri="{FF2B5EF4-FFF2-40B4-BE49-F238E27FC236}">
                <a16:creationId xmlns:a16="http://schemas.microsoft.com/office/drawing/2014/main" id="{AD46E0DA-E565-4E7D-BA1B-2B37070076A2}"/>
              </a:ext>
            </a:extLst>
          </p:cNvPr>
          <p:cNvSpPr>
            <a:spLocks noGrp="1"/>
          </p:cNvSpPr>
          <p:nvPr>
            <p:ph type="title"/>
          </p:nvPr>
        </p:nvSpPr>
        <p:spPr/>
        <p:txBody>
          <a:bodyPr/>
          <a:lstStyle/>
          <a:p>
            <a:r>
              <a:rPr lang="en-AU" dirty="0"/>
              <a:t>Latent conditions and error</a:t>
            </a:r>
          </a:p>
        </p:txBody>
      </p:sp>
      <p:sp>
        <p:nvSpPr>
          <p:cNvPr id="4" name="Footer Placeholder 3">
            <a:extLst>
              <a:ext uri="{FF2B5EF4-FFF2-40B4-BE49-F238E27FC236}">
                <a16:creationId xmlns:a16="http://schemas.microsoft.com/office/drawing/2014/main" id="{E21CEAD7-DB13-4F0D-8156-87F0679F3494}"/>
              </a:ext>
            </a:extLst>
          </p:cNvPr>
          <p:cNvSpPr>
            <a:spLocks noGrp="1"/>
          </p:cNvSpPr>
          <p:nvPr>
            <p:ph type="ftr" sz="quarter" idx="10"/>
          </p:nvPr>
        </p:nvSpPr>
        <p:spPr/>
        <p:txBody>
          <a:bodyPr/>
          <a:lstStyle/>
          <a:p>
            <a:r>
              <a:rPr lang="en-US" dirty="0"/>
              <a:t>Module 1, Snippet 3</a:t>
            </a:r>
          </a:p>
        </p:txBody>
      </p:sp>
      <p:sp>
        <p:nvSpPr>
          <p:cNvPr id="9" name="Text Placeholder 8">
            <a:extLst>
              <a:ext uri="{FF2B5EF4-FFF2-40B4-BE49-F238E27FC236}">
                <a16:creationId xmlns:a16="http://schemas.microsoft.com/office/drawing/2014/main" id="{67095C46-987B-4517-A011-186339E71BF8}"/>
              </a:ext>
            </a:extLst>
          </p:cNvPr>
          <p:cNvSpPr>
            <a:spLocks noGrp="1"/>
          </p:cNvSpPr>
          <p:nvPr>
            <p:ph type="body" sz="quarter" idx="14"/>
          </p:nvPr>
        </p:nvSpPr>
        <p:spPr/>
        <p:txBody>
          <a:bodyPr/>
          <a:lstStyle/>
          <a:p>
            <a:r>
              <a:rPr lang="en-AU" dirty="0"/>
              <a:t>Source: </a:t>
            </a:r>
            <a:r>
              <a:rPr lang="en-AU" dirty="0">
                <a:hlinkClick r:id="rId9" tooltip="https://opentextbc.ca/geology/chapter/11-4-the-impacts-of-earthquakes/">
                  <a:extLst>
                    <a:ext uri="{A12FA001-AC4F-418D-AE19-62706E023703}">
                      <ahyp:hlinkClr xmlns:ahyp="http://schemas.microsoft.com/office/drawing/2018/hyperlinkcolor" val="tx"/>
                    </a:ext>
                  </a:extLst>
                </a:hlinkClick>
              </a:rPr>
              <a:t>This Photo</a:t>
            </a:r>
            <a:r>
              <a:rPr lang="en-AU" dirty="0"/>
              <a:t> by Unknown Author is licensed under </a:t>
            </a:r>
            <a:r>
              <a:rPr lang="en-AU" dirty="0">
                <a:hlinkClick r:id="rId10" tooltip="https://creativecommons.org/licenses/by/3.0/">
                  <a:extLst>
                    <a:ext uri="{A12FA001-AC4F-418D-AE19-62706E023703}">
                      <ahyp:hlinkClr xmlns:ahyp="http://schemas.microsoft.com/office/drawing/2018/hyperlinkcolor" val="tx"/>
                    </a:ext>
                  </a:extLst>
                </a:hlinkClick>
              </a:rPr>
              <a:t>CC BY</a:t>
            </a:r>
            <a:endParaRPr lang="en-AU" dirty="0"/>
          </a:p>
        </p:txBody>
      </p:sp>
      <p:sp>
        <p:nvSpPr>
          <p:cNvPr id="3" name="Slide Number Placeholder 2">
            <a:extLst>
              <a:ext uri="{FF2B5EF4-FFF2-40B4-BE49-F238E27FC236}">
                <a16:creationId xmlns:a16="http://schemas.microsoft.com/office/drawing/2014/main" id="{0AB894BF-E0B5-43C8-AE7C-47988690C18D}"/>
              </a:ext>
            </a:extLst>
          </p:cNvPr>
          <p:cNvSpPr>
            <a:spLocks noGrp="1"/>
          </p:cNvSpPr>
          <p:nvPr>
            <p:ph type="sldNum" sz="quarter" idx="11"/>
          </p:nvPr>
        </p:nvSpPr>
        <p:spPr/>
        <p:txBody>
          <a:bodyPr/>
          <a:lstStyle/>
          <a:p>
            <a:fld id="{A9D36E53-D99A-0F41-B3E8-EF235B9A2E23}" type="slidenum">
              <a:rPr lang="en-US" smtClean="0"/>
              <a:pPr/>
              <a:t>5</a:t>
            </a:fld>
            <a:endParaRPr lang="en-US" dirty="0"/>
          </a:p>
        </p:txBody>
      </p:sp>
      <p:sp>
        <p:nvSpPr>
          <p:cNvPr id="10" name="Text Placeholder 9">
            <a:extLst>
              <a:ext uri="{FF2B5EF4-FFF2-40B4-BE49-F238E27FC236}">
                <a16:creationId xmlns:a16="http://schemas.microsoft.com/office/drawing/2014/main" id="{B68C0088-0967-4F43-85D1-F64A64326E0E}"/>
              </a:ext>
            </a:extLst>
          </p:cNvPr>
          <p:cNvSpPr>
            <a:spLocks noGrp="1"/>
          </p:cNvSpPr>
          <p:nvPr>
            <p:ph type="body" sz="quarter" idx="15"/>
          </p:nvPr>
        </p:nvSpPr>
        <p:spPr/>
        <p:txBody>
          <a:bodyPr/>
          <a:lstStyle/>
          <a:p>
            <a:r>
              <a:rPr lang="en-AU" dirty="0"/>
              <a:t>Source: </a:t>
            </a:r>
            <a:r>
              <a:rPr lang="en-AU" dirty="0">
                <a:hlinkClick r:id="rId11" tooltip="https://benmetcalfe.com/blog/2006/01/near-miss-over-london/">
                  <a:extLst>
                    <a:ext uri="{A12FA001-AC4F-418D-AE19-62706E023703}">
                      <ahyp:hlinkClr xmlns:ahyp="http://schemas.microsoft.com/office/drawing/2018/hyperlinkcolor" val="tx"/>
                    </a:ext>
                  </a:extLst>
                </a:hlinkClick>
              </a:rPr>
              <a:t>This Photo</a:t>
            </a:r>
            <a:r>
              <a:rPr lang="en-AU" dirty="0"/>
              <a:t> by Unknown Author is licensed under </a:t>
            </a:r>
            <a:r>
              <a:rPr lang="en-AU" dirty="0">
                <a:hlinkClick r:id="rId12" tooltip="https://creativecommons.org/licenses/by-nc-sa/3.0/">
                  <a:extLst>
                    <a:ext uri="{A12FA001-AC4F-418D-AE19-62706E023703}">
                      <ahyp:hlinkClr xmlns:ahyp="http://schemas.microsoft.com/office/drawing/2018/hyperlinkcolor" val="tx"/>
                    </a:ext>
                  </a:extLst>
                </a:hlinkClick>
              </a:rPr>
              <a:t>CC BY-SA-NC</a:t>
            </a:r>
            <a:endParaRPr lang="en-AU" dirty="0"/>
          </a:p>
        </p:txBody>
      </p:sp>
      <p:pic>
        <p:nvPicPr>
          <p:cNvPr id="25" name="Picture Placeholder 19" descr="A large passenger jet flying through a blue sky&#10;&#10;Description automatically generated">
            <a:extLst>
              <a:ext uri="{FF2B5EF4-FFF2-40B4-BE49-F238E27FC236}">
                <a16:creationId xmlns:a16="http://schemas.microsoft.com/office/drawing/2014/main" id="{8DAAD721-4619-46B4-96B7-EE13DF8B0F60}"/>
              </a:ext>
            </a:extLst>
          </p:cNvPr>
          <p:cNvPicPr>
            <a:picLocks noGrp="1" noChangeAspect="1"/>
          </p:cNvPicPr>
          <p:nvPr>
            <p:ph type="pic" sz="quarter" idx="12"/>
          </p:nvPr>
        </p:nvPicPr>
        <p:blipFill>
          <a:blip r:embed="rId13">
            <a:extLst>
              <a:ext uri="{837473B0-CC2E-450A-ABE3-18F120FF3D39}">
                <a1611:picAttrSrcUrl xmlns:a1611="http://schemas.microsoft.com/office/drawing/2016/11/main" r:id="rId11"/>
              </a:ext>
            </a:extLst>
          </a:blip>
          <a:srcRect t="7672" b="7672"/>
          <a:stretch>
            <a:fillRect/>
          </a:stretch>
        </p:blipFill>
        <p:spPr>
          <a:xfrm>
            <a:off x="4649788" y="1222375"/>
            <a:ext cx="4494212" cy="2232025"/>
          </a:xfrm>
        </p:spPr>
      </p:pic>
      <p:pic>
        <p:nvPicPr>
          <p:cNvPr id="37" name="Picture Placeholder 36" descr="A view of a city&#10;&#10;Description automatically generated">
            <a:extLst>
              <a:ext uri="{FF2B5EF4-FFF2-40B4-BE49-F238E27FC236}">
                <a16:creationId xmlns:a16="http://schemas.microsoft.com/office/drawing/2014/main" id="{91D79762-8B23-4F5E-BF2B-215739797E42}"/>
              </a:ext>
            </a:extLst>
          </p:cNvPr>
          <p:cNvPicPr>
            <a:picLocks noGrp="1" noChangeAspect="1"/>
          </p:cNvPicPr>
          <p:nvPr>
            <p:ph type="pic" sz="quarter" idx="13"/>
          </p:nvPr>
        </p:nvPicPr>
        <p:blipFill>
          <a:blip r:embed="rId14">
            <a:extLst>
              <a:ext uri="{837473B0-CC2E-450A-ABE3-18F120FF3D39}">
                <a1611:picAttrSrcUrl xmlns:a1611="http://schemas.microsoft.com/office/drawing/2016/11/main" r:id="rId9"/>
              </a:ext>
            </a:extLst>
          </a:blip>
          <a:srcRect t="8195" b="8195"/>
          <a:stretch>
            <a:fillRect/>
          </a:stretch>
        </p:blipFill>
        <p:spPr/>
      </p:pic>
      <p:sp>
        <p:nvSpPr>
          <p:cNvPr id="11" name="Arrow: Chevron 10">
            <a:extLst>
              <a:ext uri="{FF2B5EF4-FFF2-40B4-BE49-F238E27FC236}">
                <a16:creationId xmlns:a16="http://schemas.microsoft.com/office/drawing/2014/main" id="{04E0A4CD-1A3B-4741-8E4A-1CFC6953FFEB}"/>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12" name="TAC_MOD1_SNIP3_SLIDE_05_PARA_A">
            <a:hlinkClick r:id="" action="ppaction://media"/>
            <a:extLst>
              <a:ext uri="{FF2B5EF4-FFF2-40B4-BE49-F238E27FC236}">
                <a16:creationId xmlns:a16="http://schemas.microsoft.com/office/drawing/2014/main" id="{FFA2FE01-4A71-44F7-9BC2-CB470F701F6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351635" y="0"/>
            <a:ext cx="609600" cy="609600"/>
          </a:xfrm>
          <a:prstGeom prst="rect">
            <a:avLst/>
          </a:prstGeom>
        </p:spPr>
      </p:pic>
      <p:pic>
        <p:nvPicPr>
          <p:cNvPr id="13" name="TAC_MOD1_SNIP3_SLIDE_05_PARA_B">
            <a:hlinkClick r:id="" action="ppaction://media"/>
            <a:extLst>
              <a:ext uri="{FF2B5EF4-FFF2-40B4-BE49-F238E27FC236}">
                <a16:creationId xmlns:a16="http://schemas.microsoft.com/office/drawing/2014/main" id="{34999D73-FE2D-4B21-BB21-33AA39AE96E3}"/>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351635" y="773472"/>
            <a:ext cx="609600" cy="609600"/>
          </a:xfrm>
          <a:prstGeom prst="rect">
            <a:avLst/>
          </a:prstGeom>
        </p:spPr>
      </p:pic>
      <p:pic>
        <p:nvPicPr>
          <p:cNvPr id="14" name="TAC_MOD1_SNIP3_SLIDE_05_PARA_C">
            <a:hlinkClick r:id="" action="ppaction://media"/>
            <a:extLst>
              <a:ext uri="{FF2B5EF4-FFF2-40B4-BE49-F238E27FC236}">
                <a16:creationId xmlns:a16="http://schemas.microsoft.com/office/drawing/2014/main" id="{A399C2EC-5EF6-40E5-8423-D8519FD70407}"/>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9351635" y="1549593"/>
            <a:ext cx="609600" cy="609600"/>
          </a:xfrm>
          <a:prstGeom prst="rect">
            <a:avLst/>
          </a:prstGeom>
        </p:spPr>
      </p:pic>
    </p:spTree>
    <p:extLst>
      <p:ext uri="{BB962C8B-B14F-4D97-AF65-F5344CB8AC3E}">
        <p14:creationId xmlns:p14="http://schemas.microsoft.com/office/powerpoint/2010/main" val="367610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 presetClass="mediacall" presetSubtype="0" fill="hold" nodeType="withEffect">
                                  <p:stCondLst>
                                    <p:cond delay="1000"/>
                                  </p:stCondLst>
                                  <p:childTnLst>
                                    <p:cmd type="call" cmd="playFrom(0.0)">
                                      <p:cBhvr>
                                        <p:cTn id="9" dur="30830" fill="hold"/>
                                        <p:tgtEl>
                                          <p:spTgt spid="12"/>
                                        </p:tgtEl>
                                      </p:cBhvr>
                                    </p:cmd>
                                  </p:childTnLst>
                                </p:cTn>
                              </p:par>
                            </p:childTnLst>
                          </p:cTn>
                        </p:par>
                        <p:par>
                          <p:cTn id="10" fill="hold">
                            <p:stCondLst>
                              <p:cond delay="31830"/>
                            </p:stCondLst>
                            <p:childTnLst>
                              <p:par>
                                <p:cTn id="11" presetID="3" presetClass="mediacall" presetSubtype="0" fill="hold" nodeType="afterEffect">
                                  <p:stCondLst>
                                    <p:cond delay="0"/>
                                  </p:stCondLst>
                                  <p:childTnLst>
                                    <p:cmd type="call" cmd="stop">
                                      <p:cBhvr>
                                        <p:cTn id="12" dur="1" fill="hold"/>
                                        <p:tgtEl>
                                          <p:spTgt spid="12"/>
                                        </p:tgtEl>
                                      </p:cBhvr>
                                    </p:cmd>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par>
                                <p:cTn id="21" presetID="10" presetClass="exit" presetSubtype="0" fill="hold" grpId="1" nodeType="with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10" presetClass="entr" presetSubtype="0" fill="hold" grpId="0" nodeType="withEffect">
                                  <p:stCondLst>
                                    <p:cond delay="50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500"/>
                                        <p:tgtEl>
                                          <p:spTgt spid="10">
                                            <p:txEl>
                                              <p:pRg st="0" end="0"/>
                                            </p:txEl>
                                          </p:spTgt>
                                        </p:tgtEl>
                                      </p:cBhvr>
                                    </p:animEffect>
                                  </p:childTnLst>
                                </p:cTn>
                              </p:par>
                              <p:par>
                                <p:cTn id="27" presetID="10" presetClass="entr" presetSubtype="0" fill="hold" nodeType="withEffect">
                                  <p:stCondLst>
                                    <p:cond delay="50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 presetClass="mediacall" presetSubtype="0" fill="hold" nodeType="withEffect">
                                  <p:stCondLst>
                                    <p:cond delay="1000"/>
                                  </p:stCondLst>
                                  <p:childTnLst>
                                    <p:cmd type="call" cmd="playFrom(0.0)">
                                      <p:cBhvr>
                                        <p:cTn id="31" dur="25066" fill="hold"/>
                                        <p:tgtEl>
                                          <p:spTgt spid="13"/>
                                        </p:tgtEl>
                                      </p:cBhvr>
                                    </p:cmd>
                                  </p:childTnLst>
                                </p:cTn>
                              </p:par>
                            </p:childTnLst>
                          </p:cTn>
                        </p:par>
                        <p:par>
                          <p:cTn id="32" fill="hold">
                            <p:stCondLst>
                              <p:cond delay="26066"/>
                            </p:stCondLst>
                            <p:childTnLst>
                              <p:par>
                                <p:cTn id="33" presetID="3" presetClass="mediacall" presetSubtype="0" fill="hold" nodeType="afterEffect">
                                  <p:stCondLst>
                                    <p:cond delay="0"/>
                                  </p:stCondLst>
                                  <p:childTnLst>
                                    <p:cmd type="call" cmd="stop">
                                      <p:cBhvr>
                                        <p:cTn id="34" dur="1" fill="hold"/>
                                        <p:tgtEl>
                                          <p:spTgt spid="13"/>
                                        </p:tgtEl>
                                      </p:cBhvr>
                                    </p:cmd>
                                  </p:childTnLst>
                                </p:cTn>
                              </p:par>
                              <p:par>
                                <p:cTn id="35" presetID="10" presetClass="entr" presetSubtype="0" fill="hold" grpId="2"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fade">
                                      <p:cBhvr>
                                        <p:cTn id="42" dur="500"/>
                                        <p:tgtEl>
                                          <p:spTgt spid="6">
                                            <p:txEl>
                                              <p:pRg st="2" end="2"/>
                                            </p:txEl>
                                          </p:spTgt>
                                        </p:tgtEl>
                                      </p:cBhvr>
                                    </p:animEffect>
                                  </p:childTnLst>
                                </p:cTn>
                              </p:par>
                              <p:par>
                                <p:cTn id="43" presetID="10" presetClass="exit" presetSubtype="0" fill="hold" grpId="3" nodeType="withEffect">
                                  <p:stCondLst>
                                    <p:cond delay="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ntr" presetSubtype="0" fill="hold" grpId="0" nodeType="withEffect">
                                  <p:stCondLst>
                                    <p:cond delay="500"/>
                                  </p:stCondLst>
                                  <p:childTnLst>
                                    <p:set>
                                      <p:cBhvr>
                                        <p:cTn id="47" dur="1" fill="hold">
                                          <p:stCondLst>
                                            <p:cond delay="0"/>
                                          </p:stCondLst>
                                        </p:cTn>
                                        <p:tgtEl>
                                          <p:spTgt spid="9">
                                            <p:txEl>
                                              <p:pRg st="0" end="0"/>
                                            </p:txEl>
                                          </p:spTgt>
                                        </p:tgtEl>
                                        <p:attrNameLst>
                                          <p:attrName>style.visibility</p:attrName>
                                        </p:attrNameLst>
                                      </p:cBhvr>
                                      <p:to>
                                        <p:strVal val="visible"/>
                                      </p:to>
                                    </p:set>
                                    <p:animEffect transition="in" filter="fade">
                                      <p:cBhvr>
                                        <p:cTn id="48" dur="500"/>
                                        <p:tgtEl>
                                          <p:spTgt spid="9">
                                            <p:txEl>
                                              <p:pRg st="0" end="0"/>
                                            </p:txEl>
                                          </p:spTgt>
                                        </p:tgtEl>
                                      </p:cBhvr>
                                    </p:animEffect>
                                  </p:childTnLst>
                                </p:cTn>
                              </p:par>
                              <p:par>
                                <p:cTn id="49" presetID="10" presetClass="entr" presetSubtype="0" fill="hold" nodeType="withEffect">
                                  <p:stCondLst>
                                    <p:cond delay="50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par>
                                <p:cTn id="52" presetID="1" presetClass="mediacall" presetSubtype="0" fill="hold" nodeType="withEffect">
                                  <p:stCondLst>
                                    <p:cond delay="1000"/>
                                  </p:stCondLst>
                                  <p:childTnLst>
                                    <p:cmd type="call" cmd="playFrom(0.0)">
                                      <p:cBhvr>
                                        <p:cTn id="53" dur="20449" fill="hold"/>
                                        <p:tgtEl>
                                          <p:spTgt spid="14"/>
                                        </p:tgtEl>
                                      </p:cBhvr>
                                    </p:cmd>
                                  </p:childTnLst>
                                </p:cTn>
                              </p:par>
                            </p:childTnLst>
                          </p:cTn>
                        </p:par>
                        <p:par>
                          <p:cTn id="54" fill="hold">
                            <p:stCondLst>
                              <p:cond delay="21449"/>
                            </p:stCondLst>
                            <p:childTnLst>
                              <p:par>
                                <p:cTn id="55" presetID="3" presetClass="mediacall" presetSubtype="0" fill="hold" nodeType="afterEffect">
                                  <p:stCondLst>
                                    <p:cond delay="0"/>
                                  </p:stCondLst>
                                  <p:childTnLst>
                                    <p:cmd type="call" cmd="stop">
                                      <p:cBhvr>
                                        <p:cTn id="56" dur="1" fill="hold"/>
                                        <p:tgtEl>
                                          <p:spTgt spid="14"/>
                                        </p:tgtEl>
                                      </p:cBhvr>
                                    </p:cmd>
                                  </p:childTnLst>
                                </p:cTn>
                              </p:par>
                              <p:par>
                                <p:cTn id="57" presetID="10" presetClass="entr" presetSubtype="0" fill="hold" grpId="4"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12"/>
                </p:tgtEl>
              </p:cMediaNode>
            </p:audio>
            <p:audio>
              <p:cMediaNode vol="80000">
                <p:cTn id="61" fill="hold" display="0">
                  <p:stCondLst>
                    <p:cond delay="indefinite"/>
                  </p:stCondLst>
                  <p:endCondLst>
                    <p:cond evt="onStopAudio" delay="0">
                      <p:tgtEl>
                        <p:sldTgt/>
                      </p:tgtEl>
                    </p:cond>
                  </p:endCondLst>
                </p:cTn>
                <p:tgtEl>
                  <p:spTgt spid="13"/>
                </p:tgtEl>
              </p:cMediaNode>
            </p:audio>
            <p:audio>
              <p:cMediaNode vol="80000">
                <p:cTn id="62" fill="hold" display="0">
                  <p:stCondLst>
                    <p:cond delay="indefinite"/>
                  </p:stCondLst>
                  <p:endCondLst>
                    <p:cond evt="onStopAudio" delay="0">
                      <p:tgtEl>
                        <p:sldTgt/>
                      </p:tgtEl>
                    </p:cond>
                  </p:endCondLst>
                </p:cTn>
                <p:tgtEl>
                  <p:spTgt spid="14"/>
                </p:tgtEl>
              </p:cMediaNode>
            </p:audio>
          </p:childTnLst>
        </p:cTn>
      </p:par>
    </p:tnLst>
    <p:bldLst>
      <p:bldP spid="9" grpId="0" build="p"/>
      <p:bldP spid="10" grpId="0" build="p"/>
      <p:bldP spid="11" grpId="0" animBg="1"/>
      <p:bldP spid="11" grpId="1" animBg="1"/>
      <p:bldP spid="11" grpId="2" animBg="1"/>
      <p:bldP spid="11" grpId="3" animBg="1"/>
      <p:bldP spid="11" grpId="4"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FC7ADA-316B-400D-B188-8F6F1A9626CA}"/>
              </a:ext>
            </a:extLst>
          </p:cNvPr>
          <p:cNvSpPr>
            <a:spLocks noGrp="1"/>
          </p:cNvSpPr>
          <p:nvPr>
            <p:ph idx="1"/>
          </p:nvPr>
        </p:nvSpPr>
        <p:spPr/>
        <p:txBody>
          <a:bodyPr/>
          <a:lstStyle/>
          <a:p>
            <a:pPr marL="285750" indent="-285750">
              <a:buFont typeface="Arial" panose="020B0604020202020204" pitchFamily="34" charset="0"/>
              <a:buChar char="•"/>
            </a:pPr>
            <a:r>
              <a:rPr lang="en-AU" dirty="0"/>
              <a:t>Latent or active</a:t>
            </a:r>
          </a:p>
          <a:p>
            <a:pPr marL="285750" indent="-285750">
              <a:buFont typeface="Arial" panose="020B0604020202020204" pitchFamily="34" charset="0"/>
              <a:buChar char="•"/>
            </a:pPr>
            <a:r>
              <a:rPr lang="en-AU" dirty="0"/>
              <a:t>Latent errors made by system managers</a:t>
            </a:r>
          </a:p>
          <a:p>
            <a:pPr marL="285750" indent="-285750">
              <a:buFont typeface="Arial" panose="020B0604020202020204" pitchFamily="34" charset="0"/>
              <a:buChar char="•"/>
            </a:pPr>
            <a:r>
              <a:rPr lang="en-AU" dirty="0"/>
              <a:t>Active errors made by system users</a:t>
            </a:r>
          </a:p>
        </p:txBody>
      </p:sp>
      <p:sp>
        <p:nvSpPr>
          <p:cNvPr id="3" name="Title 2">
            <a:extLst>
              <a:ext uri="{FF2B5EF4-FFF2-40B4-BE49-F238E27FC236}">
                <a16:creationId xmlns:a16="http://schemas.microsoft.com/office/drawing/2014/main" id="{D9377CE4-E64D-45F7-A351-5AA0F1FD204E}"/>
              </a:ext>
            </a:extLst>
          </p:cNvPr>
          <p:cNvSpPr>
            <a:spLocks noGrp="1"/>
          </p:cNvSpPr>
          <p:nvPr>
            <p:ph type="title"/>
          </p:nvPr>
        </p:nvSpPr>
        <p:spPr/>
        <p:txBody>
          <a:bodyPr/>
          <a:lstStyle/>
          <a:p>
            <a:r>
              <a:rPr lang="en-AU" dirty="0"/>
              <a:t>Types of error</a:t>
            </a:r>
          </a:p>
        </p:txBody>
      </p:sp>
      <p:sp>
        <p:nvSpPr>
          <p:cNvPr id="4" name="Footer Placeholder 3">
            <a:extLst>
              <a:ext uri="{FF2B5EF4-FFF2-40B4-BE49-F238E27FC236}">
                <a16:creationId xmlns:a16="http://schemas.microsoft.com/office/drawing/2014/main" id="{7AA1317C-E5D7-466F-845E-B23354386BC1}"/>
              </a:ext>
            </a:extLst>
          </p:cNvPr>
          <p:cNvSpPr>
            <a:spLocks noGrp="1"/>
          </p:cNvSpPr>
          <p:nvPr>
            <p:ph type="ftr" sz="quarter" idx="10"/>
          </p:nvPr>
        </p:nvSpPr>
        <p:spPr/>
        <p:txBody>
          <a:bodyPr/>
          <a:lstStyle/>
          <a:p>
            <a:r>
              <a:rPr lang="en-US" dirty="0"/>
              <a:t>Module 1, Snippet 3</a:t>
            </a:r>
          </a:p>
        </p:txBody>
      </p:sp>
      <p:sp>
        <p:nvSpPr>
          <p:cNvPr id="7" name="Text Placeholder 6">
            <a:extLst>
              <a:ext uri="{FF2B5EF4-FFF2-40B4-BE49-F238E27FC236}">
                <a16:creationId xmlns:a16="http://schemas.microsoft.com/office/drawing/2014/main" id="{1E78AB55-28B4-446D-B911-8FC1DFAC2265}"/>
              </a:ext>
            </a:extLst>
          </p:cNvPr>
          <p:cNvSpPr>
            <a:spLocks noGrp="1"/>
          </p:cNvSpPr>
          <p:nvPr>
            <p:ph type="body" sz="quarter" idx="14"/>
          </p:nvPr>
        </p:nvSpPr>
        <p:spPr/>
        <p:txBody>
          <a:bodyPr/>
          <a:lstStyle/>
          <a:p>
            <a:r>
              <a:rPr lang="en-AU" dirty="0"/>
              <a:t>Source: </a:t>
            </a:r>
            <a:r>
              <a:rPr lang="en-AU" dirty="0">
                <a:hlinkClick r:id="rId9" tooltip="http://la.streetsblog.org/2015/06/09/who-do-we-blame-for-the-next-death-on-the-glendale-hyperion-bridge/">
                  <a:extLst>
                    <a:ext uri="{A12FA001-AC4F-418D-AE19-62706E023703}">
                      <ahyp:hlinkClr xmlns:ahyp="http://schemas.microsoft.com/office/drawing/2018/hyperlinkcolor" val="tx"/>
                    </a:ext>
                  </a:extLst>
                </a:hlinkClick>
              </a:rPr>
              <a:t>This Photo</a:t>
            </a:r>
            <a:r>
              <a:rPr lang="en-AU" dirty="0"/>
              <a:t> by Unknown Author is licensed under </a:t>
            </a:r>
            <a:r>
              <a:rPr lang="en-AU" dirty="0">
                <a:hlinkClick r:id="rId10" tooltip="https://creativecommons.org/licenses/by-nc-nd/3.0/">
                  <a:extLst>
                    <a:ext uri="{A12FA001-AC4F-418D-AE19-62706E023703}">
                      <ahyp:hlinkClr xmlns:ahyp="http://schemas.microsoft.com/office/drawing/2018/hyperlinkcolor" val="tx"/>
                    </a:ext>
                  </a:extLst>
                </a:hlinkClick>
              </a:rPr>
              <a:t>CC BY-NC-ND</a:t>
            </a:r>
            <a:endParaRPr lang="en-AU" dirty="0"/>
          </a:p>
          <a:p>
            <a:endParaRPr lang="en-AU" dirty="0"/>
          </a:p>
        </p:txBody>
      </p:sp>
      <p:sp>
        <p:nvSpPr>
          <p:cNvPr id="8" name="Slide Number Placeholder 7">
            <a:extLst>
              <a:ext uri="{FF2B5EF4-FFF2-40B4-BE49-F238E27FC236}">
                <a16:creationId xmlns:a16="http://schemas.microsoft.com/office/drawing/2014/main" id="{79F06998-61E7-493A-BBF3-7B805CE77BDC}"/>
              </a:ext>
            </a:extLst>
          </p:cNvPr>
          <p:cNvSpPr>
            <a:spLocks noGrp="1"/>
          </p:cNvSpPr>
          <p:nvPr>
            <p:ph type="sldNum" sz="quarter" idx="11"/>
          </p:nvPr>
        </p:nvSpPr>
        <p:spPr/>
        <p:txBody>
          <a:bodyPr/>
          <a:lstStyle/>
          <a:p>
            <a:fld id="{A9D36E53-D99A-0F41-B3E8-EF235B9A2E23}" type="slidenum">
              <a:rPr lang="en-US" smtClean="0"/>
              <a:pPr/>
              <a:t>6</a:t>
            </a:fld>
            <a:endParaRPr lang="en-US" dirty="0"/>
          </a:p>
        </p:txBody>
      </p:sp>
      <p:sp>
        <p:nvSpPr>
          <p:cNvPr id="9" name="Text Placeholder 8">
            <a:extLst>
              <a:ext uri="{FF2B5EF4-FFF2-40B4-BE49-F238E27FC236}">
                <a16:creationId xmlns:a16="http://schemas.microsoft.com/office/drawing/2014/main" id="{292B4890-A195-41C8-8F1D-387813AD5D64}"/>
              </a:ext>
            </a:extLst>
          </p:cNvPr>
          <p:cNvSpPr>
            <a:spLocks noGrp="1"/>
          </p:cNvSpPr>
          <p:nvPr>
            <p:ph type="body" sz="quarter" idx="15"/>
          </p:nvPr>
        </p:nvSpPr>
        <p:spPr/>
        <p:txBody>
          <a:bodyPr/>
          <a:lstStyle/>
          <a:p>
            <a:r>
              <a:rPr lang="en-AU" dirty="0"/>
              <a:t>Source: Centre for Automotive Safety Research</a:t>
            </a:r>
          </a:p>
        </p:txBody>
      </p:sp>
      <p:pic>
        <p:nvPicPr>
          <p:cNvPr id="21" name="Picture Placeholder 20" descr="A person sitting in a chair using a computer&#10;&#10;Description automatically generated">
            <a:extLst>
              <a:ext uri="{FF2B5EF4-FFF2-40B4-BE49-F238E27FC236}">
                <a16:creationId xmlns:a16="http://schemas.microsoft.com/office/drawing/2014/main" id="{0E0654A8-1164-4C19-BCF4-AFDF3C993427}"/>
              </a:ext>
            </a:extLst>
          </p:cNvPr>
          <p:cNvPicPr>
            <a:picLocks noGrp="1" noChangeAspect="1"/>
          </p:cNvPicPr>
          <p:nvPr>
            <p:ph type="pic" sz="quarter" idx="12"/>
          </p:nvPr>
        </p:nvPicPr>
        <p:blipFill rotWithShape="1">
          <a:blip r:embed="rId11"/>
          <a:srcRect t="23068" b="2436"/>
          <a:stretch/>
        </p:blipFill>
        <p:spPr>
          <a:xfrm>
            <a:off x="4649788" y="1221789"/>
            <a:ext cx="4494212" cy="2232000"/>
          </a:xfrm>
        </p:spPr>
      </p:pic>
      <p:pic>
        <p:nvPicPr>
          <p:cNvPr id="27" name="Picture Placeholder 26" descr="A person riding a skateboard down a sidewalk&#10;&#10;Description automatically generated">
            <a:extLst>
              <a:ext uri="{FF2B5EF4-FFF2-40B4-BE49-F238E27FC236}">
                <a16:creationId xmlns:a16="http://schemas.microsoft.com/office/drawing/2014/main" id="{073B4AD2-BB5E-4DC9-A392-C4A4E1DB3B30}"/>
              </a:ext>
            </a:extLst>
          </p:cNvPr>
          <p:cNvPicPr>
            <a:picLocks noGrp="1" noChangeAspect="1"/>
          </p:cNvPicPr>
          <p:nvPr>
            <p:ph type="pic" sz="quarter" idx="13"/>
          </p:nvPr>
        </p:nvPicPr>
        <p:blipFill rotWithShape="1">
          <a:blip r:embed="rId12">
            <a:extLst>
              <a:ext uri="{837473B0-CC2E-450A-ABE3-18F120FF3D39}">
                <a1611:picAttrSrcUrl xmlns:a1611="http://schemas.microsoft.com/office/drawing/2016/11/main" r:id="rId9"/>
              </a:ext>
            </a:extLst>
          </a:blip>
          <a:srcRect t="18080" b="7678"/>
          <a:stretch/>
        </p:blipFill>
        <p:spPr>
          <a:xfrm>
            <a:off x="4649788" y="3664788"/>
            <a:ext cx="4494212" cy="2232000"/>
          </a:xfrm>
        </p:spPr>
      </p:pic>
      <p:sp>
        <p:nvSpPr>
          <p:cNvPr id="13" name="Arrow: Chevron 12">
            <a:extLst>
              <a:ext uri="{FF2B5EF4-FFF2-40B4-BE49-F238E27FC236}">
                <a16:creationId xmlns:a16="http://schemas.microsoft.com/office/drawing/2014/main" id="{531365A4-944C-4D07-AA12-8AD46A5D15F3}"/>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11" name="TAC_MOD1_SNIP3_SLIDE_06_PARA_A">
            <a:hlinkClick r:id="" action="ppaction://media"/>
            <a:extLst>
              <a:ext uri="{FF2B5EF4-FFF2-40B4-BE49-F238E27FC236}">
                <a16:creationId xmlns:a16="http://schemas.microsoft.com/office/drawing/2014/main" id="{19459BEC-273F-4416-99E2-461AFCF53C3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09100" y="0"/>
            <a:ext cx="609600" cy="609600"/>
          </a:xfrm>
          <a:prstGeom prst="rect">
            <a:avLst/>
          </a:prstGeom>
        </p:spPr>
      </p:pic>
      <p:pic>
        <p:nvPicPr>
          <p:cNvPr id="12" name="TAC_MOD1_SNIP3_SLIDE_06_PARA_B">
            <a:hlinkClick r:id="" action="ppaction://media"/>
            <a:extLst>
              <a:ext uri="{FF2B5EF4-FFF2-40B4-BE49-F238E27FC236}">
                <a16:creationId xmlns:a16="http://schemas.microsoft.com/office/drawing/2014/main" id="{68E6D32E-6E1E-40DA-84B9-020B9D8F8B32}"/>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309100" y="773472"/>
            <a:ext cx="609600" cy="609600"/>
          </a:xfrm>
          <a:prstGeom prst="rect">
            <a:avLst/>
          </a:prstGeom>
        </p:spPr>
      </p:pic>
      <p:pic>
        <p:nvPicPr>
          <p:cNvPr id="14" name="TAC_MOD1_SNIP3_SLIDE_06_PARA_C">
            <a:hlinkClick r:id="" action="ppaction://media"/>
            <a:extLst>
              <a:ext uri="{FF2B5EF4-FFF2-40B4-BE49-F238E27FC236}">
                <a16:creationId xmlns:a16="http://schemas.microsoft.com/office/drawing/2014/main" id="{2D9B0841-247B-4992-9A1D-7258B2ED5DD1}"/>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309100" y="1546944"/>
            <a:ext cx="609600" cy="609600"/>
          </a:xfrm>
          <a:prstGeom prst="rect">
            <a:avLst/>
          </a:prstGeom>
        </p:spPr>
      </p:pic>
    </p:spTree>
    <p:extLst>
      <p:ext uri="{BB962C8B-B14F-4D97-AF65-F5344CB8AC3E}">
        <p14:creationId xmlns:p14="http://schemas.microsoft.com/office/powerpoint/2010/main" val="231083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 presetClass="mediacall" presetSubtype="0" fill="hold" nodeType="withEffect">
                                  <p:stCondLst>
                                    <p:cond delay="1000"/>
                                  </p:stCondLst>
                                  <p:childTnLst>
                                    <p:cmd type="call" cmd="playFrom(0.0)">
                                      <p:cBhvr>
                                        <p:cTn id="9" dur="3156" fill="hold"/>
                                        <p:tgtEl>
                                          <p:spTgt spid="11"/>
                                        </p:tgtEl>
                                      </p:cBhvr>
                                    </p:cmd>
                                  </p:childTnLst>
                                </p:cTn>
                              </p:par>
                            </p:childTnLst>
                          </p:cTn>
                        </p:par>
                        <p:par>
                          <p:cTn id="10" fill="hold">
                            <p:stCondLst>
                              <p:cond delay="4156"/>
                            </p:stCondLst>
                            <p:childTnLst>
                              <p:par>
                                <p:cTn id="11" presetID="3" presetClass="mediacall" presetSubtype="0" fill="hold" nodeType="afterEffect">
                                  <p:stCondLst>
                                    <p:cond delay="0"/>
                                  </p:stCondLst>
                                  <p:childTnLst>
                                    <p:cmd type="call" cmd="stop">
                                      <p:cBhvr>
                                        <p:cTn id="12" dur="1" fill="hold"/>
                                        <p:tgtEl>
                                          <p:spTgt spid="11"/>
                                        </p:tgtEl>
                                      </p:cBhvr>
                                    </p:cmd>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par>
                                <p:cTn id="21" presetID="10" presetClass="exit" presetSubtype="0" fill="hold" grpId="1"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par>
                                <p:cTn id="24" presetID="10" presetClass="entr" presetSubtype="0" fill="hold" grpId="0" nodeType="withEffect">
                                  <p:stCondLst>
                                    <p:cond delay="50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fade">
                                      <p:cBhvr>
                                        <p:cTn id="26" dur="500"/>
                                        <p:tgtEl>
                                          <p:spTgt spid="9">
                                            <p:txEl>
                                              <p:pRg st="0" end="0"/>
                                            </p:txEl>
                                          </p:spTgt>
                                        </p:tgtEl>
                                      </p:cBhvr>
                                    </p:animEffect>
                                  </p:childTnLst>
                                </p:cTn>
                              </p:par>
                              <p:par>
                                <p:cTn id="27" presetID="10" presetClass="entr" presetSubtype="0" fill="hold" nodeType="withEffect">
                                  <p:stCondLst>
                                    <p:cond delay="50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 presetClass="mediacall" presetSubtype="0" fill="hold" nodeType="withEffect">
                                  <p:stCondLst>
                                    <p:cond delay="1000"/>
                                  </p:stCondLst>
                                  <p:childTnLst>
                                    <p:cmd type="call" cmd="playFrom(0.0)">
                                      <p:cBhvr>
                                        <p:cTn id="31" dur="19327" fill="hold"/>
                                        <p:tgtEl>
                                          <p:spTgt spid="12"/>
                                        </p:tgtEl>
                                      </p:cBhvr>
                                    </p:cmd>
                                  </p:childTnLst>
                                </p:cTn>
                              </p:par>
                            </p:childTnLst>
                          </p:cTn>
                        </p:par>
                        <p:par>
                          <p:cTn id="32" fill="hold">
                            <p:stCondLst>
                              <p:cond delay="20327"/>
                            </p:stCondLst>
                            <p:childTnLst>
                              <p:par>
                                <p:cTn id="33" presetID="3" presetClass="mediacall" presetSubtype="0" fill="hold" nodeType="afterEffect">
                                  <p:stCondLst>
                                    <p:cond delay="0"/>
                                  </p:stCondLst>
                                  <p:childTnLst>
                                    <p:cmd type="call" cmd="stop">
                                      <p:cBhvr>
                                        <p:cTn id="34" dur="1" fill="hold"/>
                                        <p:tgtEl>
                                          <p:spTgt spid="12"/>
                                        </p:tgtEl>
                                      </p:cBhvr>
                                    </p:cmd>
                                  </p:childTnLst>
                                </p:cTn>
                              </p:par>
                              <p:par>
                                <p:cTn id="35" presetID="10" presetClass="entr" presetSubtype="0" fill="hold" grpId="2"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fade">
                                      <p:cBhvr>
                                        <p:cTn id="42" dur="500"/>
                                        <p:tgtEl>
                                          <p:spTgt spid="2">
                                            <p:txEl>
                                              <p:pRg st="2" end="2"/>
                                            </p:txEl>
                                          </p:spTgt>
                                        </p:tgtEl>
                                      </p:cBhvr>
                                    </p:animEffect>
                                  </p:childTnLst>
                                </p:cTn>
                              </p:par>
                              <p:par>
                                <p:cTn id="43" presetID="10" presetClass="exit" presetSubtype="0" fill="hold" grpId="3" nodeType="withEffect">
                                  <p:stCondLst>
                                    <p:cond delay="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par>
                                <p:cTn id="46" presetID="10" presetClass="entr" presetSubtype="0" fill="hold" grpId="0" nodeType="withEffect">
                                  <p:stCondLst>
                                    <p:cond delay="500"/>
                                  </p:stCondLst>
                                  <p:childTnLst>
                                    <p:set>
                                      <p:cBhvr>
                                        <p:cTn id="47" dur="1" fill="hold">
                                          <p:stCondLst>
                                            <p:cond delay="0"/>
                                          </p:stCondLst>
                                        </p:cTn>
                                        <p:tgtEl>
                                          <p:spTgt spid="7">
                                            <p:txEl>
                                              <p:pRg st="0" end="0"/>
                                            </p:txEl>
                                          </p:spTgt>
                                        </p:tgtEl>
                                        <p:attrNameLst>
                                          <p:attrName>style.visibility</p:attrName>
                                        </p:attrNameLst>
                                      </p:cBhvr>
                                      <p:to>
                                        <p:strVal val="visible"/>
                                      </p:to>
                                    </p:set>
                                    <p:animEffect transition="in" filter="fade">
                                      <p:cBhvr>
                                        <p:cTn id="48" dur="500"/>
                                        <p:tgtEl>
                                          <p:spTgt spid="7">
                                            <p:txEl>
                                              <p:pRg st="0" end="0"/>
                                            </p:txEl>
                                          </p:spTgt>
                                        </p:tgtEl>
                                      </p:cBhvr>
                                    </p:animEffect>
                                  </p:childTnLst>
                                </p:cTn>
                              </p:par>
                              <p:par>
                                <p:cTn id="49" presetID="10" presetClass="entr" presetSubtype="0" fill="hold" nodeType="withEffect">
                                  <p:stCondLst>
                                    <p:cond delay="50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par>
                                <p:cTn id="52" presetID="1" presetClass="mediacall" presetSubtype="0" fill="hold" nodeType="withEffect">
                                  <p:stCondLst>
                                    <p:cond delay="1000"/>
                                  </p:stCondLst>
                                  <p:childTnLst>
                                    <p:cmd type="call" cmd="playFrom(0.0)">
                                      <p:cBhvr>
                                        <p:cTn id="53" dur="21231" fill="hold"/>
                                        <p:tgtEl>
                                          <p:spTgt spid="14"/>
                                        </p:tgtEl>
                                      </p:cBhvr>
                                    </p:cmd>
                                  </p:childTnLst>
                                </p:cTn>
                              </p:par>
                            </p:childTnLst>
                          </p:cTn>
                        </p:par>
                        <p:par>
                          <p:cTn id="54" fill="hold">
                            <p:stCondLst>
                              <p:cond delay="22231"/>
                            </p:stCondLst>
                            <p:childTnLst>
                              <p:par>
                                <p:cTn id="55" presetID="3" presetClass="mediacall" presetSubtype="0" fill="hold" nodeType="afterEffect">
                                  <p:stCondLst>
                                    <p:cond delay="0"/>
                                  </p:stCondLst>
                                  <p:childTnLst>
                                    <p:cmd type="call" cmd="stop">
                                      <p:cBhvr>
                                        <p:cTn id="56" dur="1" fill="hold"/>
                                        <p:tgtEl>
                                          <p:spTgt spid="14"/>
                                        </p:tgtEl>
                                      </p:cBhvr>
                                    </p:cmd>
                                  </p:childTnLst>
                                </p:cTn>
                              </p:par>
                              <p:par>
                                <p:cTn id="57" presetID="10" presetClass="entr" presetSubtype="0" fill="hold" grpId="4"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11"/>
                </p:tgtEl>
              </p:cMediaNode>
            </p:audio>
            <p:audio>
              <p:cMediaNode vol="80000">
                <p:cTn id="61" fill="hold" display="0">
                  <p:stCondLst>
                    <p:cond delay="indefinite"/>
                  </p:stCondLst>
                  <p:endCondLst>
                    <p:cond evt="onStopAudio" delay="0">
                      <p:tgtEl>
                        <p:sldTgt/>
                      </p:tgtEl>
                    </p:cond>
                  </p:endCondLst>
                </p:cTn>
                <p:tgtEl>
                  <p:spTgt spid="12"/>
                </p:tgtEl>
              </p:cMediaNode>
            </p:audio>
            <p:audio>
              <p:cMediaNode vol="80000">
                <p:cTn id="62" fill="hold" display="0">
                  <p:stCondLst>
                    <p:cond delay="indefinite"/>
                  </p:stCondLst>
                  <p:endCondLst>
                    <p:cond evt="onStopAudio" delay="0">
                      <p:tgtEl>
                        <p:sldTgt/>
                      </p:tgtEl>
                    </p:cond>
                  </p:endCondLst>
                </p:cTn>
                <p:tgtEl>
                  <p:spTgt spid="14"/>
                </p:tgtEl>
              </p:cMediaNode>
            </p:audio>
          </p:childTnLst>
        </p:cTn>
      </p:par>
    </p:tnLst>
    <p:bldLst>
      <p:bldP spid="7" grpId="0" build="p"/>
      <p:bldP spid="9" grpId="0" build="p"/>
      <p:bldP spid="13" grpId="0" animBg="1"/>
      <p:bldP spid="13" grpId="1" animBg="1"/>
      <p:bldP spid="13" grpId="2" animBg="1"/>
      <p:bldP spid="13" grpId="3" animBg="1"/>
      <p:bldP spid="13" grpId="4"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55DD2E-5E6E-4A55-B548-749AAB7E57B3}"/>
              </a:ext>
            </a:extLst>
          </p:cNvPr>
          <p:cNvSpPr>
            <a:spLocks noGrp="1"/>
          </p:cNvSpPr>
          <p:nvPr>
            <p:ph type="body" sz="quarter" idx="10"/>
          </p:nvPr>
        </p:nvSpPr>
        <p:spPr/>
        <p:txBody>
          <a:bodyPr/>
          <a:lstStyle/>
          <a:p>
            <a:r>
              <a:rPr lang="en-AU" dirty="0"/>
              <a:t>Failure trajectory</a:t>
            </a:r>
          </a:p>
        </p:txBody>
      </p:sp>
      <p:sp>
        <p:nvSpPr>
          <p:cNvPr id="3" name="Slide Number Placeholder 2">
            <a:extLst>
              <a:ext uri="{FF2B5EF4-FFF2-40B4-BE49-F238E27FC236}">
                <a16:creationId xmlns:a16="http://schemas.microsoft.com/office/drawing/2014/main" id="{6AFD0973-DF92-470C-813F-9F133459EBCD}"/>
              </a:ext>
            </a:extLst>
          </p:cNvPr>
          <p:cNvSpPr>
            <a:spLocks noGrp="1"/>
          </p:cNvSpPr>
          <p:nvPr>
            <p:ph type="sldNum" sz="quarter" idx="11"/>
          </p:nvPr>
        </p:nvSpPr>
        <p:spPr/>
        <p:txBody>
          <a:bodyPr/>
          <a:lstStyle/>
          <a:p>
            <a:fld id="{A9D36E53-D99A-0F41-B3E8-EF235B9A2E23}" type="slidenum">
              <a:rPr lang="en-US" smtClean="0"/>
              <a:pPr/>
              <a:t>7</a:t>
            </a:fld>
            <a:endParaRPr lang="en-US" dirty="0"/>
          </a:p>
        </p:txBody>
      </p:sp>
      <p:sp>
        <p:nvSpPr>
          <p:cNvPr id="4" name="Footer Placeholder 3">
            <a:extLst>
              <a:ext uri="{FF2B5EF4-FFF2-40B4-BE49-F238E27FC236}">
                <a16:creationId xmlns:a16="http://schemas.microsoft.com/office/drawing/2014/main" id="{F3D1FE20-59D8-47DE-B5D5-C593FB2E0C02}"/>
              </a:ext>
            </a:extLst>
          </p:cNvPr>
          <p:cNvSpPr>
            <a:spLocks noGrp="1"/>
          </p:cNvSpPr>
          <p:nvPr>
            <p:ph type="ftr" sz="quarter" idx="12"/>
          </p:nvPr>
        </p:nvSpPr>
        <p:spPr/>
        <p:txBody>
          <a:bodyPr/>
          <a:lstStyle/>
          <a:p>
            <a:r>
              <a:rPr lang="en-US" dirty="0"/>
              <a:t>Module 1, Snippet 3</a:t>
            </a:r>
          </a:p>
        </p:txBody>
      </p:sp>
      <p:pic>
        <p:nvPicPr>
          <p:cNvPr id="6" name="TAC_MOD1_SNIP3_SLIDE_07_PARA_A">
            <a:hlinkClick r:id="" action="ppaction://media"/>
            <a:extLst>
              <a:ext uri="{FF2B5EF4-FFF2-40B4-BE49-F238E27FC236}">
                <a16:creationId xmlns:a16="http://schemas.microsoft.com/office/drawing/2014/main" id="{EB89E8B0-7D0F-4818-B7D7-7958662310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67552" y="0"/>
            <a:ext cx="609600" cy="609600"/>
          </a:xfrm>
          <a:prstGeom prst="rect">
            <a:avLst/>
          </a:prstGeom>
        </p:spPr>
      </p:pic>
    </p:spTree>
    <p:extLst>
      <p:ext uri="{BB962C8B-B14F-4D97-AF65-F5344CB8AC3E}">
        <p14:creationId xmlns:p14="http://schemas.microsoft.com/office/powerpoint/2010/main" val="168779597"/>
      </p:ext>
    </p:extLst>
  </p:cSld>
  <p:clrMapOvr>
    <a:masterClrMapping/>
  </p:clrMapOvr>
  <mc:AlternateContent xmlns:mc="http://schemas.openxmlformats.org/markup-compatibility/2006" xmlns:p14="http://schemas.microsoft.com/office/powerpoint/2010/main">
    <mc:Choice Requires="p14">
      <p:transition spd="med" p14:dur="700" advTm="12000">
        <p:fade/>
      </p:transition>
    </mc:Choice>
    <mc:Fallback xmlns="">
      <p:transition spd="med"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8737" fill="hold"/>
                                        <p:tgtEl>
                                          <p:spTgt spid="6"/>
                                        </p:tgtEl>
                                      </p:cBhvr>
                                    </p:cmd>
                                  </p:childTnLst>
                                </p:cTn>
                              </p:par>
                            </p:childTnLst>
                          </p:cTn>
                        </p:par>
                        <p:par>
                          <p:cTn id="7" fill="hold">
                            <p:stCondLst>
                              <p:cond delay="9737"/>
                            </p:stCondLst>
                            <p:childTnLst>
                              <p:par>
                                <p:cTn id="8" presetID="3" presetClass="mediacall" presetSubtype="0" fill="hold" nodeType="afterEffect">
                                  <p:stCondLst>
                                    <p:cond delay="0"/>
                                  </p:stCondLst>
                                  <p:childTnLst>
                                    <p:cmd type="call" cmd="stop">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DC49C98-A7B1-4D2D-B63D-35355F259612}"/>
              </a:ext>
            </a:extLst>
          </p:cNvPr>
          <p:cNvSpPr>
            <a:spLocks noGrp="1"/>
          </p:cNvSpPr>
          <p:nvPr>
            <p:ph idx="1"/>
          </p:nvPr>
        </p:nvSpPr>
        <p:spPr/>
        <p:txBody>
          <a:bodyPr/>
          <a:lstStyle/>
          <a:p>
            <a:pPr marL="285750" indent="-285750">
              <a:buFont typeface="Arial" panose="020B0604020202020204" pitchFamily="34" charset="0"/>
              <a:buChar char="•"/>
            </a:pPr>
            <a:r>
              <a:rPr lang="en-AU" dirty="0"/>
              <a:t>James Reason’s model of failure trajectory</a:t>
            </a:r>
          </a:p>
          <a:p>
            <a:pPr marL="285750" indent="-285750">
              <a:buFont typeface="Arial" panose="020B0604020202020204" pitchFamily="34" charset="0"/>
              <a:buChar char="•"/>
            </a:pPr>
            <a:r>
              <a:rPr lang="en-AU" dirty="0"/>
              <a:t>Window of opportunity for failure to occur</a:t>
            </a:r>
          </a:p>
          <a:p>
            <a:pPr marL="285750" indent="-285750">
              <a:buFont typeface="Arial" panose="020B0604020202020204" pitchFamily="34" charset="0"/>
              <a:buChar char="•"/>
            </a:pPr>
            <a:r>
              <a:rPr lang="en-AU" dirty="0"/>
              <a:t>Takes only one barrier to prevent failure</a:t>
            </a:r>
          </a:p>
        </p:txBody>
      </p:sp>
      <p:sp>
        <p:nvSpPr>
          <p:cNvPr id="5" name="Title 4">
            <a:extLst>
              <a:ext uri="{FF2B5EF4-FFF2-40B4-BE49-F238E27FC236}">
                <a16:creationId xmlns:a16="http://schemas.microsoft.com/office/drawing/2014/main" id="{287BA0B0-6438-45FF-BFF0-5368249DCF1C}"/>
              </a:ext>
            </a:extLst>
          </p:cNvPr>
          <p:cNvSpPr>
            <a:spLocks noGrp="1"/>
          </p:cNvSpPr>
          <p:nvPr>
            <p:ph type="title"/>
          </p:nvPr>
        </p:nvSpPr>
        <p:spPr/>
        <p:txBody>
          <a:bodyPr/>
          <a:lstStyle/>
          <a:p>
            <a:r>
              <a:rPr lang="en-AU" dirty="0"/>
              <a:t>Swiss cheese model</a:t>
            </a:r>
          </a:p>
        </p:txBody>
      </p:sp>
      <p:sp>
        <p:nvSpPr>
          <p:cNvPr id="4" name="Footer Placeholder 3">
            <a:extLst>
              <a:ext uri="{FF2B5EF4-FFF2-40B4-BE49-F238E27FC236}">
                <a16:creationId xmlns:a16="http://schemas.microsoft.com/office/drawing/2014/main" id="{251B3383-CC80-4CAC-9472-F473AA984BBE}"/>
              </a:ext>
            </a:extLst>
          </p:cNvPr>
          <p:cNvSpPr>
            <a:spLocks noGrp="1"/>
          </p:cNvSpPr>
          <p:nvPr>
            <p:ph type="ftr" sz="quarter" idx="10"/>
          </p:nvPr>
        </p:nvSpPr>
        <p:spPr/>
        <p:txBody>
          <a:bodyPr/>
          <a:lstStyle/>
          <a:p>
            <a:r>
              <a:rPr lang="en-US" dirty="0"/>
              <a:t>Module 1, Snippet 3</a:t>
            </a:r>
          </a:p>
        </p:txBody>
      </p:sp>
      <p:sp>
        <p:nvSpPr>
          <p:cNvPr id="3" name="Slide Number Placeholder 2">
            <a:extLst>
              <a:ext uri="{FF2B5EF4-FFF2-40B4-BE49-F238E27FC236}">
                <a16:creationId xmlns:a16="http://schemas.microsoft.com/office/drawing/2014/main" id="{8B45E975-0B01-4D06-8101-86F760C6121A}"/>
              </a:ext>
            </a:extLst>
          </p:cNvPr>
          <p:cNvSpPr>
            <a:spLocks noGrp="1"/>
          </p:cNvSpPr>
          <p:nvPr>
            <p:ph type="sldNum" sz="quarter" idx="11"/>
          </p:nvPr>
        </p:nvSpPr>
        <p:spPr/>
        <p:txBody>
          <a:bodyPr/>
          <a:lstStyle/>
          <a:p>
            <a:fld id="{A9D36E53-D99A-0F41-B3E8-EF235B9A2E23}" type="slidenum">
              <a:rPr lang="en-US" smtClean="0"/>
              <a:pPr/>
              <a:t>8</a:t>
            </a:fld>
            <a:endParaRPr lang="en-US" dirty="0"/>
          </a:p>
        </p:txBody>
      </p:sp>
      <p:sp>
        <p:nvSpPr>
          <p:cNvPr id="2" name="Parallelogram 1">
            <a:extLst>
              <a:ext uri="{FF2B5EF4-FFF2-40B4-BE49-F238E27FC236}">
                <a16:creationId xmlns:a16="http://schemas.microsoft.com/office/drawing/2014/main" id="{5F309A03-CF15-4F52-AA90-0D4AFFE41C53}"/>
              </a:ext>
            </a:extLst>
          </p:cNvPr>
          <p:cNvSpPr/>
          <p:nvPr/>
        </p:nvSpPr>
        <p:spPr>
          <a:xfrm rot="5400000" flipV="1">
            <a:off x="1327622" y="3864867"/>
            <a:ext cx="2025616" cy="979715"/>
          </a:xfrm>
          <a:prstGeom prst="parallelogram">
            <a:avLst>
              <a:gd name="adj" fmla="val 48305"/>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Parallelogram 7">
            <a:extLst>
              <a:ext uri="{FF2B5EF4-FFF2-40B4-BE49-F238E27FC236}">
                <a16:creationId xmlns:a16="http://schemas.microsoft.com/office/drawing/2014/main" id="{6AB82478-2FD7-4337-9882-08B275FEF1E9}"/>
              </a:ext>
            </a:extLst>
          </p:cNvPr>
          <p:cNvSpPr/>
          <p:nvPr/>
        </p:nvSpPr>
        <p:spPr>
          <a:xfrm rot="5400000" flipV="1">
            <a:off x="2544173" y="3871932"/>
            <a:ext cx="2025616" cy="979715"/>
          </a:xfrm>
          <a:prstGeom prst="parallelogram">
            <a:avLst>
              <a:gd name="adj" fmla="val 48305"/>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Parallelogram 8">
            <a:extLst>
              <a:ext uri="{FF2B5EF4-FFF2-40B4-BE49-F238E27FC236}">
                <a16:creationId xmlns:a16="http://schemas.microsoft.com/office/drawing/2014/main" id="{9877297E-E516-49CB-8757-8DD4C2A5B080}"/>
              </a:ext>
            </a:extLst>
          </p:cNvPr>
          <p:cNvSpPr/>
          <p:nvPr/>
        </p:nvSpPr>
        <p:spPr>
          <a:xfrm rot="5400000" flipV="1">
            <a:off x="3760724" y="3871933"/>
            <a:ext cx="2025616" cy="979715"/>
          </a:xfrm>
          <a:prstGeom prst="parallelogram">
            <a:avLst>
              <a:gd name="adj" fmla="val 48305"/>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Parallelogram 9">
            <a:extLst>
              <a:ext uri="{FF2B5EF4-FFF2-40B4-BE49-F238E27FC236}">
                <a16:creationId xmlns:a16="http://schemas.microsoft.com/office/drawing/2014/main" id="{EA926EB6-DA09-416D-93CD-D3EF6A82B392}"/>
              </a:ext>
            </a:extLst>
          </p:cNvPr>
          <p:cNvSpPr/>
          <p:nvPr/>
        </p:nvSpPr>
        <p:spPr>
          <a:xfrm rot="5400000" flipV="1">
            <a:off x="4977275" y="3864868"/>
            <a:ext cx="2025616" cy="979715"/>
          </a:xfrm>
          <a:prstGeom prst="parallelogram">
            <a:avLst>
              <a:gd name="adj" fmla="val 48305"/>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Parallelogram 10">
            <a:extLst>
              <a:ext uri="{FF2B5EF4-FFF2-40B4-BE49-F238E27FC236}">
                <a16:creationId xmlns:a16="http://schemas.microsoft.com/office/drawing/2014/main" id="{8C80D611-E89F-4811-891E-7F184556BD1D}"/>
              </a:ext>
            </a:extLst>
          </p:cNvPr>
          <p:cNvSpPr/>
          <p:nvPr/>
        </p:nvSpPr>
        <p:spPr>
          <a:xfrm rot="5400000" flipV="1">
            <a:off x="6193825" y="3864865"/>
            <a:ext cx="2025616" cy="979715"/>
          </a:xfrm>
          <a:prstGeom prst="parallelogram">
            <a:avLst>
              <a:gd name="adj" fmla="val 48305"/>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Oval 11">
            <a:extLst>
              <a:ext uri="{FF2B5EF4-FFF2-40B4-BE49-F238E27FC236}">
                <a16:creationId xmlns:a16="http://schemas.microsoft.com/office/drawing/2014/main" id="{90C6921D-97EE-47C6-9FCE-1B385078E601}"/>
              </a:ext>
            </a:extLst>
          </p:cNvPr>
          <p:cNvSpPr/>
          <p:nvPr/>
        </p:nvSpPr>
        <p:spPr>
          <a:xfrm>
            <a:off x="2173690" y="4158779"/>
            <a:ext cx="159892" cy="46765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a:extLst>
              <a:ext uri="{FF2B5EF4-FFF2-40B4-BE49-F238E27FC236}">
                <a16:creationId xmlns:a16="http://schemas.microsoft.com/office/drawing/2014/main" id="{7C38800A-981D-4862-943C-1E2B71DE6BBE}"/>
              </a:ext>
            </a:extLst>
          </p:cNvPr>
          <p:cNvSpPr/>
          <p:nvPr/>
        </p:nvSpPr>
        <p:spPr>
          <a:xfrm>
            <a:off x="3298502" y="4115237"/>
            <a:ext cx="159892" cy="46765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A402F82A-34E2-493F-9AF2-0B6853D20FD7}"/>
              </a:ext>
            </a:extLst>
          </p:cNvPr>
          <p:cNvSpPr/>
          <p:nvPr/>
        </p:nvSpPr>
        <p:spPr>
          <a:xfrm>
            <a:off x="4492054" y="4349062"/>
            <a:ext cx="159892" cy="46765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Oval 14">
            <a:extLst>
              <a:ext uri="{FF2B5EF4-FFF2-40B4-BE49-F238E27FC236}">
                <a16:creationId xmlns:a16="http://schemas.microsoft.com/office/drawing/2014/main" id="{D5C74BFA-79C1-455E-A8E8-EB017A4172AC}"/>
              </a:ext>
            </a:extLst>
          </p:cNvPr>
          <p:cNvSpPr/>
          <p:nvPr/>
        </p:nvSpPr>
        <p:spPr>
          <a:xfrm>
            <a:off x="5738024" y="4267637"/>
            <a:ext cx="159892" cy="46765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D34717EA-EB8C-4FCD-A339-30895689CDFF}"/>
              </a:ext>
            </a:extLst>
          </p:cNvPr>
          <p:cNvSpPr/>
          <p:nvPr/>
        </p:nvSpPr>
        <p:spPr>
          <a:xfrm>
            <a:off x="6947213" y="4392604"/>
            <a:ext cx="159892" cy="46765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0" name="Straight Connector 19">
            <a:extLst>
              <a:ext uri="{FF2B5EF4-FFF2-40B4-BE49-F238E27FC236}">
                <a16:creationId xmlns:a16="http://schemas.microsoft.com/office/drawing/2014/main" id="{BC718AEB-8B93-48A6-920E-D4DF7E3140A6}"/>
              </a:ext>
            </a:extLst>
          </p:cNvPr>
          <p:cNvCxnSpPr>
            <a:cxnSpLocks/>
          </p:cNvCxnSpPr>
          <p:nvPr/>
        </p:nvCxnSpPr>
        <p:spPr>
          <a:xfrm flipV="1">
            <a:off x="628650" y="4462873"/>
            <a:ext cx="1221923" cy="0"/>
          </a:xfrm>
          <a:prstGeom prst="line">
            <a:avLst/>
          </a:prstGeom>
          <a:ln w="50800">
            <a:solidFill>
              <a:srgbClr val="F8801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04E32F1-7444-4733-B0CA-D12015A03C37}"/>
              </a:ext>
            </a:extLst>
          </p:cNvPr>
          <p:cNvCxnSpPr>
            <a:cxnSpLocks/>
          </p:cNvCxnSpPr>
          <p:nvPr/>
        </p:nvCxnSpPr>
        <p:spPr>
          <a:xfrm flipV="1">
            <a:off x="2167411" y="4462873"/>
            <a:ext cx="910599" cy="0"/>
          </a:xfrm>
          <a:prstGeom prst="line">
            <a:avLst/>
          </a:prstGeom>
          <a:ln w="50800" cap="flat">
            <a:solidFill>
              <a:srgbClr val="F8801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9B2E40F-FF8A-40F8-9FD7-740E4537A324}"/>
              </a:ext>
            </a:extLst>
          </p:cNvPr>
          <p:cNvCxnSpPr>
            <a:cxnSpLocks/>
          </p:cNvCxnSpPr>
          <p:nvPr/>
        </p:nvCxnSpPr>
        <p:spPr>
          <a:xfrm>
            <a:off x="3298502" y="4462873"/>
            <a:ext cx="985172" cy="0"/>
          </a:xfrm>
          <a:prstGeom prst="line">
            <a:avLst/>
          </a:prstGeom>
          <a:ln w="50800">
            <a:solidFill>
              <a:srgbClr val="F8801C"/>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BEFCAA4-6E7C-4E04-A743-B9A9A5EC29B3}"/>
              </a:ext>
            </a:extLst>
          </p:cNvPr>
          <p:cNvCxnSpPr>
            <a:cxnSpLocks/>
          </p:cNvCxnSpPr>
          <p:nvPr/>
        </p:nvCxnSpPr>
        <p:spPr>
          <a:xfrm>
            <a:off x="4515053" y="4462873"/>
            <a:ext cx="985172" cy="0"/>
          </a:xfrm>
          <a:prstGeom prst="line">
            <a:avLst/>
          </a:prstGeom>
          <a:ln w="50800">
            <a:solidFill>
              <a:srgbClr val="F8801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B84D0F0-FB5F-4A45-8ABC-13DE0A6361AB}"/>
              </a:ext>
            </a:extLst>
          </p:cNvPr>
          <p:cNvCxnSpPr>
            <a:cxnSpLocks/>
          </p:cNvCxnSpPr>
          <p:nvPr/>
        </p:nvCxnSpPr>
        <p:spPr>
          <a:xfrm>
            <a:off x="5738024" y="4462873"/>
            <a:ext cx="985172" cy="0"/>
          </a:xfrm>
          <a:prstGeom prst="line">
            <a:avLst/>
          </a:prstGeom>
          <a:ln w="50800">
            <a:solidFill>
              <a:srgbClr val="F8801C"/>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FF27BD1-5133-439D-AAB7-F1EA44BD9D5C}"/>
              </a:ext>
            </a:extLst>
          </p:cNvPr>
          <p:cNvCxnSpPr>
            <a:cxnSpLocks/>
          </p:cNvCxnSpPr>
          <p:nvPr/>
        </p:nvCxnSpPr>
        <p:spPr>
          <a:xfrm>
            <a:off x="6962374" y="4462873"/>
            <a:ext cx="985172" cy="0"/>
          </a:xfrm>
          <a:prstGeom prst="line">
            <a:avLst/>
          </a:prstGeom>
          <a:ln w="50800">
            <a:solidFill>
              <a:srgbClr val="F8801C"/>
            </a:solidFill>
            <a:tailEnd type="stealth" w="lg" len="lg"/>
          </a:ln>
        </p:spPr>
        <p:style>
          <a:lnRef idx="1">
            <a:schemeClr val="accent1"/>
          </a:lnRef>
          <a:fillRef idx="0">
            <a:schemeClr val="accent1"/>
          </a:fillRef>
          <a:effectRef idx="0">
            <a:schemeClr val="accent1"/>
          </a:effectRef>
          <a:fontRef idx="minor">
            <a:schemeClr val="tx1"/>
          </a:fontRef>
        </p:style>
      </p:cxnSp>
      <p:sp>
        <p:nvSpPr>
          <p:cNvPr id="28" name="Explosion: 8 Points 27">
            <a:extLst>
              <a:ext uri="{FF2B5EF4-FFF2-40B4-BE49-F238E27FC236}">
                <a16:creationId xmlns:a16="http://schemas.microsoft.com/office/drawing/2014/main" id="{56D7785A-497F-4E39-9EEE-9D677B75DF40}"/>
              </a:ext>
            </a:extLst>
          </p:cNvPr>
          <p:cNvSpPr/>
          <p:nvPr/>
        </p:nvSpPr>
        <p:spPr>
          <a:xfrm>
            <a:off x="8000807" y="3842390"/>
            <a:ext cx="579956" cy="1240967"/>
          </a:xfrm>
          <a:prstGeom prst="irregularSeal1">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TextBox 28">
            <a:extLst>
              <a:ext uri="{FF2B5EF4-FFF2-40B4-BE49-F238E27FC236}">
                <a16:creationId xmlns:a16="http://schemas.microsoft.com/office/drawing/2014/main" id="{EAEAF892-0B1E-41EF-B76A-C30D08895A95}"/>
              </a:ext>
            </a:extLst>
          </p:cNvPr>
          <p:cNvSpPr txBox="1"/>
          <p:nvPr/>
        </p:nvSpPr>
        <p:spPr>
          <a:xfrm>
            <a:off x="3791088" y="5591215"/>
            <a:ext cx="1939018" cy="369332"/>
          </a:xfrm>
          <a:prstGeom prst="rect">
            <a:avLst/>
          </a:prstGeom>
          <a:noFill/>
        </p:spPr>
        <p:txBody>
          <a:bodyPr wrap="square" rtlCol="0">
            <a:spAutoFit/>
          </a:bodyPr>
          <a:lstStyle/>
          <a:p>
            <a:pPr algn="ctr"/>
            <a:r>
              <a:rPr lang="en-AU" dirty="0">
                <a:solidFill>
                  <a:schemeClr val="bg1"/>
                </a:solidFill>
              </a:rPr>
              <a:t>Barriers to failure</a:t>
            </a:r>
          </a:p>
        </p:txBody>
      </p:sp>
      <p:cxnSp>
        <p:nvCxnSpPr>
          <p:cNvPr id="48" name="Straight Connector 47">
            <a:extLst>
              <a:ext uri="{FF2B5EF4-FFF2-40B4-BE49-F238E27FC236}">
                <a16:creationId xmlns:a16="http://schemas.microsoft.com/office/drawing/2014/main" id="{ECD7D99E-AE3F-4C0A-B703-F13B916A85CA}"/>
              </a:ext>
            </a:extLst>
          </p:cNvPr>
          <p:cNvCxnSpPr/>
          <p:nvPr/>
        </p:nvCxnSpPr>
        <p:spPr>
          <a:xfrm flipH="1">
            <a:off x="2340430" y="5776556"/>
            <a:ext cx="1440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F205FB7-35E2-474C-AB0A-263F1DCC5E8F}"/>
              </a:ext>
            </a:extLst>
          </p:cNvPr>
          <p:cNvCxnSpPr>
            <a:cxnSpLocks/>
          </p:cNvCxnSpPr>
          <p:nvPr/>
        </p:nvCxnSpPr>
        <p:spPr>
          <a:xfrm flipH="1" flipV="1">
            <a:off x="5730106" y="5776556"/>
            <a:ext cx="32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D39FDD7-4B21-4BE6-8BF5-8DD1ED25002B}"/>
              </a:ext>
            </a:extLst>
          </p:cNvPr>
          <p:cNvCxnSpPr>
            <a:cxnSpLocks/>
          </p:cNvCxnSpPr>
          <p:nvPr/>
        </p:nvCxnSpPr>
        <p:spPr>
          <a:xfrm flipV="1">
            <a:off x="2346780" y="5411215"/>
            <a:ext cx="0" cy="360000"/>
          </a:xfrm>
          <a:prstGeom prst="line">
            <a:avLst/>
          </a:prstGeom>
          <a:ln w="12700">
            <a:solidFill>
              <a:schemeClr val="bg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DE00DF0-2214-4B7E-B92A-71DED10EFE87}"/>
              </a:ext>
            </a:extLst>
          </p:cNvPr>
          <p:cNvCxnSpPr>
            <a:cxnSpLocks/>
          </p:cNvCxnSpPr>
          <p:nvPr/>
        </p:nvCxnSpPr>
        <p:spPr>
          <a:xfrm flipV="1">
            <a:off x="3664405" y="5411215"/>
            <a:ext cx="0" cy="360000"/>
          </a:xfrm>
          <a:prstGeom prst="line">
            <a:avLst/>
          </a:prstGeom>
          <a:ln w="12700">
            <a:solidFill>
              <a:schemeClr val="bg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51FA908-D0B8-4B05-BD07-A19FE04B08FB}"/>
              </a:ext>
            </a:extLst>
          </p:cNvPr>
          <p:cNvCxnSpPr>
            <a:cxnSpLocks/>
          </p:cNvCxnSpPr>
          <p:nvPr/>
        </p:nvCxnSpPr>
        <p:spPr>
          <a:xfrm flipV="1">
            <a:off x="4798335" y="5411215"/>
            <a:ext cx="0" cy="252000"/>
          </a:xfrm>
          <a:prstGeom prst="line">
            <a:avLst/>
          </a:prstGeom>
          <a:ln w="12700">
            <a:solidFill>
              <a:schemeClr val="bg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762ACCE-08C5-4161-AB61-5968F2E15EAA}"/>
              </a:ext>
            </a:extLst>
          </p:cNvPr>
          <p:cNvCxnSpPr>
            <a:cxnSpLocks/>
          </p:cNvCxnSpPr>
          <p:nvPr/>
        </p:nvCxnSpPr>
        <p:spPr>
          <a:xfrm flipV="1">
            <a:off x="6052797" y="5411215"/>
            <a:ext cx="0" cy="360000"/>
          </a:xfrm>
          <a:prstGeom prst="line">
            <a:avLst/>
          </a:prstGeom>
          <a:ln w="12700">
            <a:solidFill>
              <a:schemeClr val="bg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D05997F-A0D0-4B88-AB0B-5B98A8C0E87F}"/>
              </a:ext>
            </a:extLst>
          </p:cNvPr>
          <p:cNvCxnSpPr>
            <a:cxnSpLocks/>
          </p:cNvCxnSpPr>
          <p:nvPr/>
        </p:nvCxnSpPr>
        <p:spPr>
          <a:xfrm flipV="1">
            <a:off x="7161375" y="5411215"/>
            <a:ext cx="0" cy="360000"/>
          </a:xfrm>
          <a:prstGeom prst="line">
            <a:avLst/>
          </a:prstGeom>
          <a:ln w="12700">
            <a:solidFill>
              <a:schemeClr val="bg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6042A98D-7A30-4F73-8296-B1C7CA29D9A6}"/>
              </a:ext>
            </a:extLst>
          </p:cNvPr>
          <p:cNvSpPr txBox="1"/>
          <p:nvPr/>
        </p:nvSpPr>
        <p:spPr>
          <a:xfrm>
            <a:off x="-35433" y="4496485"/>
            <a:ext cx="1939018" cy="369332"/>
          </a:xfrm>
          <a:prstGeom prst="rect">
            <a:avLst/>
          </a:prstGeom>
          <a:noFill/>
        </p:spPr>
        <p:txBody>
          <a:bodyPr wrap="square" rtlCol="0">
            <a:spAutoFit/>
          </a:bodyPr>
          <a:lstStyle/>
          <a:p>
            <a:pPr algn="ctr"/>
            <a:r>
              <a:rPr lang="en-AU" dirty="0">
                <a:solidFill>
                  <a:schemeClr val="bg1"/>
                </a:solidFill>
              </a:rPr>
              <a:t>Failure trajectory</a:t>
            </a:r>
          </a:p>
        </p:txBody>
      </p:sp>
      <p:sp>
        <p:nvSpPr>
          <p:cNvPr id="58" name="TextBox 57">
            <a:extLst>
              <a:ext uri="{FF2B5EF4-FFF2-40B4-BE49-F238E27FC236}">
                <a16:creationId xmlns:a16="http://schemas.microsoft.com/office/drawing/2014/main" id="{8208BEC4-C165-4AB2-8226-22E8137A5F59}"/>
              </a:ext>
            </a:extLst>
          </p:cNvPr>
          <p:cNvSpPr txBox="1"/>
          <p:nvPr/>
        </p:nvSpPr>
        <p:spPr>
          <a:xfrm>
            <a:off x="7293428" y="3516484"/>
            <a:ext cx="1939018" cy="369332"/>
          </a:xfrm>
          <a:prstGeom prst="rect">
            <a:avLst/>
          </a:prstGeom>
          <a:noFill/>
        </p:spPr>
        <p:txBody>
          <a:bodyPr wrap="square" rtlCol="0">
            <a:spAutoFit/>
          </a:bodyPr>
          <a:lstStyle/>
          <a:p>
            <a:pPr algn="ctr"/>
            <a:r>
              <a:rPr lang="en-AU" dirty="0">
                <a:solidFill>
                  <a:schemeClr val="bg1"/>
                </a:solidFill>
              </a:rPr>
              <a:t>Failure</a:t>
            </a:r>
          </a:p>
        </p:txBody>
      </p:sp>
      <p:sp>
        <p:nvSpPr>
          <p:cNvPr id="59" name="Oval 58">
            <a:extLst>
              <a:ext uri="{FF2B5EF4-FFF2-40B4-BE49-F238E27FC236}">
                <a16:creationId xmlns:a16="http://schemas.microsoft.com/office/drawing/2014/main" id="{6D949E18-823F-4F77-B59E-8A777CD94DC5}"/>
              </a:ext>
            </a:extLst>
          </p:cNvPr>
          <p:cNvSpPr/>
          <p:nvPr/>
        </p:nvSpPr>
        <p:spPr>
          <a:xfrm>
            <a:off x="6069309" y="3861274"/>
            <a:ext cx="159892" cy="46765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60" name="Straight Connector 59">
            <a:extLst>
              <a:ext uri="{FF2B5EF4-FFF2-40B4-BE49-F238E27FC236}">
                <a16:creationId xmlns:a16="http://schemas.microsoft.com/office/drawing/2014/main" id="{A29831A8-9236-469E-B406-4A1B7147D0CB}"/>
              </a:ext>
            </a:extLst>
          </p:cNvPr>
          <p:cNvCxnSpPr>
            <a:cxnSpLocks/>
          </p:cNvCxnSpPr>
          <p:nvPr/>
        </p:nvCxnSpPr>
        <p:spPr>
          <a:xfrm flipH="1" flipV="1">
            <a:off x="6050416" y="5776556"/>
            <a:ext cx="1116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 Placeholder 12">
            <a:extLst>
              <a:ext uri="{FF2B5EF4-FFF2-40B4-BE49-F238E27FC236}">
                <a16:creationId xmlns:a16="http://schemas.microsoft.com/office/drawing/2014/main" id="{D8A433EA-EED2-45E2-AFB2-2C2A94DCA851}"/>
              </a:ext>
            </a:extLst>
          </p:cNvPr>
          <p:cNvSpPr txBox="1">
            <a:spLocks/>
          </p:cNvSpPr>
          <p:nvPr/>
        </p:nvSpPr>
        <p:spPr>
          <a:xfrm>
            <a:off x="563237" y="5541879"/>
            <a:ext cx="3865562" cy="1793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900" dirty="0">
                <a:solidFill>
                  <a:srgbClr val="01A0DF"/>
                </a:solidFill>
              </a:rPr>
              <a:t>Source: Based on Reason (1990)</a:t>
            </a:r>
          </a:p>
        </p:txBody>
      </p:sp>
      <p:sp>
        <p:nvSpPr>
          <p:cNvPr id="40" name="Arrow: Chevron 39">
            <a:extLst>
              <a:ext uri="{FF2B5EF4-FFF2-40B4-BE49-F238E27FC236}">
                <a16:creationId xmlns:a16="http://schemas.microsoft.com/office/drawing/2014/main" id="{A382E9F8-4DC7-4B35-8BCD-7EC7166ECE22}"/>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4" name="TAC_MOD1_SNIP3_SLIDE_08_PARA_B">
            <a:hlinkClick r:id="" action="ppaction://media"/>
            <a:extLst>
              <a:ext uri="{FF2B5EF4-FFF2-40B4-BE49-F238E27FC236}">
                <a16:creationId xmlns:a16="http://schemas.microsoft.com/office/drawing/2014/main" id="{0E5DAE2D-E3FC-4D73-A433-8526CBEC53D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20924" y="773472"/>
            <a:ext cx="609600" cy="609600"/>
          </a:xfrm>
          <a:prstGeom prst="rect">
            <a:avLst/>
          </a:prstGeom>
        </p:spPr>
      </p:pic>
      <p:pic>
        <p:nvPicPr>
          <p:cNvPr id="30" name="TAC_MOD1_SNIP3_SLIDE_08_PARA_C">
            <a:hlinkClick r:id="" action="ppaction://media"/>
            <a:extLst>
              <a:ext uri="{FF2B5EF4-FFF2-40B4-BE49-F238E27FC236}">
                <a16:creationId xmlns:a16="http://schemas.microsoft.com/office/drawing/2014/main" id="{FB2CADDF-EF88-4985-8775-5F57DF6C65CD}"/>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320924" y="1549593"/>
            <a:ext cx="609600" cy="609600"/>
          </a:xfrm>
          <a:prstGeom prst="rect">
            <a:avLst/>
          </a:prstGeom>
        </p:spPr>
      </p:pic>
      <p:pic>
        <p:nvPicPr>
          <p:cNvPr id="31" name="TAC_MOD1_SNIP3_SLIDE_08_PARA_D">
            <a:hlinkClick r:id="" action="ppaction://media"/>
            <a:extLst>
              <a:ext uri="{FF2B5EF4-FFF2-40B4-BE49-F238E27FC236}">
                <a16:creationId xmlns:a16="http://schemas.microsoft.com/office/drawing/2014/main" id="{7AD9662E-A391-4D0D-8679-105657054115}"/>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320924" y="2325714"/>
            <a:ext cx="609600" cy="609600"/>
          </a:xfrm>
          <a:prstGeom prst="rect">
            <a:avLst/>
          </a:prstGeom>
        </p:spPr>
      </p:pic>
      <p:pic>
        <p:nvPicPr>
          <p:cNvPr id="7" name="TAC_MOD1_SNIP3_SLIDE_08_PARA_A">
            <a:hlinkClick r:id="" action="ppaction://media"/>
            <a:extLst>
              <a:ext uri="{FF2B5EF4-FFF2-40B4-BE49-F238E27FC236}">
                <a16:creationId xmlns:a16="http://schemas.microsoft.com/office/drawing/2014/main" id="{2251EE3F-4C62-44C9-BC5E-273D10A769CE}"/>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320924" y="-2649"/>
            <a:ext cx="609600" cy="609600"/>
          </a:xfrm>
          <a:prstGeom prst="rect">
            <a:avLst/>
          </a:prstGeom>
        </p:spPr>
      </p:pic>
    </p:spTree>
    <p:extLst>
      <p:ext uri="{BB962C8B-B14F-4D97-AF65-F5344CB8AC3E}">
        <p14:creationId xmlns:p14="http://schemas.microsoft.com/office/powerpoint/2010/main" val="370548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1500"/>
                                        <p:tgtEl>
                                          <p:spTgt spid="35"/>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500"/>
                                        <p:tgtEl>
                                          <p:spTgt spid="2"/>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500"/>
                                        <p:tgtEl>
                                          <p:spTgt spid="8"/>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500"/>
                                        <p:tgtEl>
                                          <p:spTgt spid="9"/>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500"/>
                                        <p:tgtEl>
                                          <p:spTgt spid="10"/>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500"/>
                                        <p:tgtEl>
                                          <p:spTgt spid="11"/>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500"/>
                                        <p:tgtEl>
                                          <p:spTgt spid="29"/>
                                        </p:tgtEl>
                                      </p:cBhvr>
                                    </p:animEffect>
                                  </p:childTnLst>
                                </p:cTn>
                              </p:par>
                              <p:par>
                                <p:cTn id="29" presetID="10" presetClass="entr" presetSubtype="0" fill="hold" nodeType="withEffect">
                                  <p:stCondLst>
                                    <p:cond delay="50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1500"/>
                                        <p:tgtEl>
                                          <p:spTgt spid="51"/>
                                        </p:tgtEl>
                                      </p:cBhvr>
                                    </p:animEffect>
                                  </p:childTnLst>
                                </p:cTn>
                              </p:par>
                              <p:par>
                                <p:cTn id="32" presetID="10" presetClass="entr" presetSubtype="0" fill="hold" nodeType="withEffect">
                                  <p:stCondLst>
                                    <p:cond delay="50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1500"/>
                                        <p:tgtEl>
                                          <p:spTgt spid="48"/>
                                        </p:tgtEl>
                                      </p:cBhvr>
                                    </p:animEffect>
                                  </p:childTnLst>
                                </p:cTn>
                              </p:par>
                              <p:par>
                                <p:cTn id="35" presetID="10" presetClass="entr" presetSubtype="0" fill="hold" nodeType="withEffect">
                                  <p:stCondLst>
                                    <p:cond delay="50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1500"/>
                                        <p:tgtEl>
                                          <p:spTgt spid="53"/>
                                        </p:tgtEl>
                                      </p:cBhvr>
                                    </p:animEffect>
                                  </p:childTnLst>
                                </p:cTn>
                              </p:par>
                              <p:par>
                                <p:cTn id="38" presetID="10" presetClass="entr" presetSubtype="0" fill="hold" nodeType="withEffect">
                                  <p:stCondLst>
                                    <p:cond delay="50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1500"/>
                                        <p:tgtEl>
                                          <p:spTgt spid="54"/>
                                        </p:tgtEl>
                                      </p:cBhvr>
                                    </p:animEffect>
                                  </p:childTnLst>
                                </p:cTn>
                              </p:par>
                              <p:par>
                                <p:cTn id="41" presetID="10" presetClass="entr" presetSubtype="0" fill="hold" nodeType="withEffect">
                                  <p:stCondLst>
                                    <p:cond delay="50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1500"/>
                                        <p:tgtEl>
                                          <p:spTgt spid="49"/>
                                        </p:tgtEl>
                                      </p:cBhvr>
                                    </p:animEffect>
                                  </p:childTnLst>
                                </p:cTn>
                              </p:par>
                              <p:par>
                                <p:cTn id="44" presetID="10" presetClass="entr" presetSubtype="0" fill="hold" nodeType="withEffect">
                                  <p:stCondLst>
                                    <p:cond delay="50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1500"/>
                                        <p:tgtEl>
                                          <p:spTgt spid="55"/>
                                        </p:tgtEl>
                                      </p:cBhvr>
                                    </p:animEffect>
                                  </p:childTnLst>
                                </p:cTn>
                              </p:par>
                              <p:par>
                                <p:cTn id="47" presetID="10" presetClass="entr" presetSubtype="0" fill="hold" nodeType="withEffect">
                                  <p:stCondLst>
                                    <p:cond delay="5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1500"/>
                                        <p:tgtEl>
                                          <p:spTgt spid="56"/>
                                        </p:tgtEl>
                                      </p:cBhvr>
                                    </p:animEffect>
                                  </p:childTnLst>
                                </p:cTn>
                              </p:par>
                              <p:par>
                                <p:cTn id="50" presetID="10" presetClass="entr" presetSubtype="0" fill="hold" nodeType="withEffect">
                                  <p:stCondLst>
                                    <p:cond delay="500"/>
                                  </p:stCondLst>
                                  <p:childTnLst>
                                    <p:set>
                                      <p:cBhvr>
                                        <p:cTn id="51" dur="1" fill="hold">
                                          <p:stCondLst>
                                            <p:cond delay="0"/>
                                          </p:stCondLst>
                                        </p:cTn>
                                        <p:tgtEl>
                                          <p:spTgt spid="60"/>
                                        </p:tgtEl>
                                        <p:attrNameLst>
                                          <p:attrName>style.visibility</p:attrName>
                                        </p:attrNameLst>
                                      </p:cBhvr>
                                      <p:to>
                                        <p:strVal val="visible"/>
                                      </p:to>
                                    </p:set>
                                    <p:animEffect transition="in" filter="fade">
                                      <p:cBhvr>
                                        <p:cTn id="52" dur="1500"/>
                                        <p:tgtEl>
                                          <p:spTgt spid="60"/>
                                        </p:tgtEl>
                                      </p:cBhvr>
                                    </p:animEffect>
                                  </p:childTnLst>
                                </p:cTn>
                              </p:par>
                              <p:par>
                                <p:cTn id="53" presetID="1" presetClass="mediacall" presetSubtype="0" fill="hold" nodeType="withEffect">
                                  <p:stCondLst>
                                    <p:cond delay="1000"/>
                                  </p:stCondLst>
                                  <p:childTnLst>
                                    <p:cmd type="call" cmd="playFrom(0.0)">
                                      <p:cBhvr>
                                        <p:cTn id="54" dur="10772" fill="hold"/>
                                        <p:tgtEl>
                                          <p:spTgt spid="7"/>
                                        </p:tgtEl>
                                      </p:cBhvr>
                                    </p:cmd>
                                  </p:childTnLst>
                                </p:cTn>
                              </p:par>
                            </p:childTnLst>
                          </p:cTn>
                        </p:par>
                        <p:par>
                          <p:cTn id="55" fill="hold">
                            <p:stCondLst>
                              <p:cond delay="11772"/>
                            </p:stCondLst>
                            <p:childTnLst>
                              <p:par>
                                <p:cTn id="56" presetID="3" presetClass="mediacall" presetSubtype="0" fill="hold" nodeType="afterEffect">
                                  <p:stCondLst>
                                    <p:cond delay="0"/>
                                  </p:stCondLst>
                                  <p:childTnLst>
                                    <p:cmd type="call" cmd="stop">
                                      <p:cBhvr>
                                        <p:cTn id="57" dur="1" fill="hold"/>
                                        <p:tgtEl>
                                          <p:spTgt spid="7"/>
                                        </p:tgtEl>
                                      </p:cBhvr>
                                    </p:cmd>
                                  </p:childTnLst>
                                </p:cTn>
                              </p:par>
                              <p:par>
                                <p:cTn id="58" presetID="10" presetClass="entr" presetSubtype="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
                                            <p:txEl>
                                              <p:pRg st="1" end="1"/>
                                            </p:txEl>
                                          </p:spTgt>
                                        </p:tgtEl>
                                        <p:attrNameLst>
                                          <p:attrName>style.visibility</p:attrName>
                                        </p:attrNameLst>
                                      </p:cBhvr>
                                      <p:to>
                                        <p:strVal val="visible"/>
                                      </p:to>
                                    </p:set>
                                    <p:animEffect transition="in" filter="fade">
                                      <p:cBhvr>
                                        <p:cTn id="65" dur="500"/>
                                        <p:tgtEl>
                                          <p:spTgt spid="6">
                                            <p:txEl>
                                              <p:pRg st="1" end="1"/>
                                            </p:txEl>
                                          </p:spTgt>
                                        </p:tgtEl>
                                      </p:cBhvr>
                                    </p:animEffect>
                                  </p:childTnLst>
                                </p:cTn>
                              </p:par>
                              <p:par>
                                <p:cTn id="66" presetID="10" presetClass="exit" presetSubtype="0" fill="hold" grpId="1" nodeType="withEffect">
                                  <p:stCondLst>
                                    <p:cond delay="0"/>
                                  </p:stCondLst>
                                  <p:childTnLst>
                                    <p:animEffect transition="out" filter="fade">
                                      <p:cBhvr>
                                        <p:cTn id="67" dur="500"/>
                                        <p:tgtEl>
                                          <p:spTgt spid="40"/>
                                        </p:tgtEl>
                                      </p:cBhvr>
                                    </p:animEffect>
                                    <p:set>
                                      <p:cBhvr>
                                        <p:cTn id="68" dur="1" fill="hold">
                                          <p:stCondLst>
                                            <p:cond delay="499"/>
                                          </p:stCondLst>
                                        </p:cTn>
                                        <p:tgtEl>
                                          <p:spTgt spid="40"/>
                                        </p:tgtEl>
                                        <p:attrNameLst>
                                          <p:attrName>style.visibility</p:attrName>
                                        </p:attrNameLst>
                                      </p:cBhvr>
                                      <p:to>
                                        <p:strVal val="hidden"/>
                                      </p:to>
                                    </p:set>
                                  </p:childTnLst>
                                </p:cTn>
                              </p:par>
                              <p:par>
                                <p:cTn id="69" presetID="10" presetClass="entr" presetSubtype="0" fill="hold" grpId="0" nodeType="with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fade">
                                      <p:cBhvr>
                                        <p:cTn id="71" dur="1500"/>
                                        <p:tgtEl>
                                          <p:spTgt spid="57"/>
                                        </p:tgtEl>
                                      </p:cBhvr>
                                    </p:animEffect>
                                  </p:childTnLst>
                                </p:cTn>
                              </p:par>
                              <p:par>
                                <p:cTn id="72" presetID="10" presetClass="entr" presetSubtype="0" fill="hold"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1500"/>
                                        <p:tgtEl>
                                          <p:spTgt spid="2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1500"/>
                                        <p:tgtEl>
                                          <p:spTgt spid="12"/>
                                        </p:tgtEl>
                                      </p:cBhvr>
                                    </p:animEffect>
                                  </p:childTnLst>
                                </p:cTn>
                              </p:par>
                              <p:par>
                                <p:cTn id="78" presetID="1" presetClass="mediacall" presetSubtype="0" fill="hold" nodeType="withEffect">
                                  <p:stCondLst>
                                    <p:cond delay="1000"/>
                                  </p:stCondLst>
                                  <p:childTnLst>
                                    <p:cmd type="call" cmd="playFrom(0.0)">
                                      <p:cBhvr>
                                        <p:cTn id="79" dur="15650" fill="hold"/>
                                        <p:tgtEl>
                                          <p:spTgt spid="24"/>
                                        </p:tgtEl>
                                      </p:cBhvr>
                                    </p:cmd>
                                  </p:childTnLst>
                                </p:cTn>
                              </p:par>
                              <p:par>
                                <p:cTn id="80" presetID="10" presetClass="entr" presetSubtype="0" fill="hold" nodeType="withEffect">
                                  <p:stCondLst>
                                    <p:cond delay="100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1500"/>
                                        <p:tgtEl>
                                          <p:spTgt spid="21"/>
                                        </p:tgtEl>
                                      </p:cBhvr>
                                    </p:animEffect>
                                  </p:childTnLst>
                                </p:cTn>
                              </p:par>
                              <p:par>
                                <p:cTn id="83" presetID="10" presetClass="entr" presetSubtype="0" fill="hold" grpId="0" nodeType="withEffect">
                                  <p:stCondLst>
                                    <p:cond delay="1000"/>
                                  </p:stCondLst>
                                  <p:childTnLst>
                                    <p:set>
                                      <p:cBhvr>
                                        <p:cTn id="84" dur="1" fill="hold">
                                          <p:stCondLst>
                                            <p:cond delay="0"/>
                                          </p:stCondLst>
                                        </p:cTn>
                                        <p:tgtEl>
                                          <p:spTgt spid="13"/>
                                        </p:tgtEl>
                                        <p:attrNameLst>
                                          <p:attrName>style.visibility</p:attrName>
                                        </p:attrNameLst>
                                      </p:cBhvr>
                                      <p:to>
                                        <p:strVal val="visible"/>
                                      </p:to>
                                    </p:set>
                                    <p:animEffect transition="in" filter="fade">
                                      <p:cBhvr>
                                        <p:cTn id="85" dur="1500"/>
                                        <p:tgtEl>
                                          <p:spTgt spid="13"/>
                                        </p:tgtEl>
                                      </p:cBhvr>
                                    </p:animEffect>
                                  </p:childTnLst>
                                </p:cTn>
                              </p:par>
                              <p:par>
                                <p:cTn id="86" presetID="10" presetClass="entr" presetSubtype="0" fill="hold" nodeType="withEffect">
                                  <p:stCondLst>
                                    <p:cond delay="2000"/>
                                  </p:stCondLst>
                                  <p:childTnLst>
                                    <p:set>
                                      <p:cBhvr>
                                        <p:cTn id="87" dur="1" fill="hold">
                                          <p:stCondLst>
                                            <p:cond delay="0"/>
                                          </p:stCondLst>
                                        </p:cTn>
                                        <p:tgtEl>
                                          <p:spTgt spid="23"/>
                                        </p:tgtEl>
                                        <p:attrNameLst>
                                          <p:attrName>style.visibility</p:attrName>
                                        </p:attrNameLst>
                                      </p:cBhvr>
                                      <p:to>
                                        <p:strVal val="visible"/>
                                      </p:to>
                                    </p:set>
                                    <p:animEffect transition="in" filter="fade">
                                      <p:cBhvr>
                                        <p:cTn id="88" dur="1500"/>
                                        <p:tgtEl>
                                          <p:spTgt spid="23"/>
                                        </p:tgtEl>
                                      </p:cBhvr>
                                    </p:animEffect>
                                  </p:childTnLst>
                                </p:cTn>
                              </p:par>
                              <p:par>
                                <p:cTn id="89" presetID="10" presetClass="entr" presetSubtype="0" fill="hold" grpId="0" nodeType="withEffect">
                                  <p:stCondLst>
                                    <p:cond delay="2000"/>
                                  </p:stCondLst>
                                  <p:childTnLst>
                                    <p:set>
                                      <p:cBhvr>
                                        <p:cTn id="90" dur="1" fill="hold">
                                          <p:stCondLst>
                                            <p:cond delay="0"/>
                                          </p:stCondLst>
                                        </p:cTn>
                                        <p:tgtEl>
                                          <p:spTgt spid="14"/>
                                        </p:tgtEl>
                                        <p:attrNameLst>
                                          <p:attrName>style.visibility</p:attrName>
                                        </p:attrNameLst>
                                      </p:cBhvr>
                                      <p:to>
                                        <p:strVal val="visible"/>
                                      </p:to>
                                    </p:set>
                                    <p:animEffect transition="in" filter="fade">
                                      <p:cBhvr>
                                        <p:cTn id="91" dur="1500"/>
                                        <p:tgtEl>
                                          <p:spTgt spid="14"/>
                                        </p:tgtEl>
                                      </p:cBhvr>
                                    </p:animEffect>
                                  </p:childTnLst>
                                </p:cTn>
                              </p:par>
                              <p:par>
                                <p:cTn id="92" presetID="10" presetClass="entr" presetSubtype="0" fill="hold" nodeType="withEffect">
                                  <p:stCondLst>
                                    <p:cond delay="3000"/>
                                  </p:stCondLst>
                                  <p:childTnLst>
                                    <p:set>
                                      <p:cBhvr>
                                        <p:cTn id="93" dur="1" fill="hold">
                                          <p:stCondLst>
                                            <p:cond delay="0"/>
                                          </p:stCondLst>
                                        </p:cTn>
                                        <p:tgtEl>
                                          <p:spTgt spid="25"/>
                                        </p:tgtEl>
                                        <p:attrNameLst>
                                          <p:attrName>style.visibility</p:attrName>
                                        </p:attrNameLst>
                                      </p:cBhvr>
                                      <p:to>
                                        <p:strVal val="visible"/>
                                      </p:to>
                                    </p:set>
                                    <p:animEffect transition="in" filter="fade">
                                      <p:cBhvr>
                                        <p:cTn id="94" dur="1500"/>
                                        <p:tgtEl>
                                          <p:spTgt spid="25"/>
                                        </p:tgtEl>
                                      </p:cBhvr>
                                    </p:animEffect>
                                  </p:childTnLst>
                                </p:cTn>
                              </p:par>
                              <p:par>
                                <p:cTn id="95" presetID="10" presetClass="entr" presetSubtype="0" fill="hold" grpId="0" nodeType="withEffect">
                                  <p:stCondLst>
                                    <p:cond delay="3000"/>
                                  </p:stCondLst>
                                  <p:childTnLst>
                                    <p:set>
                                      <p:cBhvr>
                                        <p:cTn id="96" dur="1" fill="hold">
                                          <p:stCondLst>
                                            <p:cond delay="0"/>
                                          </p:stCondLst>
                                        </p:cTn>
                                        <p:tgtEl>
                                          <p:spTgt spid="15"/>
                                        </p:tgtEl>
                                        <p:attrNameLst>
                                          <p:attrName>style.visibility</p:attrName>
                                        </p:attrNameLst>
                                      </p:cBhvr>
                                      <p:to>
                                        <p:strVal val="visible"/>
                                      </p:to>
                                    </p:set>
                                    <p:animEffect transition="in" filter="fade">
                                      <p:cBhvr>
                                        <p:cTn id="97" dur="1500"/>
                                        <p:tgtEl>
                                          <p:spTgt spid="15"/>
                                        </p:tgtEl>
                                      </p:cBhvr>
                                    </p:animEffect>
                                  </p:childTnLst>
                                </p:cTn>
                              </p:par>
                              <p:par>
                                <p:cTn id="98" presetID="10" presetClass="entr" presetSubtype="0" fill="hold" nodeType="withEffect">
                                  <p:stCondLst>
                                    <p:cond delay="4000"/>
                                  </p:stCondLst>
                                  <p:childTnLst>
                                    <p:set>
                                      <p:cBhvr>
                                        <p:cTn id="99" dur="1" fill="hold">
                                          <p:stCondLst>
                                            <p:cond delay="0"/>
                                          </p:stCondLst>
                                        </p:cTn>
                                        <p:tgtEl>
                                          <p:spTgt spid="26"/>
                                        </p:tgtEl>
                                        <p:attrNameLst>
                                          <p:attrName>style.visibility</p:attrName>
                                        </p:attrNameLst>
                                      </p:cBhvr>
                                      <p:to>
                                        <p:strVal val="visible"/>
                                      </p:to>
                                    </p:set>
                                    <p:animEffect transition="in" filter="fade">
                                      <p:cBhvr>
                                        <p:cTn id="100" dur="1500"/>
                                        <p:tgtEl>
                                          <p:spTgt spid="26"/>
                                        </p:tgtEl>
                                      </p:cBhvr>
                                    </p:animEffect>
                                  </p:childTnLst>
                                </p:cTn>
                              </p:par>
                              <p:par>
                                <p:cTn id="101" presetID="10" presetClass="entr" presetSubtype="0" fill="hold" grpId="0" nodeType="withEffect">
                                  <p:stCondLst>
                                    <p:cond delay="4000"/>
                                  </p:stCondLst>
                                  <p:childTnLst>
                                    <p:set>
                                      <p:cBhvr>
                                        <p:cTn id="102" dur="1" fill="hold">
                                          <p:stCondLst>
                                            <p:cond delay="0"/>
                                          </p:stCondLst>
                                        </p:cTn>
                                        <p:tgtEl>
                                          <p:spTgt spid="16"/>
                                        </p:tgtEl>
                                        <p:attrNameLst>
                                          <p:attrName>style.visibility</p:attrName>
                                        </p:attrNameLst>
                                      </p:cBhvr>
                                      <p:to>
                                        <p:strVal val="visible"/>
                                      </p:to>
                                    </p:set>
                                    <p:animEffect transition="in" filter="fade">
                                      <p:cBhvr>
                                        <p:cTn id="103" dur="1500"/>
                                        <p:tgtEl>
                                          <p:spTgt spid="16"/>
                                        </p:tgtEl>
                                      </p:cBhvr>
                                    </p:animEffect>
                                  </p:childTnLst>
                                </p:cTn>
                              </p:par>
                              <p:par>
                                <p:cTn id="104" presetID="10" presetClass="entr" presetSubtype="0" fill="hold" nodeType="withEffect">
                                  <p:stCondLst>
                                    <p:cond delay="5000"/>
                                  </p:stCondLst>
                                  <p:childTnLst>
                                    <p:set>
                                      <p:cBhvr>
                                        <p:cTn id="105" dur="1" fill="hold">
                                          <p:stCondLst>
                                            <p:cond delay="0"/>
                                          </p:stCondLst>
                                        </p:cTn>
                                        <p:tgtEl>
                                          <p:spTgt spid="27"/>
                                        </p:tgtEl>
                                        <p:attrNameLst>
                                          <p:attrName>style.visibility</p:attrName>
                                        </p:attrNameLst>
                                      </p:cBhvr>
                                      <p:to>
                                        <p:strVal val="visible"/>
                                      </p:to>
                                    </p:set>
                                    <p:animEffect transition="in" filter="fade">
                                      <p:cBhvr>
                                        <p:cTn id="106" dur="1500"/>
                                        <p:tgtEl>
                                          <p:spTgt spid="27"/>
                                        </p:tgtEl>
                                      </p:cBhvr>
                                    </p:animEffect>
                                  </p:childTnLst>
                                </p:cTn>
                              </p:par>
                              <p:par>
                                <p:cTn id="107" presetID="10" presetClass="entr" presetSubtype="0" fill="hold" grpId="0" nodeType="withEffect">
                                  <p:stCondLst>
                                    <p:cond delay="5000"/>
                                  </p:stCondLst>
                                  <p:childTnLst>
                                    <p:set>
                                      <p:cBhvr>
                                        <p:cTn id="108" dur="1" fill="hold">
                                          <p:stCondLst>
                                            <p:cond delay="0"/>
                                          </p:stCondLst>
                                        </p:cTn>
                                        <p:tgtEl>
                                          <p:spTgt spid="28"/>
                                        </p:tgtEl>
                                        <p:attrNameLst>
                                          <p:attrName>style.visibility</p:attrName>
                                        </p:attrNameLst>
                                      </p:cBhvr>
                                      <p:to>
                                        <p:strVal val="visible"/>
                                      </p:to>
                                    </p:set>
                                    <p:animEffect transition="in" filter="fade">
                                      <p:cBhvr>
                                        <p:cTn id="109" dur="1500"/>
                                        <p:tgtEl>
                                          <p:spTgt spid="28"/>
                                        </p:tgtEl>
                                      </p:cBhvr>
                                    </p:animEffect>
                                  </p:childTnLst>
                                </p:cTn>
                              </p:par>
                              <p:par>
                                <p:cTn id="110" presetID="10" presetClass="entr" presetSubtype="0" fill="hold" grpId="0" nodeType="withEffect">
                                  <p:stCondLst>
                                    <p:cond delay="5000"/>
                                  </p:stCondLst>
                                  <p:childTnLst>
                                    <p:set>
                                      <p:cBhvr>
                                        <p:cTn id="111" dur="1" fill="hold">
                                          <p:stCondLst>
                                            <p:cond delay="0"/>
                                          </p:stCondLst>
                                        </p:cTn>
                                        <p:tgtEl>
                                          <p:spTgt spid="58"/>
                                        </p:tgtEl>
                                        <p:attrNameLst>
                                          <p:attrName>style.visibility</p:attrName>
                                        </p:attrNameLst>
                                      </p:cBhvr>
                                      <p:to>
                                        <p:strVal val="visible"/>
                                      </p:to>
                                    </p:set>
                                    <p:animEffect transition="in" filter="fade">
                                      <p:cBhvr>
                                        <p:cTn id="112" dur="1500"/>
                                        <p:tgtEl>
                                          <p:spTgt spid="58"/>
                                        </p:tgtEl>
                                      </p:cBhvr>
                                    </p:animEffect>
                                  </p:childTnLst>
                                </p:cTn>
                              </p:par>
                            </p:childTnLst>
                          </p:cTn>
                        </p:par>
                        <p:par>
                          <p:cTn id="113" fill="hold">
                            <p:stCondLst>
                              <p:cond delay="16650"/>
                            </p:stCondLst>
                            <p:childTnLst>
                              <p:par>
                                <p:cTn id="114" presetID="3" presetClass="mediacall" presetSubtype="0" fill="hold" nodeType="afterEffect">
                                  <p:stCondLst>
                                    <p:cond delay="0"/>
                                  </p:stCondLst>
                                  <p:childTnLst>
                                    <p:cmd type="call" cmd="stop">
                                      <p:cBhvr>
                                        <p:cTn id="115" dur="1" fill="hold"/>
                                        <p:tgtEl>
                                          <p:spTgt spid="24"/>
                                        </p:tgtEl>
                                      </p:cBhvr>
                                    </p:cmd>
                                  </p:childTnLst>
                                </p:cTn>
                              </p:par>
                              <p:par>
                                <p:cTn id="116" presetID="10" presetClass="entr" presetSubtype="0" fill="hold" grpId="2" nodeType="withEffect">
                                  <p:stCondLst>
                                    <p:cond delay="0"/>
                                  </p:stCondLst>
                                  <p:childTnLst>
                                    <p:set>
                                      <p:cBhvr>
                                        <p:cTn id="117" dur="1" fill="hold">
                                          <p:stCondLst>
                                            <p:cond delay="0"/>
                                          </p:stCondLst>
                                        </p:cTn>
                                        <p:tgtEl>
                                          <p:spTgt spid="40"/>
                                        </p:tgtEl>
                                        <p:attrNameLst>
                                          <p:attrName>style.visibility</p:attrName>
                                        </p:attrNameLst>
                                      </p:cBhvr>
                                      <p:to>
                                        <p:strVal val="visible"/>
                                      </p:to>
                                    </p:set>
                                    <p:animEffect transition="in" filter="fade">
                                      <p:cBhvr>
                                        <p:cTn id="118" dur="500"/>
                                        <p:tgtEl>
                                          <p:spTgt spid="40"/>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6">
                                            <p:txEl>
                                              <p:pRg st="2" end="2"/>
                                            </p:txEl>
                                          </p:spTgt>
                                        </p:tgtEl>
                                        <p:attrNameLst>
                                          <p:attrName>style.visibility</p:attrName>
                                        </p:attrNameLst>
                                      </p:cBhvr>
                                      <p:to>
                                        <p:strVal val="visible"/>
                                      </p:to>
                                    </p:set>
                                    <p:animEffect transition="in" filter="fade">
                                      <p:cBhvr>
                                        <p:cTn id="123" dur="500"/>
                                        <p:tgtEl>
                                          <p:spTgt spid="6">
                                            <p:txEl>
                                              <p:pRg st="2" end="2"/>
                                            </p:txEl>
                                          </p:spTgt>
                                        </p:tgtEl>
                                      </p:cBhvr>
                                    </p:animEffect>
                                  </p:childTnLst>
                                </p:cTn>
                              </p:par>
                              <p:par>
                                <p:cTn id="124" presetID="10" presetClass="exit" presetSubtype="0" fill="hold" grpId="3" nodeType="withEffect">
                                  <p:stCondLst>
                                    <p:cond delay="0"/>
                                  </p:stCondLst>
                                  <p:childTnLst>
                                    <p:animEffect transition="out" filter="fade">
                                      <p:cBhvr>
                                        <p:cTn id="125" dur="500"/>
                                        <p:tgtEl>
                                          <p:spTgt spid="40"/>
                                        </p:tgtEl>
                                      </p:cBhvr>
                                    </p:animEffect>
                                    <p:set>
                                      <p:cBhvr>
                                        <p:cTn id="126" dur="1" fill="hold">
                                          <p:stCondLst>
                                            <p:cond delay="499"/>
                                          </p:stCondLst>
                                        </p:cTn>
                                        <p:tgtEl>
                                          <p:spTgt spid="40"/>
                                        </p:tgtEl>
                                        <p:attrNameLst>
                                          <p:attrName>style.visibility</p:attrName>
                                        </p:attrNameLst>
                                      </p:cBhvr>
                                      <p:to>
                                        <p:strVal val="hidden"/>
                                      </p:to>
                                    </p:set>
                                  </p:childTnLst>
                                </p:cTn>
                              </p:par>
                              <p:par>
                                <p:cTn id="127" presetID="10" presetClass="exit" presetSubtype="0" fill="hold" grpId="1" nodeType="withEffect">
                                  <p:stCondLst>
                                    <p:cond delay="500"/>
                                  </p:stCondLst>
                                  <p:childTnLst>
                                    <p:animEffect transition="out" filter="fade">
                                      <p:cBhvr>
                                        <p:cTn id="128" dur="1000"/>
                                        <p:tgtEl>
                                          <p:spTgt spid="15"/>
                                        </p:tgtEl>
                                      </p:cBhvr>
                                    </p:animEffect>
                                    <p:set>
                                      <p:cBhvr>
                                        <p:cTn id="129" dur="1" fill="hold">
                                          <p:stCondLst>
                                            <p:cond delay="999"/>
                                          </p:stCondLst>
                                        </p:cTn>
                                        <p:tgtEl>
                                          <p:spTgt spid="15"/>
                                        </p:tgtEl>
                                        <p:attrNameLst>
                                          <p:attrName>style.visibility</p:attrName>
                                        </p:attrNameLst>
                                      </p:cBhvr>
                                      <p:to>
                                        <p:strVal val="hidden"/>
                                      </p:to>
                                    </p:set>
                                  </p:childTnLst>
                                </p:cTn>
                              </p:par>
                              <p:par>
                                <p:cTn id="130" presetID="10" presetClass="exit" presetSubtype="0" fill="hold" nodeType="withEffect">
                                  <p:stCondLst>
                                    <p:cond delay="500"/>
                                  </p:stCondLst>
                                  <p:childTnLst>
                                    <p:animEffect transition="out" filter="fade">
                                      <p:cBhvr>
                                        <p:cTn id="131" dur="1000"/>
                                        <p:tgtEl>
                                          <p:spTgt spid="26"/>
                                        </p:tgtEl>
                                      </p:cBhvr>
                                    </p:animEffect>
                                    <p:set>
                                      <p:cBhvr>
                                        <p:cTn id="132" dur="1" fill="hold">
                                          <p:stCondLst>
                                            <p:cond delay="999"/>
                                          </p:stCondLst>
                                        </p:cTn>
                                        <p:tgtEl>
                                          <p:spTgt spid="26"/>
                                        </p:tgtEl>
                                        <p:attrNameLst>
                                          <p:attrName>style.visibility</p:attrName>
                                        </p:attrNameLst>
                                      </p:cBhvr>
                                      <p:to>
                                        <p:strVal val="hidden"/>
                                      </p:to>
                                    </p:set>
                                  </p:childTnLst>
                                </p:cTn>
                              </p:par>
                              <p:par>
                                <p:cTn id="133" presetID="10" presetClass="exit" presetSubtype="0" fill="hold" nodeType="withEffect">
                                  <p:stCondLst>
                                    <p:cond delay="500"/>
                                  </p:stCondLst>
                                  <p:childTnLst>
                                    <p:animEffect transition="out" filter="fade">
                                      <p:cBhvr>
                                        <p:cTn id="134" dur="1000"/>
                                        <p:tgtEl>
                                          <p:spTgt spid="27"/>
                                        </p:tgtEl>
                                      </p:cBhvr>
                                    </p:animEffect>
                                    <p:set>
                                      <p:cBhvr>
                                        <p:cTn id="135" dur="1" fill="hold">
                                          <p:stCondLst>
                                            <p:cond delay="999"/>
                                          </p:stCondLst>
                                        </p:cTn>
                                        <p:tgtEl>
                                          <p:spTgt spid="27"/>
                                        </p:tgtEl>
                                        <p:attrNameLst>
                                          <p:attrName>style.visibility</p:attrName>
                                        </p:attrNameLst>
                                      </p:cBhvr>
                                      <p:to>
                                        <p:strVal val="hidden"/>
                                      </p:to>
                                    </p:set>
                                  </p:childTnLst>
                                </p:cTn>
                              </p:par>
                              <p:par>
                                <p:cTn id="136" presetID="10" presetClass="exit" presetSubtype="0" fill="hold" grpId="1" nodeType="withEffect">
                                  <p:stCondLst>
                                    <p:cond delay="500"/>
                                  </p:stCondLst>
                                  <p:childTnLst>
                                    <p:animEffect transition="out" filter="fade">
                                      <p:cBhvr>
                                        <p:cTn id="137" dur="1000"/>
                                        <p:tgtEl>
                                          <p:spTgt spid="28"/>
                                        </p:tgtEl>
                                      </p:cBhvr>
                                    </p:animEffect>
                                    <p:set>
                                      <p:cBhvr>
                                        <p:cTn id="138" dur="1" fill="hold">
                                          <p:stCondLst>
                                            <p:cond delay="999"/>
                                          </p:stCondLst>
                                        </p:cTn>
                                        <p:tgtEl>
                                          <p:spTgt spid="28"/>
                                        </p:tgtEl>
                                        <p:attrNameLst>
                                          <p:attrName>style.visibility</p:attrName>
                                        </p:attrNameLst>
                                      </p:cBhvr>
                                      <p:to>
                                        <p:strVal val="hidden"/>
                                      </p:to>
                                    </p:set>
                                  </p:childTnLst>
                                </p:cTn>
                              </p:par>
                              <p:par>
                                <p:cTn id="139" presetID="10" presetClass="exit" presetSubtype="0" fill="hold" grpId="1" nodeType="withEffect">
                                  <p:stCondLst>
                                    <p:cond delay="500"/>
                                  </p:stCondLst>
                                  <p:childTnLst>
                                    <p:animEffect transition="out" filter="fade">
                                      <p:cBhvr>
                                        <p:cTn id="140" dur="1000"/>
                                        <p:tgtEl>
                                          <p:spTgt spid="58"/>
                                        </p:tgtEl>
                                      </p:cBhvr>
                                    </p:animEffect>
                                    <p:set>
                                      <p:cBhvr>
                                        <p:cTn id="141" dur="1" fill="hold">
                                          <p:stCondLst>
                                            <p:cond delay="999"/>
                                          </p:stCondLst>
                                        </p:cTn>
                                        <p:tgtEl>
                                          <p:spTgt spid="58"/>
                                        </p:tgtEl>
                                        <p:attrNameLst>
                                          <p:attrName>style.visibility</p:attrName>
                                        </p:attrNameLst>
                                      </p:cBhvr>
                                      <p:to>
                                        <p:strVal val="hidden"/>
                                      </p:to>
                                    </p:set>
                                  </p:childTnLst>
                                </p:cTn>
                              </p:par>
                              <p:par>
                                <p:cTn id="142" presetID="10" presetClass="entr" presetSubtype="0" fill="hold" grpId="0" nodeType="withEffect">
                                  <p:stCondLst>
                                    <p:cond delay="1000"/>
                                  </p:stCondLst>
                                  <p:childTnLst>
                                    <p:set>
                                      <p:cBhvr>
                                        <p:cTn id="143" dur="1" fill="hold">
                                          <p:stCondLst>
                                            <p:cond delay="0"/>
                                          </p:stCondLst>
                                        </p:cTn>
                                        <p:tgtEl>
                                          <p:spTgt spid="59"/>
                                        </p:tgtEl>
                                        <p:attrNameLst>
                                          <p:attrName>style.visibility</p:attrName>
                                        </p:attrNameLst>
                                      </p:cBhvr>
                                      <p:to>
                                        <p:strVal val="visible"/>
                                      </p:to>
                                    </p:set>
                                    <p:animEffect transition="in" filter="fade">
                                      <p:cBhvr>
                                        <p:cTn id="144" dur="1000"/>
                                        <p:tgtEl>
                                          <p:spTgt spid="59"/>
                                        </p:tgtEl>
                                      </p:cBhvr>
                                    </p:animEffect>
                                  </p:childTnLst>
                                </p:cTn>
                              </p:par>
                              <p:par>
                                <p:cTn id="145" presetID="1" presetClass="mediacall" presetSubtype="0" fill="hold" nodeType="withEffect">
                                  <p:stCondLst>
                                    <p:cond delay="1000"/>
                                  </p:stCondLst>
                                  <p:childTnLst>
                                    <p:cmd type="call" cmd="playFrom(0.0)">
                                      <p:cBhvr>
                                        <p:cTn id="146" dur="19353" fill="hold"/>
                                        <p:tgtEl>
                                          <p:spTgt spid="30"/>
                                        </p:tgtEl>
                                      </p:cBhvr>
                                    </p:cmd>
                                  </p:childTnLst>
                                </p:cTn>
                              </p:par>
                            </p:childTnLst>
                          </p:cTn>
                        </p:par>
                        <p:par>
                          <p:cTn id="147" fill="hold">
                            <p:stCondLst>
                              <p:cond delay="20353"/>
                            </p:stCondLst>
                            <p:childTnLst>
                              <p:par>
                                <p:cTn id="148" presetID="3" presetClass="mediacall" presetSubtype="0" fill="hold" nodeType="afterEffect">
                                  <p:stCondLst>
                                    <p:cond delay="0"/>
                                  </p:stCondLst>
                                  <p:childTnLst>
                                    <p:cmd type="call" cmd="stop">
                                      <p:cBhvr>
                                        <p:cTn id="149" dur="1" fill="hold"/>
                                        <p:tgtEl>
                                          <p:spTgt spid="30"/>
                                        </p:tgtEl>
                                      </p:cBhvr>
                                    </p:cmd>
                                  </p:childTnLst>
                                </p:cTn>
                              </p:par>
                              <p:par>
                                <p:cTn id="150" presetID="10" presetClass="entr" presetSubtype="0" fill="hold" grpId="4" nodeType="withEffect">
                                  <p:stCondLst>
                                    <p:cond delay="0"/>
                                  </p:stCondLst>
                                  <p:childTnLst>
                                    <p:set>
                                      <p:cBhvr>
                                        <p:cTn id="151" dur="1" fill="hold">
                                          <p:stCondLst>
                                            <p:cond delay="0"/>
                                          </p:stCondLst>
                                        </p:cTn>
                                        <p:tgtEl>
                                          <p:spTgt spid="40"/>
                                        </p:tgtEl>
                                        <p:attrNameLst>
                                          <p:attrName>style.visibility</p:attrName>
                                        </p:attrNameLst>
                                      </p:cBhvr>
                                      <p:to>
                                        <p:strVal val="visible"/>
                                      </p:to>
                                    </p:set>
                                    <p:animEffect transition="in" filter="fade">
                                      <p:cBhvr>
                                        <p:cTn id="152" dur="500"/>
                                        <p:tgtEl>
                                          <p:spTgt spid="40"/>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xit" presetSubtype="0" fill="hold" grpId="5" nodeType="clickEffect">
                                  <p:stCondLst>
                                    <p:cond delay="0"/>
                                  </p:stCondLst>
                                  <p:childTnLst>
                                    <p:animEffect transition="out" filter="fade">
                                      <p:cBhvr>
                                        <p:cTn id="156" dur="500"/>
                                        <p:tgtEl>
                                          <p:spTgt spid="40"/>
                                        </p:tgtEl>
                                      </p:cBhvr>
                                    </p:animEffect>
                                    <p:set>
                                      <p:cBhvr>
                                        <p:cTn id="157" dur="1" fill="hold">
                                          <p:stCondLst>
                                            <p:cond delay="499"/>
                                          </p:stCondLst>
                                        </p:cTn>
                                        <p:tgtEl>
                                          <p:spTgt spid="40"/>
                                        </p:tgtEl>
                                        <p:attrNameLst>
                                          <p:attrName>style.visibility</p:attrName>
                                        </p:attrNameLst>
                                      </p:cBhvr>
                                      <p:to>
                                        <p:strVal val="hidden"/>
                                      </p:to>
                                    </p:set>
                                  </p:childTnLst>
                                </p:cTn>
                              </p:par>
                              <p:par>
                                <p:cTn id="158" presetID="1" presetClass="mediacall" presetSubtype="0" fill="hold" nodeType="withEffect">
                                  <p:stCondLst>
                                    <p:cond delay="1000"/>
                                  </p:stCondLst>
                                  <p:childTnLst>
                                    <p:cmd type="call" cmd="playFrom(0.0)">
                                      <p:cBhvr>
                                        <p:cTn id="159" dur="15441" fill="hold"/>
                                        <p:tgtEl>
                                          <p:spTgt spid="31"/>
                                        </p:tgtEl>
                                      </p:cBhvr>
                                    </p:cmd>
                                  </p:childTnLst>
                                </p:cTn>
                              </p:par>
                            </p:childTnLst>
                          </p:cTn>
                        </p:par>
                        <p:par>
                          <p:cTn id="160" fill="hold">
                            <p:stCondLst>
                              <p:cond delay="16441"/>
                            </p:stCondLst>
                            <p:childTnLst>
                              <p:par>
                                <p:cTn id="161" presetID="3" presetClass="mediacall" presetSubtype="0" fill="hold" nodeType="afterEffect">
                                  <p:stCondLst>
                                    <p:cond delay="0"/>
                                  </p:stCondLst>
                                  <p:childTnLst>
                                    <p:cmd type="call" cmd="stop">
                                      <p:cBhvr>
                                        <p:cTn id="162" dur="1" fill="hold"/>
                                        <p:tgtEl>
                                          <p:spTgt spid="31"/>
                                        </p:tgtEl>
                                      </p:cBhvr>
                                    </p:cmd>
                                  </p:childTnLst>
                                </p:cTn>
                              </p:par>
                              <p:par>
                                <p:cTn id="163" presetID="10" presetClass="entr" presetSubtype="0" fill="hold" grpId="6" nodeType="withEffect">
                                  <p:stCondLst>
                                    <p:cond delay="0"/>
                                  </p:stCondLst>
                                  <p:childTnLst>
                                    <p:set>
                                      <p:cBhvr>
                                        <p:cTn id="164" dur="1" fill="hold">
                                          <p:stCondLst>
                                            <p:cond delay="0"/>
                                          </p:stCondLst>
                                        </p:cTn>
                                        <p:tgtEl>
                                          <p:spTgt spid="40"/>
                                        </p:tgtEl>
                                        <p:attrNameLst>
                                          <p:attrName>style.visibility</p:attrName>
                                        </p:attrNameLst>
                                      </p:cBhvr>
                                      <p:to>
                                        <p:strVal val="visible"/>
                                      </p:to>
                                    </p:set>
                                    <p:animEffect transition="in" filter="fade">
                                      <p:cBhvr>
                                        <p:cTn id="16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6" fill="hold" display="0">
                  <p:stCondLst>
                    <p:cond delay="indefinite"/>
                  </p:stCondLst>
                  <p:endCondLst>
                    <p:cond evt="onStopAudio" delay="0">
                      <p:tgtEl>
                        <p:sldTgt/>
                      </p:tgtEl>
                    </p:cond>
                  </p:endCondLst>
                </p:cTn>
                <p:tgtEl>
                  <p:spTgt spid="24"/>
                </p:tgtEl>
              </p:cMediaNode>
            </p:audio>
            <p:audio>
              <p:cMediaNode vol="80000">
                <p:cTn id="167" fill="hold" display="0">
                  <p:stCondLst>
                    <p:cond delay="indefinite"/>
                  </p:stCondLst>
                  <p:endCondLst>
                    <p:cond evt="onStopAudio" delay="0">
                      <p:tgtEl>
                        <p:sldTgt/>
                      </p:tgtEl>
                    </p:cond>
                  </p:endCondLst>
                </p:cTn>
                <p:tgtEl>
                  <p:spTgt spid="30"/>
                </p:tgtEl>
              </p:cMediaNode>
            </p:audio>
            <p:audio>
              <p:cMediaNode vol="80000">
                <p:cTn id="168" fill="hold" display="0">
                  <p:stCondLst>
                    <p:cond delay="indefinite"/>
                  </p:stCondLst>
                  <p:endCondLst>
                    <p:cond evt="onStopAudio" delay="0">
                      <p:tgtEl>
                        <p:sldTgt/>
                      </p:tgtEl>
                    </p:cond>
                  </p:endCondLst>
                </p:cTn>
                <p:tgtEl>
                  <p:spTgt spid="31"/>
                </p:tgtEl>
              </p:cMediaNode>
            </p:audio>
            <p:audio>
              <p:cMediaNode vol="80000">
                <p:cTn id="169" fill="hold" display="0">
                  <p:stCondLst>
                    <p:cond delay="indefinite"/>
                  </p:stCondLst>
                  <p:endCondLst>
                    <p:cond evt="onStopAudio" delay="0">
                      <p:tgtEl>
                        <p:sldTgt/>
                      </p:tgtEl>
                    </p:cond>
                  </p:endCondLst>
                </p:cTn>
                <p:tgtEl>
                  <p:spTgt spid="7"/>
                </p:tgtEl>
              </p:cMediaNode>
            </p:audio>
          </p:childTnLst>
        </p:cTn>
      </p:par>
    </p:tnLst>
    <p:bldLst>
      <p:bldP spid="2" grpId="0" animBg="1"/>
      <p:bldP spid="8" grpId="0" animBg="1"/>
      <p:bldP spid="9" grpId="0" animBg="1"/>
      <p:bldP spid="10" grpId="0" animBg="1"/>
      <p:bldP spid="11" grpId="0" animBg="1"/>
      <p:bldP spid="12" grpId="0" animBg="1"/>
      <p:bldP spid="13" grpId="0" animBg="1"/>
      <p:bldP spid="14" grpId="0" animBg="1"/>
      <p:bldP spid="15" grpId="0" animBg="1"/>
      <p:bldP spid="15" grpId="1" animBg="1"/>
      <p:bldP spid="16" grpId="0" animBg="1"/>
      <p:bldP spid="28" grpId="0" animBg="1"/>
      <p:bldP spid="28" grpId="1" animBg="1"/>
      <p:bldP spid="29" grpId="0"/>
      <p:bldP spid="57" grpId="0"/>
      <p:bldP spid="58" grpId="0"/>
      <p:bldP spid="58" grpId="1"/>
      <p:bldP spid="59" grpId="0" animBg="1"/>
      <p:bldP spid="35" grpId="0"/>
      <p:bldP spid="40" grpId="0" animBg="1"/>
      <p:bldP spid="40" grpId="1" animBg="1"/>
      <p:bldP spid="40" grpId="2" animBg="1"/>
      <p:bldP spid="40" grpId="3" animBg="1"/>
      <p:bldP spid="40" grpId="4" animBg="1"/>
      <p:bldP spid="40" grpId="5" animBg="1"/>
      <p:bldP spid="40" grpId="6"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7BA0B0-6438-45FF-BFF0-5368249DCF1C}"/>
              </a:ext>
            </a:extLst>
          </p:cNvPr>
          <p:cNvSpPr>
            <a:spLocks noGrp="1"/>
          </p:cNvSpPr>
          <p:nvPr>
            <p:ph type="title"/>
          </p:nvPr>
        </p:nvSpPr>
        <p:spPr/>
        <p:txBody>
          <a:bodyPr/>
          <a:lstStyle/>
          <a:p>
            <a:r>
              <a:rPr lang="en-AU" dirty="0"/>
              <a:t>Swiss cheese model</a:t>
            </a:r>
          </a:p>
        </p:txBody>
      </p:sp>
      <p:sp>
        <p:nvSpPr>
          <p:cNvPr id="4" name="Footer Placeholder 3">
            <a:extLst>
              <a:ext uri="{FF2B5EF4-FFF2-40B4-BE49-F238E27FC236}">
                <a16:creationId xmlns:a16="http://schemas.microsoft.com/office/drawing/2014/main" id="{251B3383-CC80-4CAC-9472-F473AA984BBE}"/>
              </a:ext>
            </a:extLst>
          </p:cNvPr>
          <p:cNvSpPr>
            <a:spLocks noGrp="1"/>
          </p:cNvSpPr>
          <p:nvPr>
            <p:ph type="ftr" sz="quarter" idx="10"/>
          </p:nvPr>
        </p:nvSpPr>
        <p:spPr/>
        <p:txBody>
          <a:bodyPr/>
          <a:lstStyle/>
          <a:p>
            <a:r>
              <a:rPr lang="en-US" dirty="0"/>
              <a:t>Module 1, Snippet 3</a:t>
            </a:r>
          </a:p>
        </p:txBody>
      </p:sp>
      <p:sp>
        <p:nvSpPr>
          <p:cNvPr id="3" name="Slide Number Placeholder 2">
            <a:extLst>
              <a:ext uri="{FF2B5EF4-FFF2-40B4-BE49-F238E27FC236}">
                <a16:creationId xmlns:a16="http://schemas.microsoft.com/office/drawing/2014/main" id="{8B45E975-0B01-4D06-8101-86F760C6121A}"/>
              </a:ext>
            </a:extLst>
          </p:cNvPr>
          <p:cNvSpPr>
            <a:spLocks noGrp="1"/>
          </p:cNvSpPr>
          <p:nvPr>
            <p:ph type="sldNum" sz="quarter" idx="11"/>
          </p:nvPr>
        </p:nvSpPr>
        <p:spPr/>
        <p:txBody>
          <a:bodyPr/>
          <a:lstStyle/>
          <a:p>
            <a:fld id="{A9D36E53-D99A-0F41-B3E8-EF235B9A2E23}" type="slidenum">
              <a:rPr lang="en-US" smtClean="0"/>
              <a:pPr/>
              <a:t>9</a:t>
            </a:fld>
            <a:endParaRPr lang="en-US" dirty="0"/>
          </a:p>
        </p:txBody>
      </p:sp>
      <p:sp>
        <p:nvSpPr>
          <p:cNvPr id="2" name="Parallelogram 1">
            <a:extLst>
              <a:ext uri="{FF2B5EF4-FFF2-40B4-BE49-F238E27FC236}">
                <a16:creationId xmlns:a16="http://schemas.microsoft.com/office/drawing/2014/main" id="{5F309A03-CF15-4F52-AA90-0D4AFFE41C53}"/>
              </a:ext>
            </a:extLst>
          </p:cNvPr>
          <p:cNvSpPr/>
          <p:nvPr/>
        </p:nvSpPr>
        <p:spPr>
          <a:xfrm rot="5400000" flipV="1">
            <a:off x="1327622" y="3864867"/>
            <a:ext cx="2025616" cy="979715"/>
          </a:xfrm>
          <a:prstGeom prst="parallelogram">
            <a:avLst>
              <a:gd name="adj" fmla="val 48305"/>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Parallelogram 7">
            <a:extLst>
              <a:ext uri="{FF2B5EF4-FFF2-40B4-BE49-F238E27FC236}">
                <a16:creationId xmlns:a16="http://schemas.microsoft.com/office/drawing/2014/main" id="{6AB82478-2FD7-4337-9882-08B275FEF1E9}"/>
              </a:ext>
            </a:extLst>
          </p:cNvPr>
          <p:cNvSpPr/>
          <p:nvPr/>
        </p:nvSpPr>
        <p:spPr>
          <a:xfrm rot="5400000" flipV="1">
            <a:off x="2544173" y="3871932"/>
            <a:ext cx="2025616" cy="979715"/>
          </a:xfrm>
          <a:prstGeom prst="parallelogram">
            <a:avLst>
              <a:gd name="adj" fmla="val 48305"/>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Parallelogram 8">
            <a:extLst>
              <a:ext uri="{FF2B5EF4-FFF2-40B4-BE49-F238E27FC236}">
                <a16:creationId xmlns:a16="http://schemas.microsoft.com/office/drawing/2014/main" id="{9877297E-E516-49CB-8757-8DD4C2A5B080}"/>
              </a:ext>
            </a:extLst>
          </p:cNvPr>
          <p:cNvSpPr/>
          <p:nvPr/>
        </p:nvSpPr>
        <p:spPr>
          <a:xfrm rot="5400000" flipV="1">
            <a:off x="3760724" y="3871933"/>
            <a:ext cx="2025616" cy="979715"/>
          </a:xfrm>
          <a:prstGeom prst="parallelogram">
            <a:avLst>
              <a:gd name="adj" fmla="val 48305"/>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Parallelogram 9">
            <a:extLst>
              <a:ext uri="{FF2B5EF4-FFF2-40B4-BE49-F238E27FC236}">
                <a16:creationId xmlns:a16="http://schemas.microsoft.com/office/drawing/2014/main" id="{EA926EB6-DA09-416D-93CD-D3EF6A82B392}"/>
              </a:ext>
            </a:extLst>
          </p:cNvPr>
          <p:cNvSpPr/>
          <p:nvPr/>
        </p:nvSpPr>
        <p:spPr>
          <a:xfrm rot="5400000" flipV="1">
            <a:off x="4977275" y="3864868"/>
            <a:ext cx="2025616" cy="979715"/>
          </a:xfrm>
          <a:prstGeom prst="parallelogram">
            <a:avLst>
              <a:gd name="adj" fmla="val 48305"/>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Parallelogram 10">
            <a:extLst>
              <a:ext uri="{FF2B5EF4-FFF2-40B4-BE49-F238E27FC236}">
                <a16:creationId xmlns:a16="http://schemas.microsoft.com/office/drawing/2014/main" id="{8C80D611-E89F-4811-891E-7F184556BD1D}"/>
              </a:ext>
            </a:extLst>
          </p:cNvPr>
          <p:cNvSpPr/>
          <p:nvPr/>
        </p:nvSpPr>
        <p:spPr>
          <a:xfrm rot="5400000" flipV="1">
            <a:off x="6193825" y="3864865"/>
            <a:ext cx="2025616" cy="979715"/>
          </a:xfrm>
          <a:prstGeom prst="parallelogram">
            <a:avLst>
              <a:gd name="adj" fmla="val 48305"/>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Oval 11">
            <a:extLst>
              <a:ext uri="{FF2B5EF4-FFF2-40B4-BE49-F238E27FC236}">
                <a16:creationId xmlns:a16="http://schemas.microsoft.com/office/drawing/2014/main" id="{90C6921D-97EE-47C6-9FCE-1B385078E601}"/>
              </a:ext>
            </a:extLst>
          </p:cNvPr>
          <p:cNvSpPr/>
          <p:nvPr/>
        </p:nvSpPr>
        <p:spPr>
          <a:xfrm>
            <a:off x="2173690" y="4158779"/>
            <a:ext cx="159892" cy="46765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a:extLst>
              <a:ext uri="{FF2B5EF4-FFF2-40B4-BE49-F238E27FC236}">
                <a16:creationId xmlns:a16="http://schemas.microsoft.com/office/drawing/2014/main" id="{7C38800A-981D-4862-943C-1E2B71DE6BBE}"/>
              </a:ext>
            </a:extLst>
          </p:cNvPr>
          <p:cNvSpPr/>
          <p:nvPr/>
        </p:nvSpPr>
        <p:spPr>
          <a:xfrm>
            <a:off x="3298502" y="4115237"/>
            <a:ext cx="159892" cy="46765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A402F82A-34E2-493F-9AF2-0B6853D20FD7}"/>
              </a:ext>
            </a:extLst>
          </p:cNvPr>
          <p:cNvSpPr/>
          <p:nvPr/>
        </p:nvSpPr>
        <p:spPr>
          <a:xfrm>
            <a:off x="4492054" y="4349062"/>
            <a:ext cx="159892" cy="46765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Oval 14">
            <a:extLst>
              <a:ext uri="{FF2B5EF4-FFF2-40B4-BE49-F238E27FC236}">
                <a16:creationId xmlns:a16="http://schemas.microsoft.com/office/drawing/2014/main" id="{D5C74BFA-79C1-455E-A8E8-EB017A4172AC}"/>
              </a:ext>
            </a:extLst>
          </p:cNvPr>
          <p:cNvSpPr/>
          <p:nvPr/>
        </p:nvSpPr>
        <p:spPr>
          <a:xfrm>
            <a:off x="5738024" y="4267637"/>
            <a:ext cx="159892" cy="46765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D34717EA-EB8C-4FCD-A339-30895689CDFF}"/>
              </a:ext>
            </a:extLst>
          </p:cNvPr>
          <p:cNvSpPr/>
          <p:nvPr/>
        </p:nvSpPr>
        <p:spPr>
          <a:xfrm>
            <a:off x="6947213" y="4392604"/>
            <a:ext cx="159892" cy="46765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0" name="Straight Connector 19">
            <a:extLst>
              <a:ext uri="{FF2B5EF4-FFF2-40B4-BE49-F238E27FC236}">
                <a16:creationId xmlns:a16="http://schemas.microsoft.com/office/drawing/2014/main" id="{BC718AEB-8B93-48A6-920E-D4DF7E3140A6}"/>
              </a:ext>
            </a:extLst>
          </p:cNvPr>
          <p:cNvCxnSpPr>
            <a:cxnSpLocks/>
          </p:cNvCxnSpPr>
          <p:nvPr/>
        </p:nvCxnSpPr>
        <p:spPr>
          <a:xfrm flipV="1">
            <a:off x="628650" y="4462873"/>
            <a:ext cx="1221923" cy="0"/>
          </a:xfrm>
          <a:prstGeom prst="line">
            <a:avLst/>
          </a:prstGeom>
          <a:ln w="50800">
            <a:solidFill>
              <a:srgbClr val="F8801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04E32F1-7444-4733-B0CA-D12015A03C37}"/>
              </a:ext>
            </a:extLst>
          </p:cNvPr>
          <p:cNvCxnSpPr>
            <a:cxnSpLocks/>
          </p:cNvCxnSpPr>
          <p:nvPr/>
        </p:nvCxnSpPr>
        <p:spPr>
          <a:xfrm flipV="1">
            <a:off x="2167411" y="4462873"/>
            <a:ext cx="910599" cy="0"/>
          </a:xfrm>
          <a:prstGeom prst="line">
            <a:avLst/>
          </a:prstGeom>
          <a:ln w="50800" cap="flat">
            <a:solidFill>
              <a:srgbClr val="F8801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9B2E40F-FF8A-40F8-9FD7-740E4537A324}"/>
              </a:ext>
            </a:extLst>
          </p:cNvPr>
          <p:cNvCxnSpPr>
            <a:cxnSpLocks/>
          </p:cNvCxnSpPr>
          <p:nvPr/>
        </p:nvCxnSpPr>
        <p:spPr>
          <a:xfrm>
            <a:off x="3298502" y="4462873"/>
            <a:ext cx="985172" cy="0"/>
          </a:xfrm>
          <a:prstGeom prst="line">
            <a:avLst/>
          </a:prstGeom>
          <a:ln w="50800">
            <a:solidFill>
              <a:srgbClr val="F8801C"/>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BEFCAA4-6E7C-4E04-A743-B9A9A5EC29B3}"/>
              </a:ext>
            </a:extLst>
          </p:cNvPr>
          <p:cNvCxnSpPr>
            <a:cxnSpLocks/>
          </p:cNvCxnSpPr>
          <p:nvPr/>
        </p:nvCxnSpPr>
        <p:spPr>
          <a:xfrm>
            <a:off x="4515053" y="4462873"/>
            <a:ext cx="985172" cy="0"/>
          </a:xfrm>
          <a:prstGeom prst="line">
            <a:avLst/>
          </a:prstGeom>
          <a:ln w="50800">
            <a:solidFill>
              <a:srgbClr val="F8801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B84D0F0-FB5F-4A45-8ABC-13DE0A6361AB}"/>
              </a:ext>
            </a:extLst>
          </p:cNvPr>
          <p:cNvCxnSpPr>
            <a:cxnSpLocks/>
          </p:cNvCxnSpPr>
          <p:nvPr/>
        </p:nvCxnSpPr>
        <p:spPr>
          <a:xfrm>
            <a:off x="5738024" y="4462873"/>
            <a:ext cx="985172" cy="0"/>
          </a:xfrm>
          <a:prstGeom prst="line">
            <a:avLst/>
          </a:prstGeom>
          <a:ln w="50800">
            <a:solidFill>
              <a:srgbClr val="F8801C"/>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FF27BD1-5133-439D-AAB7-F1EA44BD9D5C}"/>
              </a:ext>
            </a:extLst>
          </p:cNvPr>
          <p:cNvCxnSpPr>
            <a:cxnSpLocks/>
          </p:cNvCxnSpPr>
          <p:nvPr/>
        </p:nvCxnSpPr>
        <p:spPr>
          <a:xfrm>
            <a:off x="6962374" y="4462873"/>
            <a:ext cx="985172" cy="0"/>
          </a:xfrm>
          <a:prstGeom prst="line">
            <a:avLst/>
          </a:prstGeom>
          <a:ln w="50800">
            <a:solidFill>
              <a:srgbClr val="F8801C"/>
            </a:solidFill>
            <a:tailEnd type="stealth" w="lg" len="lg"/>
          </a:ln>
        </p:spPr>
        <p:style>
          <a:lnRef idx="1">
            <a:schemeClr val="accent1"/>
          </a:lnRef>
          <a:fillRef idx="0">
            <a:schemeClr val="accent1"/>
          </a:fillRef>
          <a:effectRef idx="0">
            <a:schemeClr val="accent1"/>
          </a:effectRef>
          <a:fontRef idx="minor">
            <a:schemeClr val="tx1"/>
          </a:fontRef>
        </p:style>
      </p:cxnSp>
      <p:sp>
        <p:nvSpPr>
          <p:cNvPr id="28" name="Explosion: 8 Points 27">
            <a:extLst>
              <a:ext uri="{FF2B5EF4-FFF2-40B4-BE49-F238E27FC236}">
                <a16:creationId xmlns:a16="http://schemas.microsoft.com/office/drawing/2014/main" id="{56D7785A-497F-4E39-9EEE-9D677B75DF40}"/>
              </a:ext>
            </a:extLst>
          </p:cNvPr>
          <p:cNvSpPr/>
          <p:nvPr/>
        </p:nvSpPr>
        <p:spPr>
          <a:xfrm>
            <a:off x="8000807" y="3842390"/>
            <a:ext cx="579956" cy="1240967"/>
          </a:xfrm>
          <a:prstGeom prst="irregularSeal1">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TextBox 28">
            <a:extLst>
              <a:ext uri="{FF2B5EF4-FFF2-40B4-BE49-F238E27FC236}">
                <a16:creationId xmlns:a16="http://schemas.microsoft.com/office/drawing/2014/main" id="{EAEAF892-0B1E-41EF-B76A-C30D08895A95}"/>
              </a:ext>
            </a:extLst>
          </p:cNvPr>
          <p:cNvSpPr txBox="1"/>
          <p:nvPr/>
        </p:nvSpPr>
        <p:spPr>
          <a:xfrm>
            <a:off x="1375510" y="2702651"/>
            <a:ext cx="1929840" cy="646331"/>
          </a:xfrm>
          <a:prstGeom prst="rect">
            <a:avLst/>
          </a:prstGeom>
          <a:noFill/>
        </p:spPr>
        <p:txBody>
          <a:bodyPr wrap="square" rtlCol="0">
            <a:spAutoFit/>
          </a:bodyPr>
          <a:lstStyle/>
          <a:p>
            <a:pPr algn="ctr"/>
            <a:r>
              <a:rPr lang="en-AU" dirty="0">
                <a:solidFill>
                  <a:schemeClr val="bg1"/>
                </a:solidFill>
              </a:rPr>
              <a:t>System decision makers</a:t>
            </a:r>
          </a:p>
        </p:txBody>
      </p:sp>
      <p:sp>
        <p:nvSpPr>
          <p:cNvPr id="35" name="TextBox 34">
            <a:extLst>
              <a:ext uri="{FF2B5EF4-FFF2-40B4-BE49-F238E27FC236}">
                <a16:creationId xmlns:a16="http://schemas.microsoft.com/office/drawing/2014/main" id="{D3F5272F-70D8-453A-9F12-A495618775D6}"/>
              </a:ext>
            </a:extLst>
          </p:cNvPr>
          <p:cNvSpPr txBox="1"/>
          <p:nvPr/>
        </p:nvSpPr>
        <p:spPr>
          <a:xfrm>
            <a:off x="3808612" y="2841150"/>
            <a:ext cx="1929840" cy="369332"/>
          </a:xfrm>
          <a:prstGeom prst="rect">
            <a:avLst/>
          </a:prstGeom>
          <a:noFill/>
        </p:spPr>
        <p:txBody>
          <a:bodyPr wrap="square" rtlCol="0">
            <a:spAutoFit/>
          </a:bodyPr>
          <a:lstStyle/>
          <a:p>
            <a:pPr algn="ctr"/>
            <a:r>
              <a:rPr lang="en-AU" dirty="0">
                <a:solidFill>
                  <a:schemeClr val="bg1"/>
                </a:solidFill>
              </a:rPr>
              <a:t>Preconditions</a:t>
            </a:r>
          </a:p>
        </p:txBody>
      </p:sp>
      <p:sp>
        <p:nvSpPr>
          <p:cNvPr id="36" name="TextBox 35">
            <a:extLst>
              <a:ext uri="{FF2B5EF4-FFF2-40B4-BE49-F238E27FC236}">
                <a16:creationId xmlns:a16="http://schemas.microsoft.com/office/drawing/2014/main" id="{36928797-5416-42B9-B8B2-23ADFA9DC5B5}"/>
              </a:ext>
            </a:extLst>
          </p:cNvPr>
          <p:cNvSpPr txBox="1"/>
          <p:nvPr/>
        </p:nvSpPr>
        <p:spPr>
          <a:xfrm>
            <a:off x="6245774" y="2841150"/>
            <a:ext cx="1929840" cy="369332"/>
          </a:xfrm>
          <a:prstGeom prst="rect">
            <a:avLst/>
          </a:prstGeom>
          <a:noFill/>
        </p:spPr>
        <p:txBody>
          <a:bodyPr wrap="square" rtlCol="0">
            <a:spAutoFit/>
          </a:bodyPr>
          <a:lstStyle/>
          <a:p>
            <a:pPr algn="ctr"/>
            <a:r>
              <a:rPr lang="en-AU" dirty="0">
                <a:solidFill>
                  <a:schemeClr val="bg1"/>
                </a:solidFill>
              </a:rPr>
              <a:t>Defences</a:t>
            </a:r>
          </a:p>
        </p:txBody>
      </p:sp>
      <p:sp>
        <p:nvSpPr>
          <p:cNvPr id="38" name="TextBox 37">
            <a:extLst>
              <a:ext uri="{FF2B5EF4-FFF2-40B4-BE49-F238E27FC236}">
                <a16:creationId xmlns:a16="http://schemas.microsoft.com/office/drawing/2014/main" id="{77598A01-E7CE-47D2-9898-83A4B92F7D25}"/>
              </a:ext>
            </a:extLst>
          </p:cNvPr>
          <p:cNvSpPr txBox="1"/>
          <p:nvPr/>
        </p:nvSpPr>
        <p:spPr>
          <a:xfrm>
            <a:off x="2594338" y="5547928"/>
            <a:ext cx="1929840" cy="369332"/>
          </a:xfrm>
          <a:prstGeom prst="rect">
            <a:avLst/>
          </a:prstGeom>
          <a:noFill/>
        </p:spPr>
        <p:txBody>
          <a:bodyPr wrap="square" rtlCol="0">
            <a:spAutoFit/>
          </a:bodyPr>
          <a:lstStyle/>
          <a:p>
            <a:pPr algn="ctr"/>
            <a:r>
              <a:rPr lang="en-AU" dirty="0">
                <a:solidFill>
                  <a:schemeClr val="bg1"/>
                </a:solidFill>
              </a:rPr>
              <a:t>Line management</a:t>
            </a:r>
          </a:p>
        </p:txBody>
      </p:sp>
      <p:sp>
        <p:nvSpPr>
          <p:cNvPr id="39" name="TextBox 38">
            <a:extLst>
              <a:ext uri="{FF2B5EF4-FFF2-40B4-BE49-F238E27FC236}">
                <a16:creationId xmlns:a16="http://schemas.microsoft.com/office/drawing/2014/main" id="{12D02B98-F8C7-4EB6-BA74-A8646CF821A7}"/>
              </a:ext>
            </a:extLst>
          </p:cNvPr>
          <p:cNvSpPr txBox="1"/>
          <p:nvPr/>
        </p:nvSpPr>
        <p:spPr>
          <a:xfrm>
            <a:off x="5013620" y="5409429"/>
            <a:ext cx="1929840" cy="646331"/>
          </a:xfrm>
          <a:prstGeom prst="rect">
            <a:avLst/>
          </a:prstGeom>
          <a:noFill/>
        </p:spPr>
        <p:txBody>
          <a:bodyPr wrap="square" rtlCol="0">
            <a:spAutoFit/>
          </a:bodyPr>
          <a:lstStyle/>
          <a:p>
            <a:pPr algn="ctr"/>
            <a:r>
              <a:rPr lang="en-AU" dirty="0">
                <a:solidFill>
                  <a:schemeClr val="bg1"/>
                </a:solidFill>
              </a:rPr>
              <a:t>Productive activities</a:t>
            </a:r>
          </a:p>
        </p:txBody>
      </p:sp>
      <p:sp>
        <p:nvSpPr>
          <p:cNvPr id="30" name="Text Placeholder 12">
            <a:extLst>
              <a:ext uri="{FF2B5EF4-FFF2-40B4-BE49-F238E27FC236}">
                <a16:creationId xmlns:a16="http://schemas.microsoft.com/office/drawing/2014/main" id="{9996A156-1CBF-426D-ABED-9587BFD5D053}"/>
              </a:ext>
            </a:extLst>
          </p:cNvPr>
          <p:cNvSpPr txBox="1">
            <a:spLocks/>
          </p:cNvSpPr>
          <p:nvPr/>
        </p:nvSpPr>
        <p:spPr>
          <a:xfrm>
            <a:off x="563237" y="5541879"/>
            <a:ext cx="3865562" cy="1793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900" dirty="0">
                <a:solidFill>
                  <a:srgbClr val="01A0DF"/>
                </a:solidFill>
              </a:rPr>
              <a:t>Source: Based on Reason (1990)</a:t>
            </a:r>
          </a:p>
        </p:txBody>
      </p:sp>
      <p:sp>
        <p:nvSpPr>
          <p:cNvPr id="34" name="Arrow: Chevron 33">
            <a:extLst>
              <a:ext uri="{FF2B5EF4-FFF2-40B4-BE49-F238E27FC236}">
                <a16:creationId xmlns:a16="http://schemas.microsoft.com/office/drawing/2014/main" id="{F6466B5F-FC1B-49F9-9A58-463137B14C73}"/>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32" name="TAC_MOD1_SNIP3_SLIDE_09_PARA_A">
            <a:hlinkClick r:id="" action="ppaction://media"/>
            <a:extLst>
              <a:ext uri="{FF2B5EF4-FFF2-40B4-BE49-F238E27FC236}">
                <a16:creationId xmlns:a16="http://schemas.microsoft.com/office/drawing/2014/main" id="{EA8D84FD-4C9E-4791-9D5F-A575E3CB230B}"/>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15"/>
          <a:stretch>
            <a:fillRect/>
          </a:stretch>
        </p:blipFill>
        <p:spPr>
          <a:xfrm>
            <a:off x="9354206" y="0"/>
            <a:ext cx="609600" cy="609600"/>
          </a:xfrm>
        </p:spPr>
      </p:pic>
      <p:pic>
        <p:nvPicPr>
          <p:cNvPr id="33" name="TAC_MOD1_SNIP3_SLIDE_09_PARA_B">
            <a:hlinkClick r:id="" action="ppaction://media"/>
            <a:extLst>
              <a:ext uri="{FF2B5EF4-FFF2-40B4-BE49-F238E27FC236}">
                <a16:creationId xmlns:a16="http://schemas.microsoft.com/office/drawing/2014/main" id="{BCF4A539-EA83-4769-BDCD-15C58D35F6AE}"/>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354206" y="773472"/>
            <a:ext cx="609600" cy="609600"/>
          </a:xfrm>
          <a:prstGeom prst="rect">
            <a:avLst/>
          </a:prstGeom>
        </p:spPr>
      </p:pic>
      <p:pic>
        <p:nvPicPr>
          <p:cNvPr id="37" name="TAC_MOD1_SNIP3_SLIDE_09_PARA_C">
            <a:hlinkClick r:id="" action="ppaction://media"/>
            <a:extLst>
              <a:ext uri="{FF2B5EF4-FFF2-40B4-BE49-F238E27FC236}">
                <a16:creationId xmlns:a16="http://schemas.microsoft.com/office/drawing/2014/main" id="{2C0C89E2-523D-4618-B8B3-ECAC4DD43B6B}"/>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9354206" y="1543050"/>
            <a:ext cx="609600" cy="609600"/>
          </a:xfrm>
          <a:prstGeom prst="rect">
            <a:avLst/>
          </a:prstGeom>
        </p:spPr>
      </p:pic>
      <p:pic>
        <p:nvPicPr>
          <p:cNvPr id="40" name="TAC_MOD1_SNIP3_SLIDE_09_PARA_D">
            <a:hlinkClick r:id="" action="ppaction://media"/>
            <a:extLst>
              <a:ext uri="{FF2B5EF4-FFF2-40B4-BE49-F238E27FC236}">
                <a16:creationId xmlns:a16="http://schemas.microsoft.com/office/drawing/2014/main" id="{90519F63-5362-423E-A4F7-68A0F7C6D27D}"/>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9354206" y="2312628"/>
            <a:ext cx="609600" cy="609600"/>
          </a:xfrm>
          <a:prstGeom prst="rect">
            <a:avLst/>
          </a:prstGeom>
        </p:spPr>
      </p:pic>
      <p:pic>
        <p:nvPicPr>
          <p:cNvPr id="41" name="TAC_MOD1_SNIP3_SLIDE_09_PARA_E">
            <a:hlinkClick r:id="" action="ppaction://media"/>
            <a:extLst>
              <a:ext uri="{FF2B5EF4-FFF2-40B4-BE49-F238E27FC236}">
                <a16:creationId xmlns:a16="http://schemas.microsoft.com/office/drawing/2014/main" id="{398BB397-A149-4BEA-97E1-01F072BC4DDE}"/>
              </a:ext>
            </a:extLst>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9354206" y="3082206"/>
            <a:ext cx="609600" cy="609600"/>
          </a:xfrm>
          <a:prstGeom prst="rect">
            <a:avLst/>
          </a:prstGeom>
        </p:spPr>
      </p:pic>
      <p:pic>
        <p:nvPicPr>
          <p:cNvPr id="42" name="TAC_MOD1_SNIP3_SLIDE_09_PARA_F">
            <a:hlinkClick r:id="" action="ppaction://media"/>
            <a:extLst>
              <a:ext uri="{FF2B5EF4-FFF2-40B4-BE49-F238E27FC236}">
                <a16:creationId xmlns:a16="http://schemas.microsoft.com/office/drawing/2014/main" id="{BAA7C8FA-E679-41FC-9BC7-15301DC3682E}"/>
              </a:ext>
            </a:extLst>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9354206" y="3853979"/>
            <a:ext cx="609600" cy="609600"/>
          </a:xfrm>
          <a:prstGeom prst="rect">
            <a:avLst/>
          </a:prstGeom>
        </p:spPr>
      </p:pic>
    </p:spTree>
    <p:extLst>
      <p:ext uri="{BB962C8B-B14F-4D97-AF65-F5344CB8AC3E}">
        <p14:creationId xmlns:p14="http://schemas.microsoft.com/office/powerpoint/2010/main" val="121786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6599" fill="hold"/>
                                        <p:tgtEl>
                                          <p:spTgt spid="32"/>
                                        </p:tgtEl>
                                      </p:cBhvr>
                                    </p:cmd>
                                  </p:childTnLst>
                                </p:cTn>
                              </p:par>
                            </p:childTnLst>
                          </p:cTn>
                        </p:par>
                        <p:par>
                          <p:cTn id="7" fill="hold">
                            <p:stCondLst>
                              <p:cond delay="7599"/>
                            </p:stCondLst>
                            <p:childTnLst>
                              <p:par>
                                <p:cTn id="8" presetID="3" presetClass="mediacall" presetSubtype="0" fill="hold" nodeType="afterEffect">
                                  <p:stCondLst>
                                    <p:cond delay="0"/>
                                  </p:stCondLst>
                                  <p:childTnLst>
                                    <p:cmd type="call" cmd="stop">
                                      <p:cBhvr>
                                        <p:cTn id="9" dur="1" fill="hold"/>
                                        <p:tgtEl>
                                          <p:spTgt spid="32"/>
                                        </p:tgtEl>
                                      </p:cBhvr>
                                    </p:cmd>
                                  </p:childTnLst>
                                </p:cTn>
                              </p:par>
                              <p:par>
                                <p:cTn id="10" presetID="10"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10" presetClass="exit" presetSubtype="0" fill="hold" grpId="1" nodeType="withEffect">
                                  <p:stCondLst>
                                    <p:cond delay="0"/>
                                  </p:stCondLst>
                                  <p:childTnLst>
                                    <p:animEffect transition="out" filter="fade">
                                      <p:cBhvr>
                                        <p:cTn id="19" dur="500"/>
                                        <p:tgtEl>
                                          <p:spTgt spid="34"/>
                                        </p:tgtEl>
                                      </p:cBhvr>
                                    </p:animEffect>
                                    <p:set>
                                      <p:cBhvr>
                                        <p:cTn id="20" dur="1" fill="hold">
                                          <p:stCondLst>
                                            <p:cond delay="499"/>
                                          </p:stCondLst>
                                        </p:cTn>
                                        <p:tgtEl>
                                          <p:spTgt spid="34"/>
                                        </p:tgtEl>
                                        <p:attrNameLst>
                                          <p:attrName>style.visibility</p:attrName>
                                        </p:attrNameLst>
                                      </p:cBhvr>
                                      <p:to>
                                        <p:strVal val="hidden"/>
                                      </p:to>
                                    </p:set>
                                  </p:childTnLst>
                                </p:cTn>
                              </p:par>
                              <p:par>
                                <p:cTn id="21" presetID="1" presetClass="mediacall" presetSubtype="0" fill="hold" nodeType="withEffect">
                                  <p:stCondLst>
                                    <p:cond delay="1000"/>
                                  </p:stCondLst>
                                  <p:childTnLst>
                                    <p:cmd type="call" cmd="playFrom(0.0)">
                                      <p:cBhvr>
                                        <p:cTn id="22" dur="11033" fill="hold"/>
                                        <p:tgtEl>
                                          <p:spTgt spid="33"/>
                                        </p:tgtEl>
                                      </p:cBhvr>
                                    </p:cmd>
                                  </p:childTnLst>
                                </p:cTn>
                              </p:par>
                            </p:childTnLst>
                          </p:cTn>
                        </p:par>
                        <p:par>
                          <p:cTn id="23" fill="hold">
                            <p:stCondLst>
                              <p:cond delay="12033"/>
                            </p:stCondLst>
                            <p:childTnLst>
                              <p:par>
                                <p:cTn id="24" presetID="3" presetClass="mediacall" presetSubtype="0" fill="hold" nodeType="afterEffect">
                                  <p:stCondLst>
                                    <p:cond delay="0"/>
                                  </p:stCondLst>
                                  <p:childTnLst>
                                    <p:cmd type="call" cmd="stop">
                                      <p:cBhvr>
                                        <p:cTn id="25" dur="1" fill="hold"/>
                                        <p:tgtEl>
                                          <p:spTgt spid="33"/>
                                        </p:tgtEl>
                                      </p:cBhvr>
                                    </p:cmd>
                                  </p:childTnLst>
                                </p:cTn>
                              </p:par>
                              <p:par>
                                <p:cTn id="26" presetID="10" presetClass="entr" presetSubtype="0" fill="hold" grpId="2"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10" presetClass="exit" presetSubtype="0" fill="hold" grpId="3" nodeType="with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1" presetClass="mediacall" presetSubtype="0" fill="hold" nodeType="withEffect">
                                  <p:stCondLst>
                                    <p:cond delay="1000"/>
                                  </p:stCondLst>
                                  <p:childTnLst>
                                    <p:cmd type="call" cmd="playFrom(0.0)">
                                      <p:cBhvr>
                                        <p:cTn id="38" dur="12415" fill="hold"/>
                                        <p:tgtEl>
                                          <p:spTgt spid="37"/>
                                        </p:tgtEl>
                                      </p:cBhvr>
                                    </p:cmd>
                                  </p:childTnLst>
                                </p:cTn>
                              </p:par>
                            </p:childTnLst>
                          </p:cTn>
                        </p:par>
                        <p:par>
                          <p:cTn id="39" fill="hold">
                            <p:stCondLst>
                              <p:cond delay="13415"/>
                            </p:stCondLst>
                            <p:childTnLst>
                              <p:par>
                                <p:cTn id="40" presetID="3" presetClass="mediacall" presetSubtype="0" fill="hold" nodeType="afterEffect">
                                  <p:stCondLst>
                                    <p:cond delay="0"/>
                                  </p:stCondLst>
                                  <p:childTnLst>
                                    <p:cmd type="call" cmd="stop">
                                      <p:cBhvr>
                                        <p:cTn id="41" dur="1" fill="hold"/>
                                        <p:tgtEl>
                                          <p:spTgt spid="37"/>
                                        </p:tgtEl>
                                      </p:cBhvr>
                                    </p:cmd>
                                  </p:childTnLst>
                                </p:cTn>
                              </p:par>
                              <p:par>
                                <p:cTn id="42" presetID="10" presetClass="entr" presetSubtype="0" fill="hold" grpId="4"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par>
                                <p:cTn id="50" presetID="10" presetClass="exit" presetSubtype="0" fill="hold" grpId="5" nodeType="withEffect">
                                  <p:stCondLst>
                                    <p:cond delay="0"/>
                                  </p:stCondLst>
                                  <p:childTnLst>
                                    <p:animEffect transition="out" filter="fade">
                                      <p:cBhvr>
                                        <p:cTn id="51" dur="500"/>
                                        <p:tgtEl>
                                          <p:spTgt spid="34"/>
                                        </p:tgtEl>
                                      </p:cBhvr>
                                    </p:animEffect>
                                    <p:set>
                                      <p:cBhvr>
                                        <p:cTn id="52" dur="1" fill="hold">
                                          <p:stCondLst>
                                            <p:cond delay="499"/>
                                          </p:stCondLst>
                                        </p:cTn>
                                        <p:tgtEl>
                                          <p:spTgt spid="34"/>
                                        </p:tgtEl>
                                        <p:attrNameLst>
                                          <p:attrName>style.visibility</p:attrName>
                                        </p:attrNameLst>
                                      </p:cBhvr>
                                      <p:to>
                                        <p:strVal val="hidden"/>
                                      </p:to>
                                    </p:set>
                                  </p:childTnLst>
                                </p:cTn>
                              </p:par>
                              <p:par>
                                <p:cTn id="53" presetID="1" presetClass="mediacall" presetSubtype="0" fill="hold" nodeType="withEffect">
                                  <p:stCondLst>
                                    <p:cond delay="1000"/>
                                  </p:stCondLst>
                                  <p:childTnLst>
                                    <p:cmd type="call" cmd="playFrom(0.0)">
                                      <p:cBhvr>
                                        <p:cTn id="54" dur="21440" fill="hold"/>
                                        <p:tgtEl>
                                          <p:spTgt spid="40"/>
                                        </p:tgtEl>
                                      </p:cBhvr>
                                    </p:cmd>
                                  </p:childTnLst>
                                </p:cTn>
                              </p:par>
                            </p:childTnLst>
                          </p:cTn>
                        </p:par>
                        <p:par>
                          <p:cTn id="55" fill="hold">
                            <p:stCondLst>
                              <p:cond delay="22440"/>
                            </p:stCondLst>
                            <p:childTnLst>
                              <p:par>
                                <p:cTn id="56" presetID="3" presetClass="mediacall" presetSubtype="0" fill="hold" nodeType="afterEffect">
                                  <p:stCondLst>
                                    <p:cond delay="0"/>
                                  </p:stCondLst>
                                  <p:childTnLst>
                                    <p:cmd type="call" cmd="stop">
                                      <p:cBhvr>
                                        <p:cTn id="57" dur="1" fill="hold"/>
                                        <p:tgtEl>
                                          <p:spTgt spid="40"/>
                                        </p:tgtEl>
                                      </p:cBhvr>
                                    </p:cmd>
                                  </p:childTnLst>
                                </p:cTn>
                              </p:par>
                              <p:par>
                                <p:cTn id="58" presetID="10" presetClass="entr" presetSubtype="0" fill="hold" grpId="6"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500"/>
                                        <p:tgtEl>
                                          <p:spTgt spid="39"/>
                                        </p:tgtEl>
                                      </p:cBhvr>
                                    </p:animEffect>
                                  </p:childTnLst>
                                </p:cTn>
                              </p:par>
                              <p:par>
                                <p:cTn id="66" presetID="10" presetClass="exit" presetSubtype="0" fill="hold" grpId="7" nodeType="withEffect">
                                  <p:stCondLst>
                                    <p:cond delay="0"/>
                                  </p:stCondLst>
                                  <p:childTnLst>
                                    <p:animEffect transition="out" filter="fade">
                                      <p:cBhvr>
                                        <p:cTn id="67" dur="500"/>
                                        <p:tgtEl>
                                          <p:spTgt spid="34"/>
                                        </p:tgtEl>
                                      </p:cBhvr>
                                    </p:animEffect>
                                    <p:set>
                                      <p:cBhvr>
                                        <p:cTn id="68" dur="1" fill="hold">
                                          <p:stCondLst>
                                            <p:cond delay="499"/>
                                          </p:stCondLst>
                                        </p:cTn>
                                        <p:tgtEl>
                                          <p:spTgt spid="34"/>
                                        </p:tgtEl>
                                        <p:attrNameLst>
                                          <p:attrName>style.visibility</p:attrName>
                                        </p:attrNameLst>
                                      </p:cBhvr>
                                      <p:to>
                                        <p:strVal val="hidden"/>
                                      </p:to>
                                    </p:set>
                                  </p:childTnLst>
                                </p:cTn>
                              </p:par>
                              <p:par>
                                <p:cTn id="69" presetID="1" presetClass="mediacall" presetSubtype="0" fill="hold" nodeType="withEffect">
                                  <p:stCondLst>
                                    <p:cond delay="1000"/>
                                  </p:stCondLst>
                                  <p:childTnLst>
                                    <p:cmd type="call" cmd="playFrom(0.0)">
                                      <p:cBhvr>
                                        <p:cTn id="70" dur="20684" fill="hold"/>
                                        <p:tgtEl>
                                          <p:spTgt spid="41"/>
                                        </p:tgtEl>
                                      </p:cBhvr>
                                    </p:cmd>
                                  </p:childTnLst>
                                </p:cTn>
                              </p:par>
                            </p:childTnLst>
                          </p:cTn>
                        </p:par>
                        <p:par>
                          <p:cTn id="71" fill="hold">
                            <p:stCondLst>
                              <p:cond delay="21684"/>
                            </p:stCondLst>
                            <p:childTnLst>
                              <p:par>
                                <p:cTn id="72" presetID="3" presetClass="mediacall" presetSubtype="0" fill="hold" nodeType="afterEffect">
                                  <p:stCondLst>
                                    <p:cond delay="0"/>
                                  </p:stCondLst>
                                  <p:childTnLst>
                                    <p:cmd type="call" cmd="stop">
                                      <p:cBhvr>
                                        <p:cTn id="73" dur="1" fill="hold"/>
                                        <p:tgtEl>
                                          <p:spTgt spid="41"/>
                                        </p:tgtEl>
                                      </p:cBhvr>
                                    </p:cmd>
                                  </p:childTnLst>
                                </p:cTn>
                              </p:par>
                              <p:par>
                                <p:cTn id="74" presetID="10" presetClass="entr" presetSubtype="0" fill="hold" grpId="8"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fade">
                                      <p:cBhvr>
                                        <p:cTn id="76" dur="500"/>
                                        <p:tgtEl>
                                          <p:spTgt spid="34"/>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fade">
                                      <p:cBhvr>
                                        <p:cTn id="81" dur="500"/>
                                        <p:tgtEl>
                                          <p:spTgt spid="36"/>
                                        </p:tgtEl>
                                      </p:cBhvr>
                                    </p:animEffect>
                                  </p:childTnLst>
                                </p:cTn>
                              </p:par>
                              <p:par>
                                <p:cTn id="82" presetID="10" presetClass="exit" presetSubtype="0" fill="hold" grpId="9" nodeType="withEffect">
                                  <p:stCondLst>
                                    <p:cond delay="0"/>
                                  </p:stCondLst>
                                  <p:childTnLst>
                                    <p:animEffect transition="out" filter="fade">
                                      <p:cBhvr>
                                        <p:cTn id="83" dur="500"/>
                                        <p:tgtEl>
                                          <p:spTgt spid="34"/>
                                        </p:tgtEl>
                                      </p:cBhvr>
                                    </p:animEffect>
                                    <p:set>
                                      <p:cBhvr>
                                        <p:cTn id="84" dur="1" fill="hold">
                                          <p:stCondLst>
                                            <p:cond delay="499"/>
                                          </p:stCondLst>
                                        </p:cTn>
                                        <p:tgtEl>
                                          <p:spTgt spid="34"/>
                                        </p:tgtEl>
                                        <p:attrNameLst>
                                          <p:attrName>style.visibility</p:attrName>
                                        </p:attrNameLst>
                                      </p:cBhvr>
                                      <p:to>
                                        <p:strVal val="hidden"/>
                                      </p:to>
                                    </p:set>
                                  </p:childTnLst>
                                </p:cTn>
                              </p:par>
                              <p:par>
                                <p:cTn id="85" presetID="1" presetClass="mediacall" presetSubtype="0" fill="hold" nodeType="withEffect">
                                  <p:stCondLst>
                                    <p:cond delay="1000"/>
                                  </p:stCondLst>
                                  <p:childTnLst>
                                    <p:cmd type="call" cmd="playFrom(0.0)">
                                      <p:cBhvr>
                                        <p:cTn id="86" dur="25613" fill="hold"/>
                                        <p:tgtEl>
                                          <p:spTgt spid="42"/>
                                        </p:tgtEl>
                                      </p:cBhvr>
                                    </p:cmd>
                                  </p:childTnLst>
                                </p:cTn>
                              </p:par>
                            </p:childTnLst>
                          </p:cTn>
                        </p:par>
                        <p:par>
                          <p:cTn id="87" fill="hold">
                            <p:stCondLst>
                              <p:cond delay="26613"/>
                            </p:stCondLst>
                            <p:childTnLst>
                              <p:par>
                                <p:cTn id="88" presetID="3" presetClass="mediacall" presetSubtype="0" fill="hold" nodeType="afterEffect">
                                  <p:stCondLst>
                                    <p:cond delay="0"/>
                                  </p:stCondLst>
                                  <p:childTnLst>
                                    <p:cmd type="call" cmd="stop">
                                      <p:cBhvr>
                                        <p:cTn id="89" dur="1" fill="hold"/>
                                        <p:tgtEl>
                                          <p:spTgt spid="42"/>
                                        </p:tgtEl>
                                      </p:cBhvr>
                                    </p:cmd>
                                  </p:childTnLst>
                                </p:cTn>
                              </p:par>
                              <p:par>
                                <p:cTn id="90" presetID="10" presetClass="entr" presetSubtype="0" fill="hold" grpId="10" nodeType="with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fade">
                                      <p:cBhvr>
                                        <p:cTn id="9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3" fill="hold" display="0">
                  <p:stCondLst>
                    <p:cond delay="indefinite"/>
                  </p:stCondLst>
                  <p:endCondLst>
                    <p:cond evt="onStopAudio" delay="0">
                      <p:tgtEl>
                        <p:sldTgt/>
                      </p:tgtEl>
                    </p:cond>
                  </p:endCondLst>
                </p:cTn>
                <p:tgtEl>
                  <p:spTgt spid="32"/>
                </p:tgtEl>
              </p:cMediaNode>
            </p:audio>
            <p:audio>
              <p:cMediaNode vol="80000">
                <p:cTn id="94" fill="hold" display="0">
                  <p:stCondLst>
                    <p:cond delay="indefinite"/>
                  </p:stCondLst>
                  <p:endCondLst>
                    <p:cond evt="onStopAudio" delay="0">
                      <p:tgtEl>
                        <p:sldTgt/>
                      </p:tgtEl>
                    </p:cond>
                  </p:endCondLst>
                </p:cTn>
                <p:tgtEl>
                  <p:spTgt spid="33"/>
                </p:tgtEl>
              </p:cMediaNode>
            </p:audio>
            <p:audio>
              <p:cMediaNode vol="80000">
                <p:cTn id="95" fill="hold" display="0">
                  <p:stCondLst>
                    <p:cond delay="indefinite"/>
                  </p:stCondLst>
                  <p:endCondLst>
                    <p:cond evt="onStopAudio" delay="0">
                      <p:tgtEl>
                        <p:sldTgt/>
                      </p:tgtEl>
                    </p:cond>
                  </p:endCondLst>
                </p:cTn>
                <p:tgtEl>
                  <p:spTgt spid="37"/>
                </p:tgtEl>
              </p:cMediaNode>
            </p:audio>
            <p:audio>
              <p:cMediaNode vol="80000">
                <p:cTn id="96" fill="hold" display="0">
                  <p:stCondLst>
                    <p:cond delay="indefinite"/>
                  </p:stCondLst>
                  <p:endCondLst>
                    <p:cond evt="onStopAudio" delay="0">
                      <p:tgtEl>
                        <p:sldTgt/>
                      </p:tgtEl>
                    </p:cond>
                  </p:endCondLst>
                </p:cTn>
                <p:tgtEl>
                  <p:spTgt spid="40"/>
                </p:tgtEl>
              </p:cMediaNode>
            </p:audio>
            <p:audio>
              <p:cMediaNode vol="80000">
                <p:cTn id="97" fill="hold" display="0">
                  <p:stCondLst>
                    <p:cond delay="indefinite"/>
                  </p:stCondLst>
                  <p:endCondLst>
                    <p:cond evt="onStopAudio" delay="0">
                      <p:tgtEl>
                        <p:sldTgt/>
                      </p:tgtEl>
                    </p:cond>
                  </p:endCondLst>
                </p:cTn>
                <p:tgtEl>
                  <p:spTgt spid="41"/>
                </p:tgtEl>
              </p:cMediaNode>
            </p:audio>
            <p:audio>
              <p:cMediaNode vol="80000">
                <p:cTn id="98" fill="hold" display="0">
                  <p:stCondLst>
                    <p:cond delay="indefinite"/>
                  </p:stCondLst>
                  <p:endCondLst>
                    <p:cond evt="onStopAudio" delay="0">
                      <p:tgtEl>
                        <p:sldTgt/>
                      </p:tgtEl>
                    </p:cond>
                  </p:endCondLst>
                </p:cTn>
                <p:tgtEl>
                  <p:spTgt spid="42"/>
                </p:tgtEl>
              </p:cMediaNode>
            </p:audio>
          </p:childTnLst>
        </p:cTn>
      </p:par>
    </p:tnLst>
    <p:bldLst>
      <p:bldP spid="29" grpId="0"/>
      <p:bldP spid="35" grpId="0"/>
      <p:bldP spid="36" grpId="0"/>
      <p:bldP spid="38" grpId="0"/>
      <p:bldP spid="39" grpId="0"/>
      <p:bldP spid="34" grpId="0" animBg="1"/>
      <p:bldP spid="34" grpId="1" animBg="1"/>
      <p:bldP spid="34" grpId="2" animBg="1"/>
      <p:bldP spid="34" grpId="3" animBg="1"/>
      <p:bldP spid="34" grpId="4" animBg="1"/>
      <p:bldP spid="34" grpId="5" animBg="1"/>
      <p:bldP spid="34" grpId="6" animBg="1"/>
      <p:bldP spid="34" grpId="7" animBg="1"/>
      <p:bldP spid="34" grpId="8" animBg="1"/>
      <p:bldP spid="34" grpId="9" animBg="1"/>
      <p:bldP spid="34" grpId="1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4770</TotalTime>
  <Words>3492</Words>
  <Application>Microsoft Office PowerPoint</Application>
  <PresentationFormat>On-screen Show (4:3)</PresentationFormat>
  <Paragraphs>236</Paragraphs>
  <Slides>17</Slides>
  <Notes>16</Notes>
  <HiddenSlides>0</HiddenSlides>
  <MMClips>49</MMClips>
  <ScaleCrop>false</ScaleCrop>
  <HeadingPairs>
    <vt:vector size="8" baseType="variant">
      <vt:variant>
        <vt:lpstr>Fonts Used</vt:lpstr>
      </vt:variant>
      <vt:variant>
        <vt:i4>3</vt:i4>
      </vt:variant>
      <vt:variant>
        <vt:lpstr>Theme</vt:lpstr>
      </vt:variant>
      <vt:variant>
        <vt:i4>1</vt:i4>
      </vt:variant>
      <vt:variant>
        <vt:lpstr>Slide Titles</vt:lpstr>
      </vt:variant>
      <vt:variant>
        <vt:i4>17</vt:i4>
      </vt:variant>
      <vt:variant>
        <vt:lpstr>Custom Shows</vt:lpstr>
      </vt:variant>
      <vt:variant>
        <vt:i4>5</vt:i4>
      </vt:variant>
    </vt:vector>
  </HeadingPairs>
  <TitlesOfParts>
    <vt:vector size="26" baseType="lpstr">
      <vt:lpstr>Arial</vt:lpstr>
      <vt:lpstr>Calibri</vt:lpstr>
      <vt:lpstr>Calibri Light</vt:lpstr>
      <vt:lpstr>Office Theme</vt:lpstr>
      <vt:lpstr>PowerPoint Presentation</vt:lpstr>
      <vt:lpstr>PowerPoint Presentation</vt:lpstr>
      <vt:lpstr>About this snippet</vt:lpstr>
      <vt:lpstr>PowerPoint Presentation</vt:lpstr>
      <vt:lpstr>Latent conditions and error</vt:lpstr>
      <vt:lpstr>Types of error</vt:lpstr>
      <vt:lpstr>PowerPoint Presentation</vt:lpstr>
      <vt:lpstr>Swiss cheese model</vt:lpstr>
      <vt:lpstr>Swiss cheese model</vt:lpstr>
      <vt:lpstr>Swiss cheese model of harm</vt:lpstr>
      <vt:lpstr>PowerPoint Presentation</vt:lpstr>
      <vt:lpstr>Kimber’s model</vt:lpstr>
      <vt:lpstr>Kimber’s model</vt:lpstr>
      <vt:lpstr>PowerPoint Presentation</vt:lpstr>
      <vt:lpstr>Piper Alpha</vt:lpstr>
      <vt:lpstr>Piper Alpha</vt:lpstr>
      <vt:lpstr>PowerPoint Presentation</vt:lpstr>
      <vt:lpstr>What is error?</vt:lpstr>
      <vt:lpstr>Failure trajectory</vt:lpstr>
      <vt:lpstr>Kimber's model</vt:lpstr>
      <vt:lpstr>Example: Piper Alpha</vt:lpstr>
      <vt:lpstr>Opening sequence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Steer</dc:creator>
  <cp:lastModifiedBy>C Stokes</cp:lastModifiedBy>
  <cp:revision>315</cp:revision>
  <dcterms:created xsi:type="dcterms:W3CDTF">2018-02-23T04:31:11Z</dcterms:created>
  <dcterms:modified xsi:type="dcterms:W3CDTF">2020-06-26T07:47:36Z</dcterms:modified>
</cp:coreProperties>
</file>