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17"/>
  </p:notesMasterIdLst>
  <p:handoutMasterIdLst>
    <p:handoutMasterId r:id="rId18"/>
  </p:handoutMasterIdLst>
  <p:sldIdLst>
    <p:sldId id="263" r:id="rId2"/>
    <p:sldId id="264" r:id="rId3"/>
    <p:sldId id="294" r:id="rId4"/>
    <p:sldId id="265" r:id="rId5"/>
    <p:sldId id="267" r:id="rId6"/>
    <p:sldId id="268" r:id="rId7"/>
    <p:sldId id="269" r:id="rId8"/>
    <p:sldId id="270" r:id="rId9"/>
    <p:sldId id="271" r:id="rId10"/>
    <p:sldId id="272" r:id="rId11"/>
    <p:sldId id="266" r:id="rId12"/>
    <p:sldId id="275" r:id="rId13"/>
    <p:sldId id="273" r:id="rId14"/>
    <p:sldId id="274" r:id="rId15"/>
    <p:sldId id="258" r:id="rId16"/>
  </p:sldIdLst>
  <p:sldSz cx="9144000" cy="6858000" type="screen4x3"/>
  <p:notesSz cx="6858000" cy="9144000"/>
  <p:custShowLst>
    <p:custShow name="Opening sequence" id="0">
      <p:sldLst>
        <p:sld r:id="rId2"/>
        <p:sld r:id="rId3"/>
        <p:sld r:id="rId4"/>
        <p:sld r:id="rId16"/>
      </p:sldLst>
    </p:custShow>
    <p:custShow name="Response to harm" id="1">
      <p:sldLst>
        <p:sld r:id="rId5"/>
        <p:sld r:id="rId6"/>
        <p:sld r:id="rId7"/>
        <p:sld r:id="rId8"/>
        <p:sld r:id="rId9"/>
        <p:sld r:id="rId10"/>
        <p:sld r:id="rId11"/>
        <p:sld r:id="rId4"/>
        <p:sld r:id="rId16"/>
      </p:sldLst>
    </p:custShow>
    <p:custShow name="Transformation" id="2">
      <p:sldLst>
        <p:sld r:id="rId12"/>
        <p:sld r:id="rId13"/>
        <p:sld r:id="rId14"/>
        <p:sld r:id="rId15"/>
        <p:sld r:id="rId4"/>
        <p:sld r:id="rId16"/>
      </p:sldLst>
    </p:custShow>
  </p:custShow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F7C0302-ED25-4582-B53F-D95AFA853ACC}">
          <p14:sldIdLst>
            <p14:sldId id="263"/>
            <p14:sldId id="264"/>
            <p14:sldId id="294"/>
            <p14:sldId id="265"/>
            <p14:sldId id="267"/>
            <p14:sldId id="268"/>
            <p14:sldId id="269"/>
            <p14:sldId id="270"/>
            <p14:sldId id="271"/>
            <p14:sldId id="272"/>
            <p14:sldId id="266"/>
            <p14:sldId id="275"/>
            <p14:sldId id="273"/>
            <p14:sldId id="274"/>
            <p14:sldId id="25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custShow id="0"/>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A0DF"/>
    <a:srgbClr val="F8801C"/>
    <a:srgbClr val="0E1429"/>
    <a:srgbClr val="00A1DE"/>
    <a:srgbClr val="0080C4"/>
    <a:srgbClr val="009E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492"/>
    <p:restoredTop sz="79083" autoAdjust="0"/>
  </p:normalViewPr>
  <p:slideViewPr>
    <p:cSldViewPr snapToGrid="0" snapToObjects="1">
      <p:cViewPr varScale="1">
        <p:scale>
          <a:sx n="86" d="100"/>
          <a:sy n="86" d="100"/>
        </p:scale>
        <p:origin x="2148" y="96"/>
      </p:cViewPr>
      <p:guideLst>
        <p:guide orient="horz" pos="2160"/>
        <p:guide pos="2880"/>
      </p:guideLst>
    </p:cSldViewPr>
  </p:slideViewPr>
  <p:notesTextViewPr>
    <p:cViewPr>
      <p:scale>
        <a:sx n="125" d="100"/>
        <a:sy n="125" d="100"/>
      </p:scale>
      <p:origin x="0" y="0"/>
    </p:cViewPr>
  </p:notesTextViewPr>
  <p:notesViewPr>
    <p:cSldViewPr snapToGrid="0" snapToObjects="1">
      <p:cViewPr varScale="1">
        <p:scale>
          <a:sx n="84" d="100"/>
          <a:sy n="84" d="100"/>
        </p:scale>
        <p:origin x="297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4CD5916-D172-4A09-BD0D-A3DED9E6E12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B55E3E07-B411-4CC6-B5A3-88D8AFD9DAD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741DB59-475A-4698-8B72-1094B5967226}" type="datetimeFigureOut">
              <a:rPr lang="en-AU" smtClean="0"/>
              <a:t>26/06/2020</a:t>
            </a:fld>
            <a:endParaRPr lang="en-AU"/>
          </a:p>
        </p:txBody>
      </p:sp>
      <p:sp>
        <p:nvSpPr>
          <p:cNvPr id="4" name="Footer Placeholder 3">
            <a:extLst>
              <a:ext uri="{FF2B5EF4-FFF2-40B4-BE49-F238E27FC236}">
                <a16:creationId xmlns:a16="http://schemas.microsoft.com/office/drawing/2014/main" id="{D282E1EC-48D9-41BA-BBD6-37F9CA907D3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EB232147-7D0A-4BC9-B2C6-8240B774372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03BE0D8-D90C-43AA-8F0E-AC127F9B1C3A}" type="slidenum">
              <a:rPr lang="en-AU" smtClean="0"/>
              <a:t>‹#›</a:t>
            </a:fld>
            <a:endParaRPr lang="en-AU"/>
          </a:p>
        </p:txBody>
      </p:sp>
    </p:spTree>
    <p:extLst>
      <p:ext uri="{BB962C8B-B14F-4D97-AF65-F5344CB8AC3E}">
        <p14:creationId xmlns:p14="http://schemas.microsoft.com/office/powerpoint/2010/main" val="11398474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EB4C4A-11AE-4645-8A34-1A35389180E5}" type="datetimeFigureOut">
              <a:rPr lang="en-US" smtClean="0"/>
              <a:pPr/>
              <a:t>6/26/2020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E59ED5-2685-A749-A30B-E5DC3B170F8E}" type="slidenum">
              <a:rPr lang="en-US" smtClean="0"/>
              <a:pPr/>
              <a:t>‹#›</a:t>
            </a:fld>
            <a:endParaRPr lang="en-US"/>
          </a:p>
        </p:txBody>
      </p:sp>
    </p:spTree>
    <p:extLst>
      <p:ext uri="{BB962C8B-B14F-4D97-AF65-F5344CB8AC3E}">
        <p14:creationId xmlns:p14="http://schemas.microsoft.com/office/powerpoint/2010/main" val="13080472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Welcome to Module 1, Snippet 5 of Safe System for Universities. In this snippet, we will take a look at the evolution of safety culture through its different steps, and the process of transforming into a culture that prioritises safety.</a:t>
            </a:r>
          </a:p>
        </p:txBody>
      </p:sp>
      <p:sp>
        <p:nvSpPr>
          <p:cNvPr id="4" name="Slide Number Placeholder 3"/>
          <p:cNvSpPr>
            <a:spLocks noGrp="1"/>
          </p:cNvSpPr>
          <p:nvPr>
            <p:ph type="sldNum" sz="quarter" idx="5"/>
          </p:nvPr>
        </p:nvSpPr>
        <p:spPr/>
        <p:txBody>
          <a:bodyPr/>
          <a:lstStyle/>
          <a:p>
            <a:fld id="{50E59ED5-2685-A749-A30B-E5DC3B170F8E}" type="slidenum">
              <a:rPr lang="en-US" smtClean="0"/>
              <a:pPr/>
              <a:t>1</a:t>
            </a:fld>
            <a:endParaRPr lang="en-US"/>
          </a:p>
        </p:txBody>
      </p:sp>
    </p:spTree>
    <p:extLst>
      <p:ext uri="{BB962C8B-B14F-4D97-AF65-F5344CB8AC3E}">
        <p14:creationId xmlns:p14="http://schemas.microsoft.com/office/powerpoint/2010/main" val="11926624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Now that we’ve discussed the different levels that safety culture can obtain, let’s take a look at some of the ways in which different industries have transformed their safety cultures.</a:t>
            </a:r>
          </a:p>
        </p:txBody>
      </p:sp>
      <p:sp>
        <p:nvSpPr>
          <p:cNvPr id="4" name="Slide Number Placeholder 3"/>
          <p:cNvSpPr>
            <a:spLocks noGrp="1"/>
          </p:cNvSpPr>
          <p:nvPr>
            <p:ph type="sldNum" sz="quarter" idx="5"/>
          </p:nvPr>
        </p:nvSpPr>
        <p:spPr/>
        <p:txBody>
          <a:bodyPr/>
          <a:lstStyle/>
          <a:p>
            <a:fld id="{50E59ED5-2685-A749-A30B-E5DC3B170F8E}" type="slidenum">
              <a:rPr lang="en-US" smtClean="0"/>
              <a:pPr/>
              <a:t>11</a:t>
            </a:fld>
            <a:endParaRPr lang="en-US"/>
          </a:p>
        </p:txBody>
      </p:sp>
    </p:spTree>
    <p:extLst>
      <p:ext uri="{BB962C8B-B14F-4D97-AF65-F5344CB8AC3E}">
        <p14:creationId xmlns:p14="http://schemas.microsoft.com/office/powerpoint/2010/main" val="12002487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History shows that we have tended to default to a pathological mindset. Progressing to improved safety cultures has taken disciplined and continuous effort. It is worth remembering this point as it can be all too easy to expect change to occur without the need to continuously keep it moving, just like pushing a ball down a hill. In reality, change is more like pushing a ball up a hill. Without constant effort, it is easy to roll back down to where we started.</a:t>
            </a:r>
          </a:p>
          <a:p>
            <a:pPr marL="228600" indent="-228600">
              <a:buFont typeface="+mj-lt"/>
              <a:buAutoNum type="arabicPeriod"/>
            </a:pPr>
            <a:endParaRPr lang="en-AU" dirty="0"/>
          </a:p>
          <a:p>
            <a:pPr marL="228600" indent="-228600">
              <a:buFont typeface="+mj-lt"/>
              <a:buAutoNum type="arabicPeriod"/>
            </a:pPr>
            <a:r>
              <a:rPr lang="en-AU" dirty="0"/>
              <a:t>As an example, the mining, construction and oil and gas industries have long been seen as inherently dangerous. The culture within these industries was dominated by the attitude that death and injury was part of normal operation. Safety was considered a “dirty word” and a willingness to confront occupational dangers without question was looked upon favourably. Those unwilling to tolerate such conditions were often seen as unfit to work in the industry. The transformation of safety culture within these industries has often taken the occurrence of disasters to spark change, and then social outcry and regulatory intervention to maintain momentum.</a:t>
            </a:r>
          </a:p>
          <a:p>
            <a:pPr marL="228600" indent="-228600">
              <a:buFont typeface="+mj-lt"/>
              <a:buAutoNum type="arabicPeriod"/>
            </a:pPr>
            <a:endParaRPr lang="en-AU" dirty="0"/>
          </a:p>
          <a:p>
            <a:pPr marL="228600" indent="-228600">
              <a:buFont typeface="+mj-lt"/>
              <a:buAutoNum type="arabicPeriod"/>
            </a:pPr>
            <a:r>
              <a:rPr lang="en-AU" sz="1200" kern="1200" dirty="0">
                <a:solidFill>
                  <a:schemeClr val="tx1"/>
                </a:solidFill>
                <a:effectLst/>
                <a:latin typeface="+mn-lt"/>
                <a:ea typeface="+mn-ea"/>
                <a:cs typeface="+mn-cs"/>
              </a:rPr>
              <a:t>The example of women in the workplace provides another, albeit unconventional, perspective on the transformation of safety cultures. Only a couple of generations ago, it was commonplace for women to be excluded from labour intensive occupations under the ethical pretence that they were too dangerous or too physically demanding. Flipping this argument on its head, we can ask whether it is then ethically acceptable to operate workplaces in such a way that we feel the need to exclude certain people, because of our unwillingness to place them in situations of danger. The transformation to more inclusive workplaces and greater safety outcomes have both required concerted efforts to change cultural mindsets to a point where onus is placed on improving the system, rather that excluding those who we feel cannot fit the system.</a:t>
            </a:r>
          </a:p>
        </p:txBody>
      </p:sp>
      <p:sp>
        <p:nvSpPr>
          <p:cNvPr id="4" name="Slide Number Placeholder 3"/>
          <p:cNvSpPr>
            <a:spLocks noGrp="1"/>
          </p:cNvSpPr>
          <p:nvPr>
            <p:ph type="sldNum" sz="quarter" idx="5"/>
          </p:nvPr>
        </p:nvSpPr>
        <p:spPr/>
        <p:txBody>
          <a:bodyPr/>
          <a:lstStyle/>
          <a:p>
            <a:fld id="{50E59ED5-2685-A749-A30B-E5DC3B170F8E}" type="slidenum">
              <a:rPr lang="en-US" smtClean="0"/>
              <a:pPr/>
              <a:t>12</a:t>
            </a:fld>
            <a:endParaRPr lang="en-US"/>
          </a:p>
        </p:txBody>
      </p:sp>
    </p:spTree>
    <p:extLst>
      <p:ext uri="{BB962C8B-B14F-4D97-AF65-F5344CB8AC3E}">
        <p14:creationId xmlns:p14="http://schemas.microsoft.com/office/powerpoint/2010/main" val="20498847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Progression towards a more mature safety culture often follows the occurrence of substantial accidents and disasters that put safety issues into the public consciousness. As an example, the Piper Alpha drilling platform disaster was not the sole instigator of change within the oil and gas industry, but it did play a key role in building the momentum of change that ultimately saw transformation occurring. Unfortunately, such disasters can be needed to instigate widespread change of perceptions and spark an outcry for improvement.</a:t>
            </a:r>
          </a:p>
          <a:p>
            <a:pPr marL="228600" indent="-228600">
              <a:buFont typeface="+mj-lt"/>
              <a:buAutoNum type="arabicPeriod"/>
            </a:pPr>
            <a:endParaRPr lang="en-AU" dirty="0"/>
          </a:p>
          <a:p>
            <a:pPr marL="228600" indent="-228600">
              <a:buFont typeface="+mj-lt"/>
              <a:buAutoNum type="arabicPeriod"/>
            </a:pPr>
            <a:r>
              <a:rPr lang="en-AU" dirty="0"/>
              <a:t>Motivations for change within industry itself are often based on self interest. These motivations can be financially based, such as coming from the financial burden of real or artificial costs of failure. They can also be based on interventional motivations, such as from the power of regulatory authority. Perception can also be a substantial motivation for change, such as the wish to avoid negative public and regulatory perception similar to that that stemmed from the 2016 Dreamworld Thunder River Rapids ride on the Gold Coast in Queensland.</a:t>
            </a:r>
          </a:p>
          <a:p>
            <a:pPr marL="228600" indent="-228600">
              <a:buFont typeface="+mj-lt"/>
              <a:buAutoNum type="arabicPeriod"/>
            </a:pPr>
            <a:endParaRPr lang="en-AU" dirty="0"/>
          </a:p>
          <a:p>
            <a:pPr marL="228600" indent="-228600">
              <a:buFont typeface="+mj-lt"/>
              <a:buAutoNum type="arabicPeriod"/>
            </a:pPr>
            <a:r>
              <a:rPr lang="en-AU" dirty="0"/>
              <a:t>Lasting, transformative change requires commitment from the top-down. In other words, safety must become an integral value for high-level management, which must then drive system-wide transformation. While system users and front-line workers are also important drivers of change, they are alone rarely successful in instigating change as they lack access to direct mechanisms for change that are available to the system’s gate-keepers.</a:t>
            </a:r>
          </a:p>
        </p:txBody>
      </p:sp>
      <p:sp>
        <p:nvSpPr>
          <p:cNvPr id="4" name="Slide Number Placeholder 3"/>
          <p:cNvSpPr>
            <a:spLocks noGrp="1"/>
          </p:cNvSpPr>
          <p:nvPr>
            <p:ph type="sldNum" sz="quarter" idx="5"/>
          </p:nvPr>
        </p:nvSpPr>
        <p:spPr/>
        <p:txBody>
          <a:bodyPr/>
          <a:lstStyle/>
          <a:p>
            <a:fld id="{50E59ED5-2685-A749-A30B-E5DC3B170F8E}" type="slidenum">
              <a:rPr lang="en-US" smtClean="0"/>
              <a:pPr/>
              <a:t>13</a:t>
            </a:fld>
            <a:endParaRPr lang="en-US"/>
          </a:p>
        </p:txBody>
      </p:sp>
    </p:spTree>
    <p:extLst>
      <p:ext uri="{BB962C8B-B14F-4D97-AF65-F5344CB8AC3E}">
        <p14:creationId xmlns:p14="http://schemas.microsoft.com/office/powerpoint/2010/main" val="1272205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In addition to his cultural ladder, Patrick Hudson also describes four dimensions to which advanced safety cultures are reducible.</a:t>
            </a:r>
          </a:p>
          <a:p>
            <a:pPr marL="228600" indent="-228600">
              <a:buFont typeface="+mj-lt"/>
              <a:buAutoNum type="arabicPeriod"/>
            </a:pPr>
            <a:endParaRPr lang="en-AU" dirty="0"/>
          </a:p>
          <a:p>
            <a:pPr marL="228600" indent="-228600">
              <a:buFont typeface="+mj-lt"/>
              <a:buAutoNum type="arabicPeriod"/>
            </a:pPr>
            <a:r>
              <a:rPr lang="en-AU" dirty="0"/>
              <a:t>To start, the culture is informed at all levels. This means that information about what is going on within a system and what has and can go wrong is actively pursued.</a:t>
            </a:r>
          </a:p>
          <a:p>
            <a:pPr marL="228600" indent="-228600">
              <a:buFont typeface="+mj-lt"/>
              <a:buAutoNum type="arabicPeriod"/>
            </a:pPr>
            <a:endParaRPr lang="en-AU" dirty="0"/>
          </a:p>
          <a:p>
            <a:pPr marL="228600" indent="-228600">
              <a:buFont typeface="+mj-lt"/>
              <a:buAutoNum type="arabicPeriod"/>
            </a:pPr>
            <a:r>
              <a:rPr lang="en-AU" dirty="0"/>
              <a:t>Being informed allows trust to be exhibited by all. Trust is built through a culture of openness and fairness. Failures and gaps within safety are freely shared, accepted and acted upon without becoming a justification for punishment.</a:t>
            </a:r>
          </a:p>
          <a:p>
            <a:pPr marL="228600" indent="-228600">
              <a:buFont typeface="+mj-lt"/>
              <a:buAutoNum type="arabicPeriod"/>
            </a:pPr>
            <a:endParaRPr lang="en-AU" dirty="0"/>
          </a:p>
          <a:p>
            <a:pPr marL="228600" indent="-228600">
              <a:buFont typeface="+mj-lt"/>
              <a:buAutoNum type="arabicPeriod"/>
            </a:pPr>
            <a:r>
              <a:rPr lang="en-AU" dirty="0"/>
              <a:t>An informed and trusting culture is then adaptable to change. The system is flexible and lessons learned from both good and poor outcomes are fed into a continuous cycle of improvement.</a:t>
            </a:r>
          </a:p>
          <a:p>
            <a:pPr marL="228600" indent="-228600">
              <a:buFont typeface="+mj-lt"/>
              <a:buAutoNum type="arabicPeriod"/>
            </a:pPr>
            <a:endParaRPr lang="en-AU" dirty="0"/>
          </a:p>
          <a:p>
            <a:pPr marL="228600" indent="-228600">
              <a:buFont typeface="+mj-lt"/>
              <a:buAutoNum type="arabicPeriod"/>
            </a:pPr>
            <a:r>
              <a:rPr lang="en-AU" dirty="0"/>
              <a:t>A mature culture also worries. It does not become complacent to and accepting of current standards of safety. Continuous improvement is pursued under the knowledge that safety will likely never be perfected.</a:t>
            </a:r>
          </a:p>
          <a:p>
            <a:pPr marL="228600" indent="-228600">
              <a:buFont typeface="+mj-lt"/>
              <a:buAutoNum type="arabicPeriod"/>
            </a:pPr>
            <a:endParaRPr lang="en-AU" dirty="0"/>
          </a:p>
          <a:p>
            <a:pPr marL="228600" indent="-228600">
              <a:buFont typeface="+mj-lt"/>
              <a:buAutoNum type="arabicPeriod"/>
            </a:pPr>
            <a:r>
              <a:rPr lang="en-AU" dirty="0"/>
              <a:t>With all four elements in place, we can close the loop and create momentum for a culture of leading safety practice. We will discuss more about leading practice and these elements in the final snippet of this </a:t>
            </a:r>
            <a:r>
              <a:rPr lang="en-AU"/>
              <a:t>module.</a:t>
            </a:r>
            <a:endParaRPr lang="en-AU" dirty="0"/>
          </a:p>
          <a:p>
            <a:pPr marL="228600" indent="-228600">
              <a:buFont typeface="+mj-lt"/>
              <a:buAutoNum type="arabicPeriod"/>
            </a:pPr>
            <a:endParaRPr lang="en-AU" dirty="0"/>
          </a:p>
        </p:txBody>
      </p:sp>
      <p:sp>
        <p:nvSpPr>
          <p:cNvPr id="4" name="Slide Number Placeholder 3"/>
          <p:cNvSpPr>
            <a:spLocks noGrp="1"/>
          </p:cNvSpPr>
          <p:nvPr>
            <p:ph type="sldNum" sz="quarter" idx="5"/>
          </p:nvPr>
        </p:nvSpPr>
        <p:spPr/>
        <p:txBody>
          <a:bodyPr/>
          <a:lstStyle/>
          <a:p>
            <a:fld id="{50E59ED5-2685-A749-A30B-E5DC3B170F8E}" type="slidenum">
              <a:rPr lang="en-US" smtClean="0"/>
              <a:pPr/>
              <a:t>14</a:t>
            </a:fld>
            <a:endParaRPr lang="en-US"/>
          </a:p>
        </p:txBody>
      </p:sp>
    </p:spTree>
    <p:extLst>
      <p:ext uri="{BB962C8B-B14F-4D97-AF65-F5344CB8AC3E}">
        <p14:creationId xmlns:p14="http://schemas.microsoft.com/office/powerpoint/2010/main" val="36546060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a:t>This snippet is made up of a number of sections. Click on the below links to go through each section. To advance a slide, press enter on your keyboard or click the slide. If you miss anything that has been said, you can replay the narration to each slide. A printed version of the narrative is also provided in the curriculum guideline.</a:t>
            </a:r>
          </a:p>
          <a:p>
            <a:endParaRPr lang="en-AU" dirty="0"/>
          </a:p>
        </p:txBody>
      </p:sp>
      <p:sp>
        <p:nvSpPr>
          <p:cNvPr id="4" name="Slide Number Placeholder 3"/>
          <p:cNvSpPr>
            <a:spLocks noGrp="1"/>
          </p:cNvSpPr>
          <p:nvPr>
            <p:ph type="sldNum" sz="quarter" idx="5"/>
          </p:nvPr>
        </p:nvSpPr>
        <p:spPr/>
        <p:txBody>
          <a:bodyPr/>
          <a:lstStyle/>
          <a:p>
            <a:fld id="{50E59ED5-2685-A749-A30B-E5DC3B170F8E}" type="slidenum">
              <a:rPr lang="en-US" smtClean="0"/>
              <a:pPr/>
              <a:t>3</a:t>
            </a:fld>
            <a:endParaRPr lang="en-US"/>
          </a:p>
        </p:txBody>
      </p:sp>
    </p:spTree>
    <p:extLst>
      <p:ext uri="{BB962C8B-B14F-4D97-AF65-F5344CB8AC3E}">
        <p14:creationId xmlns:p14="http://schemas.microsoft.com/office/powerpoint/2010/main" val="2358854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Firstly, let’s take a look at the different levels of a culture’s response to harm</a:t>
            </a:r>
          </a:p>
        </p:txBody>
      </p:sp>
      <p:sp>
        <p:nvSpPr>
          <p:cNvPr id="4" name="Slide Number Placeholder 3"/>
          <p:cNvSpPr>
            <a:spLocks noGrp="1"/>
          </p:cNvSpPr>
          <p:nvPr>
            <p:ph type="sldNum" sz="quarter" idx="5"/>
          </p:nvPr>
        </p:nvSpPr>
        <p:spPr/>
        <p:txBody>
          <a:bodyPr/>
          <a:lstStyle/>
          <a:p>
            <a:fld id="{50E59ED5-2685-A749-A30B-E5DC3B170F8E}" type="slidenum">
              <a:rPr lang="en-US" smtClean="0"/>
              <a:pPr/>
              <a:t>4</a:t>
            </a:fld>
            <a:endParaRPr lang="en-US"/>
          </a:p>
        </p:txBody>
      </p:sp>
    </p:spTree>
    <p:extLst>
      <p:ext uri="{BB962C8B-B14F-4D97-AF65-F5344CB8AC3E}">
        <p14:creationId xmlns:p14="http://schemas.microsoft.com/office/powerpoint/2010/main" val="744252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A well-regarded model of safety culture is Patrick Hudson’s cultural ladder. Hudson’s model describes the levels of safety culture that can be obtained as a series of steps along a ladder, with each step up the ladder representing a step-change in attitude towards safety.  </a:t>
            </a:r>
          </a:p>
          <a:p>
            <a:pPr marL="228600" indent="-228600">
              <a:buFont typeface="+mj-lt"/>
              <a:buAutoNum type="arabicPeriod"/>
            </a:pPr>
            <a:endParaRPr lang="en-AU" dirty="0"/>
          </a:p>
          <a:p>
            <a:pPr marL="228600" indent="-228600">
              <a:buFont typeface="+mj-lt"/>
              <a:buAutoNum type="arabicPeriod"/>
            </a:pPr>
            <a:r>
              <a:rPr lang="en-AU" dirty="0"/>
              <a:t>A number of major industries, such as aviation, oil and gas, mining and the nuclear power industry can now claim to possess high levels of maturity within their safety cultures. However, these industries started and often remained for long periods with immature safety cultures, only progressing because of outside intervention and a realisation of the financial implications of poor safety outcomes.</a:t>
            </a:r>
          </a:p>
          <a:p>
            <a:pPr marL="228600" indent="-228600">
              <a:buFont typeface="+mj-lt"/>
              <a:buAutoNum type="arabicPeriod"/>
            </a:pPr>
            <a:endParaRPr lang="en-AU" dirty="0"/>
          </a:p>
          <a:p>
            <a:pPr marL="228600" indent="-228600">
              <a:buFont typeface="+mj-lt"/>
              <a:buAutoNum type="arabicPeriod"/>
            </a:pPr>
            <a:r>
              <a:rPr lang="en-AU" dirty="0"/>
              <a:t>Today, a number of these industries are looked to as examples of exemplary safety culture. However, while some parts of an industry, or certain organisations or locations within the industry may be able to claim high levels of achievement, others may be lagging. A good example is the mining industry. While top organisations such as the International Council on Mining and Metals member organisations record relatively low fatality numbers, other organisations and jurisdictions contribute hundreds or even thousands of fatalities each year</a:t>
            </a:r>
          </a:p>
        </p:txBody>
      </p:sp>
      <p:sp>
        <p:nvSpPr>
          <p:cNvPr id="4" name="Slide Number Placeholder 3"/>
          <p:cNvSpPr>
            <a:spLocks noGrp="1"/>
          </p:cNvSpPr>
          <p:nvPr>
            <p:ph type="sldNum" sz="quarter" idx="5"/>
          </p:nvPr>
        </p:nvSpPr>
        <p:spPr/>
        <p:txBody>
          <a:bodyPr/>
          <a:lstStyle/>
          <a:p>
            <a:fld id="{50E59ED5-2685-A749-A30B-E5DC3B170F8E}" type="slidenum">
              <a:rPr lang="en-US" smtClean="0"/>
              <a:pPr/>
              <a:t>5</a:t>
            </a:fld>
            <a:endParaRPr lang="en-US"/>
          </a:p>
        </p:txBody>
      </p:sp>
    </p:spTree>
    <p:extLst>
      <p:ext uri="{BB962C8B-B14F-4D97-AF65-F5344CB8AC3E}">
        <p14:creationId xmlns:p14="http://schemas.microsoft.com/office/powerpoint/2010/main" val="25550248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The first step on Hudson’s ladder, the pathological response, is the least effective but most commonly attained level of response. Characterised by an attitude of “no issue, provided we don’t get caught”, pathological responses treat risk of harm as something to ignore or hide, rather than something to act upon. Pathological responses were a common trait among early industry. As an example of behaviour commonplace in a pathological culture, one famous photograph shown here clearly depicts workers atop the Rockefeller Plaza in New York City, during its construction, with no safety provisions to prevent harm as a result of a fall.   </a:t>
            </a:r>
          </a:p>
          <a:p>
            <a:pPr marL="228600" indent="-228600">
              <a:buFont typeface="+mj-lt"/>
              <a:buAutoNum type="arabicPeriod"/>
            </a:pPr>
            <a:endParaRPr lang="en-AU" dirty="0"/>
          </a:p>
          <a:p>
            <a:pPr marL="228600" indent="-228600">
              <a:buFont typeface="+mj-lt"/>
              <a:buAutoNum type="arabicPeriod"/>
            </a:pPr>
            <a:r>
              <a:rPr lang="en-AU" dirty="0"/>
              <a:t>Pathological responses were commonplace in the early aviation industry and even up until the 1970s. A common trait was a lack of reporting on incidents. It was commonplace for flight crews to stay silent about incidents for fear of reprisal. This approach was markedly different to today’s aviation culture, in which reporting is mandatory and seen as a benefit to the entire industry, rather than an exercise in attributing blame.</a:t>
            </a:r>
          </a:p>
          <a:p>
            <a:pPr marL="228600" indent="-228600">
              <a:buFont typeface="+mj-lt"/>
              <a:buAutoNum type="arabicPeriod"/>
            </a:pPr>
            <a:endParaRPr lang="en-AU" dirty="0"/>
          </a:p>
          <a:p>
            <a:pPr marL="228600" indent="-228600">
              <a:buFont typeface="+mj-lt"/>
              <a:buAutoNum type="arabicPeriod"/>
            </a:pPr>
            <a:r>
              <a:rPr lang="en-AU" dirty="0"/>
              <a:t>Pathological responses have been, until quite recently, largely commonplace in the road transportation industry. While much effort is being made to improve the safety culture in this industry, a substantial amount of the response to road crashes stops at the point of determining whether those involved should be prosecuted. This has driven a culture where a common response to road trauma is the determination that drivers need to be better behaved, with any mitigation efforts being limited to improving enforcement of the road rules. </a:t>
            </a:r>
          </a:p>
          <a:p>
            <a:endParaRPr lang="en-AU" dirty="0"/>
          </a:p>
        </p:txBody>
      </p:sp>
      <p:sp>
        <p:nvSpPr>
          <p:cNvPr id="4" name="Slide Number Placeholder 3"/>
          <p:cNvSpPr>
            <a:spLocks noGrp="1"/>
          </p:cNvSpPr>
          <p:nvPr>
            <p:ph type="sldNum" sz="quarter" idx="5"/>
          </p:nvPr>
        </p:nvSpPr>
        <p:spPr/>
        <p:txBody>
          <a:bodyPr/>
          <a:lstStyle/>
          <a:p>
            <a:fld id="{50E59ED5-2685-A749-A30B-E5DC3B170F8E}" type="slidenum">
              <a:rPr lang="en-US" smtClean="0"/>
              <a:pPr/>
              <a:t>6</a:t>
            </a:fld>
            <a:endParaRPr lang="en-US"/>
          </a:p>
        </p:txBody>
      </p:sp>
    </p:spTree>
    <p:extLst>
      <p:ext uri="{BB962C8B-B14F-4D97-AF65-F5344CB8AC3E}">
        <p14:creationId xmlns:p14="http://schemas.microsoft.com/office/powerpoint/2010/main" val="39322177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The next step up the ladder of safety culture is a reactive response. The reactive approach to safety is characterised by reactive efforts to curtail the reoccurrence of individual accidents. These efforts then tend to fall away once the initial excitement of the accident has subsided and normal operation resumes. While reactive efforts can result in the formation of mitigation strategies, these are often limited in effectiveness as they directly target the specific accident that has occurred and not the wider risks that led to the accident in the first place.</a:t>
            </a:r>
          </a:p>
          <a:p>
            <a:pPr marL="228600" indent="-228600">
              <a:buFont typeface="+mj-lt"/>
              <a:buAutoNum type="arabicPeriod"/>
            </a:pPr>
            <a:endParaRPr lang="en-AU" dirty="0"/>
          </a:p>
          <a:p>
            <a:pPr marL="228600" indent="-228600">
              <a:buFont typeface="+mj-lt"/>
              <a:buAutoNum type="arabicPeriod"/>
            </a:pPr>
            <a:r>
              <a:rPr lang="en-AU" dirty="0"/>
              <a:t>A reactive culture is often a first response to safety. Hampered by a lack of incident reporting and an overall lack of knowledge and organisation, early efforts within the aviation industry placed onus on investigating accidents to prevent reoccurrence. The benefits of such an approach were limited as reactive efforts failed to take into account the large variability and complexity of mechanisms that led to such accidents.</a:t>
            </a:r>
          </a:p>
          <a:p>
            <a:pPr marL="228600" indent="-228600">
              <a:buFont typeface="+mj-lt"/>
              <a:buAutoNum type="arabicPeriod"/>
            </a:pPr>
            <a:endParaRPr lang="en-AU" dirty="0"/>
          </a:p>
          <a:p>
            <a:pPr marL="228600" indent="-228600">
              <a:buFont typeface="+mj-lt"/>
              <a:buAutoNum type="arabicPeriod"/>
            </a:pPr>
            <a:r>
              <a:rPr lang="en-AU" dirty="0"/>
              <a:t>While safety culture within the road transport industry has to some extent progressed beyond a pathological response, it is still largely limited to being a reactive culture. Reactive efforts are targeted towards so called low-hanging fruit, such as the easily identified issues of drink driving and the wearing of seatbelts. More specific efforts are placed at so called blackspot locations on the road network, which have a history of abnormally high numbers of severe injury crashes.</a:t>
            </a:r>
          </a:p>
          <a:p>
            <a:pPr marL="228600" indent="-228600">
              <a:buFont typeface="+mj-lt"/>
              <a:buAutoNum type="arabicPeriod"/>
            </a:pPr>
            <a:endParaRPr lang="en-AU" dirty="0"/>
          </a:p>
        </p:txBody>
      </p:sp>
      <p:sp>
        <p:nvSpPr>
          <p:cNvPr id="4" name="Slide Number Placeholder 3"/>
          <p:cNvSpPr>
            <a:spLocks noGrp="1"/>
          </p:cNvSpPr>
          <p:nvPr>
            <p:ph type="sldNum" sz="quarter" idx="5"/>
          </p:nvPr>
        </p:nvSpPr>
        <p:spPr/>
        <p:txBody>
          <a:bodyPr/>
          <a:lstStyle/>
          <a:p>
            <a:fld id="{50E59ED5-2685-A749-A30B-E5DC3B170F8E}" type="slidenum">
              <a:rPr lang="en-US" smtClean="0"/>
              <a:pPr/>
              <a:t>7</a:t>
            </a:fld>
            <a:endParaRPr lang="en-US"/>
          </a:p>
        </p:txBody>
      </p:sp>
    </p:spTree>
    <p:extLst>
      <p:ext uri="{BB962C8B-B14F-4D97-AF65-F5344CB8AC3E}">
        <p14:creationId xmlns:p14="http://schemas.microsoft.com/office/powerpoint/2010/main" val="38472573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Driven by a top-down approach where safety is imposed upon rather than being owned by those affected by accidents, a calculative response to safety places much emphasis on management systems and processes to manage hazards and risks. A calculative culture often places focus on the collection of data to identify trends. While subsequent safety performance is arguably better than with more immature responses, the calculative approach runs the risk of “normalising” harm as responses are only seen as needing improvement when crises and abnormally high levels of harm develop.</a:t>
            </a:r>
          </a:p>
          <a:p>
            <a:pPr marL="228600" indent="-228600">
              <a:buFont typeface="+mj-lt"/>
              <a:buAutoNum type="arabicPeriod"/>
            </a:pPr>
            <a:endParaRPr lang="en-AU" dirty="0"/>
          </a:p>
          <a:p>
            <a:pPr marL="228600" indent="-228600">
              <a:buFont typeface="+mj-lt"/>
              <a:buAutoNum type="arabicPeriod"/>
            </a:pPr>
            <a:r>
              <a:rPr lang="en-AU" dirty="0"/>
              <a:t>Post the 1988 Piper Alpha disaster and subsequent accidents, the oil and gas industry started to transform its safety culture with the realisation that safety performance was a reliable indicator of economic performance. However, the image of the macho oilman remained engrained in the workforce, and so safety performance was largely process driven and pushed by upper management at the behest of financial motivation.</a:t>
            </a:r>
          </a:p>
        </p:txBody>
      </p:sp>
      <p:sp>
        <p:nvSpPr>
          <p:cNvPr id="4" name="Slide Number Placeholder 3"/>
          <p:cNvSpPr>
            <a:spLocks noGrp="1"/>
          </p:cNvSpPr>
          <p:nvPr>
            <p:ph type="sldNum" sz="quarter" idx="5"/>
          </p:nvPr>
        </p:nvSpPr>
        <p:spPr/>
        <p:txBody>
          <a:bodyPr/>
          <a:lstStyle/>
          <a:p>
            <a:fld id="{50E59ED5-2685-A749-A30B-E5DC3B170F8E}" type="slidenum">
              <a:rPr lang="en-US" smtClean="0"/>
              <a:pPr/>
              <a:t>8</a:t>
            </a:fld>
            <a:endParaRPr lang="en-US"/>
          </a:p>
        </p:txBody>
      </p:sp>
    </p:spTree>
    <p:extLst>
      <p:ext uri="{BB962C8B-B14F-4D97-AF65-F5344CB8AC3E}">
        <p14:creationId xmlns:p14="http://schemas.microsoft.com/office/powerpoint/2010/main" val="3655298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A key sign of a mature safety culture is the proactive response to hazards and risk. Proactive cultures place a large emphasis on driven continual improvement of identifying and treating hazards and risks that does not depend on the occurrence of accidents in the first place. Safety is also often driven from system users, rather than just managers that oversee the system but are at little risk to personal loss in the event of harm.</a:t>
            </a:r>
          </a:p>
          <a:p>
            <a:pPr marL="228600" indent="-228600">
              <a:buFont typeface="+mj-lt"/>
              <a:buAutoNum type="arabicPeriod"/>
            </a:pPr>
            <a:endParaRPr lang="en-AU" dirty="0"/>
          </a:p>
          <a:p>
            <a:pPr marL="228600" indent="-228600">
              <a:buFont typeface="+mj-lt"/>
              <a:buAutoNum type="arabicPeriod"/>
            </a:pPr>
            <a:r>
              <a:rPr lang="en-AU" dirty="0"/>
              <a:t>The advent of safety system doctrines in the 1990s, predicated on increasing accident rates, has seen the aviation industry transform to one based on proactive responses. Crew Resource Management was an earlier approach to managing safety that was introduced in the 1970s and focussed on minimising errors within the cockpit environment, The latest approach, the Safety Management System, is focused at a system level and includes the concepts of Safety Risk Management, Safety Assurance and Safety Promotion. </a:t>
            </a:r>
          </a:p>
          <a:p>
            <a:pPr marL="228600" indent="-228600">
              <a:buFont typeface="+mj-lt"/>
              <a:buAutoNum type="arabicPeriod"/>
            </a:pPr>
            <a:endParaRPr lang="en-AU" dirty="0"/>
          </a:p>
          <a:p>
            <a:pPr marL="228600" indent="-228600">
              <a:buFont typeface="+mj-lt"/>
              <a:buAutoNum type="arabicPeriod"/>
            </a:pPr>
            <a:r>
              <a:rPr lang="en-AU" dirty="0"/>
              <a:t>Within the road transport industry, the latest approach to safety, known as the Safe System philosophy, has brought the safety culture towards a proactive response. Safe System shifts responsibility and accountability for harm on the road network to that of system managers and places on them an ethical imperative that fatalities and serious injuries should not occur. A result of this has been a shift to the practice of identifying risks before crashes occur, rather than treating accident prone locations on a site by site basis.</a:t>
            </a:r>
          </a:p>
        </p:txBody>
      </p:sp>
      <p:sp>
        <p:nvSpPr>
          <p:cNvPr id="4" name="Slide Number Placeholder 3"/>
          <p:cNvSpPr>
            <a:spLocks noGrp="1"/>
          </p:cNvSpPr>
          <p:nvPr>
            <p:ph type="sldNum" sz="quarter" idx="5"/>
          </p:nvPr>
        </p:nvSpPr>
        <p:spPr/>
        <p:txBody>
          <a:bodyPr/>
          <a:lstStyle/>
          <a:p>
            <a:fld id="{50E59ED5-2685-A749-A30B-E5DC3B170F8E}" type="slidenum">
              <a:rPr lang="en-US" smtClean="0"/>
              <a:pPr/>
              <a:t>9</a:t>
            </a:fld>
            <a:endParaRPr lang="en-US"/>
          </a:p>
        </p:txBody>
      </p:sp>
    </p:spTree>
    <p:extLst>
      <p:ext uri="{BB962C8B-B14F-4D97-AF65-F5344CB8AC3E}">
        <p14:creationId xmlns:p14="http://schemas.microsoft.com/office/powerpoint/2010/main" val="21394767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In Hudson’s model, a generative safety culture represents the highest level of response. A generative response sees safety becoming an integral part of business at all levels of an organisation or industry. At this level, safety is no longer an added part of work, but is core to the foundation upon which work is undertaken. Key to such a culture is the understanding that safety will likely never be perfected, and so we must not become complacent about the level of safety that has already been achieved. In other words, it encompasses continual improvement.</a:t>
            </a:r>
          </a:p>
          <a:p>
            <a:pPr marL="228600" indent="-228600">
              <a:buFont typeface="+mj-lt"/>
              <a:buAutoNum type="arabicPeriod"/>
            </a:pPr>
            <a:endParaRPr lang="en-AU" dirty="0"/>
          </a:p>
          <a:p>
            <a:pPr marL="228600" indent="-228600">
              <a:buFont typeface="+mj-lt"/>
              <a:buAutoNum type="arabicPeriod"/>
            </a:pPr>
            <a:r>
              <a:rPr lang="en-AU" dirty="0"/>
              <a:t>The nuclear power industry represents an industry that encompasses to a high degree the fundamental aspects of a generative safety culture. This culture has stemmed from the wake of disasters such as Chernobyl, Three Mile Island and more recently, Fukushima. Some standout features of the industry’s safety culture include a strong, independent regulatory authority; deeply inbuilt safety systems and international standards; and frequent, peer moderated review.</a:t>
            </a:r>
          </a:p>
          <a:p>
            <a:pPr marL="228600" indent="-228600">
              <a:buFont typeface="+mj-lt"/>
              <a:buAutoNum type="arabicPeriod"/>
            </a:pPr>
            <a:endParaRPr lang="en-AU" dirty="0"/>
          </a:p>
          <a:p>
            <a:pPr marL="228600" indent="-228600">
              <a:buFont typeface="+mj-lt"/>
              <a:buAutoNum type="arabicPeriod"/>
            </a:pPr>
            <a:r>
              <a:rPr lang="en-AU" dirty="0"/>
              <a:t>Aspects of the aviation industry also show a generative response to safety. All accidents and incidents are investigated to understand failure mechanisms and provide measures for mitigating future failures. This level of response is undertaken for predicted failures in addition to actual failures, meaning that failure mechanisms and potential mitigation strategies can be investigated before the failure occurs in real life operation.</a:t>
            </a:r>
          </a:p>
        </p:txBody>
      </p:sp>
      <p:sp>
        <p:nvSpPr>
          <p:cNvPr id="4" name="Slide Number Placeholder 3"/>
          <p:cNvSpPr>
            <a:spLocks noGrp="1"/>
          </p:cNvSpPr>
          <p:nvPr>
            <p:ph type="sldNum" sz="quarter" idx="5"/>
          </p:nvPr>
        </p:nvSpPr>
        <p:spPr/>
        <p:txBody>
          <a:bodyPr/>
          <a:lstStyle/>
          <a:p>
            <a:fld id="{50E59ED5-2685-A749-A30B-E5DC3B170F8E}" type="slidenum">
              <a:rPr lang="en-US" smtClean="0"/>
              <a:pPr/>
              <a:t>10</a:t>
            </a:fld>
            <a:endParaRPr lang="en-US"/>
          </a:p>
        </p:txBody>
      </p:sp>
    </p:spTree>
    <p:extLst>
      <p:ext uri="{BB962C8B-B14F-4D97-AF65-F5344CB8AC3E}">
        <p14:creationId xmlns:p14="http://schemas.microsoft.com/office/powerpoint/2010/main" val="7331037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g"/><Relationship Id="rId5" Type="http://schemas.openxmlformats.org/officeDocument/2006/relationships/image" Target="../media/image4.gif"/><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5.jpg"/><Relationship Id="rId5" Type="http://schemas.openxmlformats.org/officeDocument/2006/relationships/image" Target="../media/image4.gif"/><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mailto:christopher@casr.Adelaide.edu.au"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0DA08AB-4322-4418-BC4D-4847D7DE539F}"/>
              </a:ext>
            </a:extLst>
          </p:cNvPr>
          <p:cNvPicPr>
            <a:picLocks noChangeAspect="1"/>
          </p:cNvPicPr>
          <p:nvPr userDrawn="1"/>
        </p:nvPicPr>
        <p:blipFill rotWithShape="1">
          <a:blip r:embed="rId2"/>
          <a:srcRect l="2977" t="4973" r="18267" b="17952"/>
          <a:stretch/>
        </p:blipFill>
        <p:spPr>
          <a:xfrm>
            <a:off x="273378" y="273378"/>
            <a:ext cx="8597244" cy="5608949"/>
          </a:xfrm>
          <a:prstGeom prst="rect">
            <a:avLst/>
          </a:prstGeom>
          <a:ln>
            <a:noFill/>
          </a:ln>
        </p:spPr>
      </p:pic>
      <p:sp>
        <p:nvSpPr>
          <p:cNvPr id="8" name="Rectangle 7">
            <a:extLst>
              <a:ext uri="{FF2B5EF4-FFF2-40B4-BE49-F238E27FC236}">
                <a16:creationId xmlns:a16="http://schemas.microsoft.com/office/drawing/2014/main" id="{39370F79-9B65-4F71-A0F4-A2FEE2D9E931}"/>
              </a:ext>
            </a:extLst>
          </p:cNvPr>
          <p:cNvSpPr/>
          <p:nvPr userDrawn="1"/>
        </p:nvSpPr>
        <p:spPr>
          <a:xfrm>
            <a:off x="273378" y="845787"/>
            <a:ext cx="8597244" cy="2009775"/>
          </a:xfrm>
          <a:prstGeom prst="rect">
            <a:avLst/>
          </a:prstGeom>
          <a:solidFill>
            <a:srgbClr val="0080C4">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TextBox 8">
            <a:extLst>
              <a:ext uri="{FF2B5EF4-FFF2-40B4-BE49-F238E27FC236}">
                <a16:creationId xmlns:a16="http://schemas.microsoft.com/office/drawing/2014/main" id="{D6C9E60F-E1CB-416A-9AB1-A8E2E7D5BB02}"/>
              </a:ext>
            </a:extLst>
          </p:cNvPr>
          <p:cNvSpPr txBox="1"/>
          <p:nvPr userDrawn="1"/>
        </p:nvSpPr>
        <p:spPr>
          <a:xfrm>
            <a:off x="732737" y="1550592"/>
            <a:ext cx="7816040" cy="584775"/>
          </a:xfrm>
          <a:prstGeom prst="rect">
            <a:avLst/>
          </a:prstGeom>
          <a:noFill/>
        </p:spPr>
        <p:txBody>
          <a:bodyPr wrap="square" rtlCol="0">
            <a:spAutoFit/>
          </a:bodyPr>
          <a:lstStyle/>
          <a:p>
            <a:r>
              <a:rPr lang="en-AU" sz="3200" b="1" dirty="0">
                <a:solidFill>
                  <a:schemeClr val="bg1"/>
                </a:solidFill>
                <a:latin typeface="Calibri" charset="0"/>
                <a:ea typeface="Calibri" charset="0"/>
                <a:cs typeface="Calibri" charset="0"/>
              </a:rPr>
              <a:t>Safe System for Universities:</a:t>
            </a:r>
          </a:p>
        </p:txBody>
      </p:sp>
      <p:pic>
        <p:nvPicPr>
          <p:cNvPr id="10" name="Picture 9">
            <a:extLst>
              <a:ext uri="{FF2B5EF4-FFF2-40B4-BE49-F238E27FC236}">
                <a16:creationId xmlns:a16="http://schemas.microsoft.com/office/drawing/2014/main" id="{81386AAA-F482-41CD-9168-50C03FC9156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20551" y="6076837"/>
            <a:ext cx="1150071" cy="529148"/>
          </a:xfrm>
          <a:prstGeom prst="rect">
            <a:avLst/>
          </a:prstGeom>
        </p:spPr>
      </p:pic>
      <p:sp>
        <p:nvSpPr>
          <p:cNvPr id="3" name="Text Placeholder 2">
            <a:extLst>
              <a:ext uri="{FF2B5EF4-FFF2-40B4-BE49-F238E27FC236}">
                <a16:creationId xmlns:a16="http://schemas.microsoft.com/office/drawing/2014/main" id="{35D1560F-7325-49B3-A4A9-8AE9FE078EEE}"/>
              </a:ext>
            </a:extLst>
          </p:cNvPr>
          <p:cNvSpPr>
            <a:spLocks noGrp="1"/>
          </p:cNvSpPr>
          <p:nvPr>
            <p:ph type="body" sz="quarter" idx="10" hasCustomPrompt="1"/>
          </p:nvPr>
        </p:nvSpPr>
        <p:spPr>
          <a:xfrm>
            <a:off x="733425" y="2110212"/>
            <a:ext cx="7815263" cy="600075"/>
          </a:xfrm>
        </p:spPr>
        <p:txBody>
          <a:bodyPr>
            <a:normAutofit/>
          </a:bodyPr>
          <a:lstStyle>
            <a:lvl1pPr>
              <a:defRPr sz="3200" b="0">
                <a:solidFill>
                  <a:schemeClr val="bg1"/>
                </a:solidFill>
              </a:defRPr>
            </a:lvl1pPr>
          </a:lstStyle>
          <a:p>
            <a:pPr lvl="0"/>
            <a:r>
              <a:rPr lang="en-AU" dirty="0"/>
              <a:t>Snippet title</a:t>
            </a:r>
          </a:p>
        </p:txBody>
      </p:sp>
      <p:pic>
        <p:nvPicPr>
          <p:cNvPr id="15" name="Picture 14">
            <a:extLst>
              <a:ext uri="{FF2B5EF4-FFF2-40B4-BE49-F238E27FC236}">
                <a16:creationId xmlns:a16="http://schemas.microsoft.com/office/drawing/2014/main" id="{76219AFE-B2B6-456E-A871-5E3AA582BD3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73379" y="6187676"/>
            <a:ext cx="555620" cy="267060"/>
          </a:xfrm>
          <a:prstGeom prst="rect">
            <a:avLst/>
          </a:prstGeom>
        </p:spPr>
      </p:pic>
      <p:pic>
        <p:nvPicPr>
          <p:cNvPr id="16" name="Picture 15">
            <a:extLst>
              <a:ext uri="{FF2B5EF4-FFF2-40B4-BE49-F238E27FC236}">
                <a16:creationId xmlns:a16="http://schemas.microsoft.com/office/drawing/2014/main" id="{871CD5D9-2649-423D-B937-82BB674B3535}"/>
              </a:ext>
            </a:extLst>
          </p:cNvPr>
          <p:cNvPicPr>
            <a:picLocks noChangeAspect="1"/>
          </p:cNvPicPr>
          <p:nvPr userDrawn="1"/>
        </p:nvPicPr>
        <p:blipFill rotWithShape="1">
          <a:blip r:embed="rId5"/>
          <a:srcRect r="6643" b="26058"/>
          <a:stretch/>
        </p:blipFill>
        <p:spPr>
          <a:xfrm>
            <a:off x="2513841" y="5970649"/>
            <a:ext cx="1188518" cy="593772"/>
          </a:xfrm>
          <a:prstGeom prst="rect">
            <a:avLst/>
          </a:prstGeom>
        </p:spPr>
      </p:pic>
      <p:pic>
        <p:nvPicPr>
          <p:cNvPr id="17" name="Picture 16" descr="A picture containing drawing&#10;&#10;Description automatically generated">
            <a:extLst>
              <a:ext uri="{FF2B5EF4-FFF2-40B4-BE49-F238E27FC236}">
                <a16:creationId xmlns:a16="http://schemas.microsoft.com/office/drawing/2014/main" id="{C75EF12A-3B6A-4591-AD40-FF1DB6D0E617}"/>
              </a:ext>
            </a:extLst>
          </p:cNvPr>
          <p:cNvPicPr>
            <a:picLocks noChangeAspect="1"/>
          </p:cNvPicPr>
          <p:nvPr userDrawn="1"/>
        </p:nvPicPr>
        <p:blipFill>
          <a:blip r:embed="rId6"/>
          <a:stretch>
            <a:fillRect/>
          </a:stretch>
        </p:blipFill>
        <p:spPr>
          <a:xfrm>
            <a:off x="1094392" y="6187676"/>
            <a:ext cx="1303756" cy="360000"/>
          </a:xfrm>
          <a:prstGeom prst="rect">
            <a:avLst/>
          </a:prstGeom>
        </p:spPr>
      </p:pic>
    </p:spTree>
    <p:extLst>
      <p:ext uri="{BB962C8B-B14F-4D97-AF65-F5344CB8AC3E}">
        <p14:creationId xmlns:p14="http://schemas.microsoft.com/office/powerpoint/2010/main" val="3382186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picture 4">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549593"/>
            <a:ext cx="7886699" cy="2556927"/>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1, Snippet 5</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628649" y="4275539"/>
            <a:ext cx="2520000" cy="1635761"/>
          </a:xfrm>
        </p:spPr>
        <p:txBody>
          <a:bodyPr/>
          <a:lstStyle/>
          <a:p>
            <a:endParaRPr lang="en-AU" dirty="0"/>
          </a:p>
        </p:txBody>
      </p:sp>
      <p:sp>
        <p:nvSpPr>
          <p:cNvPr id="10" name="Picture Placeholder 3">
            <a:extLst>
              <a:ext uri="{FF2B5EF4-FFF2-40B4-BE49-F238E27FC236}">
                <a16:creationId xmlns:a16="http://schemas.microsoft.com/office/drawing/2014/main" id="{BB2F7314-1B77-40F1-9B8A-38557025DDFE}"/>
              </a:ext>
            </a:extLst>
          </p:cNvPr>
          <p:cNvSpPr>
            <a:spLocks noGrp="1"/>
          </p:cNvSpPr>
          <p:nvPr>
            <p:ph type="pic" sz="quarter" idx="13"/>
          </p:nvPr>
        </p:nvSpPr>
        <p:spPr>
          <a:xfrm>
            <a:off x="3311998" y="4275539"/>
            <a:ext cx="2520000" cy="1635761"/>
          </a:xfrm>
        </p:spPr>
        <p:txBody>
          <a:bodyPr/>
          <a:lstStyle/>
          <a:p>
            <a:endParaRPr lang="en-AU" dirty="0"/>
          </a:p>
        </p:txBody>
      </p:sp>
      <p:sp>
        <p:nvSpPr>
          <p:cNvPr id="11" name="Picture Placeholder 3">
            <a:extLst>
              <a:ext uri="{FF2B5EF4-FFF2-40B4-BE49-F238E27FC236}">
                <a16:creationId xmlns:a16="http://schemas.microsoft.com/office/drawing/2014/main" id="{FD5B022D-2313-47A7-9380-0CFE5DE825AA}"/>
              </a:ext>
            </a:extLst>
          </p:cNvPr>
          <p:cNvSpPr>
            <a:spLocks noGrp="1"/>
          </p:cNvSpPr>
          <p:nvPr>
            <p:ph type="pic" sz="quarter" idx="14"/>
          </p:nvPr>
        </p:nvSpPr>
        <p:spPr>
          <a:xfrm>
            <a:off x="5995350" y="4275538"/>
            <a:ext cx="2520000" cy="1635761"/>
          </a:xfrm>
        </p:spPr>
        <p:txBody>
          <a:bodyPr/>
          <a:lstStyle/>
          <a:p>
            <a:endParaRPr lang="en-AU" dirty="0"/>
          </a:p>
        </p:txBody>
      </p:sp>
      <p:sp>
        <p:nvSpPr>
          <p:cNvPr id="12" name="Text Placeholder 4">
            <a:extLst>
              <a:ext uri="{FF2B5EF4-FFF2-40B4-BE49-F238E27FC236}">
                <a16:creationId xmlns:a16="http://schemas.microsoft.com/office/drawing/2014/main" id="{23BFC886-2F76-41C2-A9D8-CAEF330100DB}"/>
              </a:ext>
            </a:extLst>
          </p:cNvPr>
          <p:cNvSpPr>
            <a:spLocks noGrp="1"/>
          </p:cNvSpPr>
          <p:nvPr>
            <p:ph type="body" sz="quarter" idx="15" hasCustomPrompt="1"/>
          </p:nvPr>
        </p:nvSpPr>
        <p:spPr>
          <a:xfrm>
            <a:off x="5995350" y="5900932"/>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3" name="Text Placeholder 4">
            <a:extLst>
              <a:ext uri="{FF2B5EF4-FFF2-40B4-BE49-F238E27FC236}">
                <a16:creationId xmlns:a16="http://schemas.microsoft.com/office/drawing/2014/main" id="{0E82244A-9FB3-40E3-89D0-379FADB269F5}"/>
              </a:ext>
            </a:extLst>
          </p:cNvPr>
          <p:cNvSpPr>
            <a:spLocks noGrp="1"/>
          </p:cNvSpPr>
          <p:nvPr>
            <p:ph type="body" sz="quarter" idx="16" hasCustomPrompt="1"/>
          </p:nvPr>
        </p:nvSpPr>
        <p:spPr>
          <a:xfrm>
            <a:off x="3311998" y="5906473"/>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4" name="Text Placeholder 4">
            <a:extLst>
              <a:ext uri="{FF2B5EF4-FFF2-40B4-BE49-F238E27FC236}">
                <a16:creationId xmlns:a16="http://schemas.microsoft.com/office/drawing/2014/main" id="{234BFB86-AC94-4324-92BA-A6A26797CD7D}"/>
              </a:ext>
            </a:extLst>
          </p:cNvPr>
          <p:cNvSpPr>
            <a:spLocks noGrp="1"/>
          </p:cNvSpPr>
          <p:nvPr>
            <p:ph type="body" sz="quarter" idx="17" hasCustomPrompt="1"/>
          </p:nvPr>
        </p:nvSpPr>
        <p:spPr>
          <a:xfrm>
            <a:off x="628650" y="5906473"/>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5" name="Slide Number Placeholder 8">
            <a:extLst>
              <a:ext uri="{FF2B5EF4-FFF2-40B4-BE49-F238E27FC236}">
                <a16:creationId xmlns:a16="http://schemas.microsoft.com/office/drawing/2014/main" id="{9C8CA497-53DA-4931-9A2B-4CCF88137972}"/>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6" name="Picture 15">
            <a:extLst>
              <a:ext uri="{FF2B5EF4-FFF2-40B4-BE49-F238E27FC236}">
                <a16:creationId xmlns:a16="http://schemas.microsoft.com/office/drawing/2014/main" id="{92582461-9CFC-4AE2-97CB-B7A0454505F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34689257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picture 5">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549593"/>
            <a:ext cx="7886699" cy="1340269"/>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1, Snippet 5</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628649" y="2976127"/>
            <a:ext cx="2520000" cy="2935174"/>
          </a:xfrm>
        </p:spPr>
        <p:txBody>
          <a:bodyPr/>
          <a:lstStyle/>
          <a:p>
            <a:endParaRPr lang="en-AU" dirty="0"/>
          </a:p>
        </p:txBody>
      </p:sp>
      <p:sp>
        <p:nvSpPr>
          <p:cNvPr id="10" name="Picture Placeholder 3">
            <a:extLst>
              <a:ext uri="{FF2B5EF4-FFF2-40B4-BE49-F238E27FC236}">
                <a16:creationId xmlns:a16="http://schemas.microsoft.com/office/drawing/2014/main" id="{BB2F7314-1B77-40F1-9B8A-38557025DDFE}"/>
              </a:ext>
            </a:extLst>
          </p:cNvPr>
          <p:cNvSpPr>
            <a:spLocks noGrp="1"/>
          </p:cNvSpPr>
          <p:nvPr>
            <p:ph type="pic" sz="quarter" idx="13"/>
          </p:nvPr>
        </p:nvSpPr>
        <p:spPr>
          <a:xfrm>
            <a:off x="3311998" y="2976127"/>
            <a:ext cx="2520000" cy="2935173"/>
          </a:xfrm>
        </p:spPr>
        <p:txBody>
          <a:bodyPr/>
          <a:lstStyle/>
          <a:p>
            <a:endParaRPr lang="en-AU" dirty="0"/>
          </a:p>
        </p:txBody>
      </p:sp>
      <p:sp>
        <p:nvSpPr>
          <p:cNvPr id="11" name="Picture Placeholder 3">
            <a:extLst>
              <a:ext uri="{FF2B5EF4-FFF2-40B4-BE49-F238E27FC236}">
                <a16:creationId xmlns:a16="http://schemas.microsoft.com/office/drawing/2014/main" id="{FD5B022D-2313-47A7-9380-0CFE5DE825AA}"/>
              </a:ext>
            </a:extLst>
          </p:cNvPr>
          <p:cNvSpPr>
            <a:spLocks noGrp="1"/>
          </p:cNvSpPr>
          <p:nvPr>
            <p:ph type="pic" sz="quarter" idx="14"/>
          </p:nvPr>
        </p:nvSpPr>
        <p:spPr>
          <a:xfrm>
            <a:off x="5995350" y="2976128"/>
            <a:ext cx="2520000" cy="2935172"/>
          </a:xfrm>
        </p:spPr>
        <p:txBody>
          <a:bodyPr/>
          <a:lstStyle/>
          <a:p>
            <a:endParaRPr lang="en-AU" dirty="0"/>
          </a:p>
        </p:txBody>
      </p:sp>
      <p:sp>
        <p:nvSpPr>
          <p:cNvPr id="12" name="Text Placeholder 4">
            <a:extLst>
              <a:ext uri="{FF2B5EF4-FFF2-40B4-BE49-F238E27FC236}">
                <a16:creationId xmlns:a16="http://schemas.microsoft.com/office/drawing/2014/main" id="{CEABE099-5EA5-4D72-83CF-9616C10BF90C}"/>
              </a:ext>
            </a:extLst>
          </p:cNvPr>
          <p:cNvSpPr>
            <a:spLocks noGrp="1"/>
          </p:cNvSpPr>
          <p:nvPr>
            <p:ph type="body" sz="quarter" idx="15" hasCustomPrompt="1"/>
          </p:nvPr>
        </p:nvSpPr>
        <p:spPr>
          <a:xfrm>
            <a:off x="5995350" y="5900932"/>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3" name="Text Placeholder 4">
            <a:extLst>
              <a:ext uri="{FF2B5EF4-FFF2-40B4-BE49-F238E27FC236}">
                <a16:creationId xmlns:a16="http://schemas.microsoft.com/office/drawing/2014/main" id="{4AFAFD31-00FF-4DFB-84F1-A1DA76820A74}"/>
              </a:ext>
            </a:extLst>
          </p:cNvPr>
          <p:cNvSpPr>
            <a:spLocks noGrp="1"/>
          </p:cNvSpPr>
          <p:nvPr>
            <p:ph type="body" sz="quarter" idx="16" hasCustomPrompt="1"/>
          </p:nvPr>
        </p:nvSpPr>
        <p:spPr>
          <a:xfrm>
            <a:off x="3311998" y="5911301"/>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4" name="Text Placeholder 4">
            <a:extLst>
              <a:ext uri="{FF2B5EF4-FFF2-40B4-BE49-F238E27FC236}">
                <a16:creationId xmlns:a16="http://schemas.microsoft.com/office/drawing/2014/main" id="{A35CEAC2-E19D-46B9-A974-91053956C562}"/>
              </a:ext>
            </a:extLst>
          </p:cNvPr>
          <p:cNvSpPr>
            <a:spLocks noGrp="1"/>
          </p:cNvSpPr>
          <p:nvPr>
            <p:ph type="body" sz="quarter" idx="17" hasCustomPrompt="1"/>
          </p:nvPr>
        </p:nvSpPr>
        <p:spPr>
          <a:xfrm>
            <a:off x="628646" y="5911301"/>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5" name="Slide Number Placeholder 8">
            <a:extLst>
              <a:ext uri="{FF2B5EF4-FFF2-40B4-BE49-F238E27FC236}">
                <a16:creationId xmlns:a16="http://schemas.microsoft.com/office/drawing/2014/main" id="{47999278-1D93-45E1-B65F-DC298CB76980}"/>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6" name="Picture 15">
            <a:extLst>
              <a:ext uri="{FF2B5EF4-FFF2-40B4-BE49-F238E27FC236}">
                <a16:creationId xmlns:a16="http://schemas.microsoft.com/office/drawing/2014/main" id="{C7868B45-CA1F-489B-A590-FC085A73BA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32089744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only">
    <p:bg>
      <p:bgPr>
        <a:solidFill>
          <a:srgbClr val="0E1429"/>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1, Snippet 5</a:t>
            </a:r>
          </a:p>
        </p:txBody>
      </p:sp>
      <p:sp>
        <p:nvSpPr>
          <p:cNvPr id="6" name="Picture Placeholder 5">
            <a:extLst>
              <a:ext uri="{FF2B5EF4-FFF2-40B4-BE49-F238E27FC236}">
                <a16:creationId xmlns:a16="http://schemas.microsoft.com/office/drawing/2014/main" id="{D4A4B8A4-DF82-4F2E-8196-E755B189B425}"/>
              </a:ext>
            </a:extLst>
          </p:cNvPr>
          <p:cNvSpPr>
            <a:spLocks noGrp="1"/>
          </p:cNvSpPr>
          <p:nvPr>
            <p:ph type="pic" sz="quarter" idx="14"/>
          </p:nvPr>
        </p:nvSpPr>
        <p:spPr>
          <a:xfrm>
            <a:off x="628650" y="1570020"/>
            <a:ext cx="7886700" cy="4330911"/>
          </a:xfrm>
        </p:spPr>
        <p:txBody>
          <a:bodyPr/>
          <a:lstStyle/>
          <a:p>
            <a:endParaRPr lang="en-AU"/>
          </a:p>
        </p:txBody>
      </p:sp>
      <p:sp>
        <p:nvSpPr>
          <p:cNvPr id="10" name="Text Placeholder 4">
            <a:extLst>
              <a:ext uri="{FF2B5EF4-FFF2-40B4-BE49-F238E27FC236}">
                <a16:creationId xmlns:a16="http://schemas.microsoft.com/office/drawing/2014/main" id="{3B93F4CC-96CB-4D5B-8358-9A1EE926F600}"/>
              </a:ext>
            </a:extLst>
          </p:cNvPr>
          <p:cNvSpPr>
            <a:spLocks noGrp="1"/>
          </p:cNvSpPr>
          <p:nvPr>
            <p:ph type="body" sz="quarter" idx="15" hasCustomPrompt="1"/>
          </p:nvPr>
        </p:nvSpPr>
        <p:spPr>
          <a:xfrm>
            <a:off x="628650" y="5900932"/>
            <a:ext cx="394335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Slide Number Placeholder 8">
            <a:extLst>
              <a:ext uri="{FF2B5EF4-FFF2-40B4-BE49-F238E27FC236}">
                <a16:creationId xmlns:a16="http://schemas.microsoft.com/office/drawing/2014/main" id="{30F03CBA-1256-4040-9F19-956F271B8B90}"/>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2" name="Picture 11">
            <a:extLst>
              <a:ext uri="{FF2B5EF4-FFF2-40B4-BE49-F238E27FC236}">
                <a16:creationId xmlns:a16="http://schemas.microsoft.com/office/drawing/2014/main" id="{F7C5690D-4DB7-43AC-9C25-305CE3768F8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6174824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only 2">
    <p:bg>
      <p:bgPr>
        <a:solidFill>
          <a:srgbClr val="0E1429"/>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1, Snippet 5</a:t>
            </a:r>
          </a:p>
        </p:txBody>
      </p:sp>
      <p:sp>
        <p:nvSpPr>
          <p:cNvPr id="6" name="Picture Placeholder 5">
            <a:extLst>
              <a:ext uri="{FF2B5EF4-FFF2-40B4-BE49-F238E27FC236}">
                <a16:creationId xmlns:a16="http://schemas.microsoft.com/office/drawing/2014/main" id="{D4A4B8A4-DF82-4F2E-8196-E755B189B425}"/>
              </a:ext>
            </a:extLst>
          </p:cNvPr>
          <p:cNvSpPr>
            <a:spLocks noGrp="1"/>
          </p:cNvSpPr>
          <p:nvPr>
            <p:ph type="pic" sz="quarter" idx="14"/>
          </p:nvPr>
        </p:nvSpPr>
        <p:spPr>
          <a:xfrm>
            <a:off x="628650" y="1570020"/>
            <a:ext cx="3882965" cy="4330911"/>
          </a:xfrm>
        </p:spPr>
        <p:txBody>
          <a:bodyPr/>
          <a:lstStyle/>
          <a:p>
            <a:endParaRPr lang="en-AU"/>
          </a:p>
        </p:txBody>
      </p:sp>
      <p:sp>
        <p:nvSpPr>
          <p:cNvPr id="10" name="Picture Placeholder 5">
            <a:extLst>
              <a:ext uri="{FF2B5EF4-FFF2-40B4-BE49-F238E27FC236}">
                <a16:creationId xmlns:a16="http://schemas.microsoft.com/office/drawing/2014/main" id="{2CE44AA4-6321-447F-8D60-F789062292A6}"/>
              </a:ext>
            </a:extLst>
          </p:cNvPr>
          <p:cNvSpPr>
            <a:spLocks noGrp="1"/>
          </p:cNvSpPr>
          <p:nvPr>
            <p:ph type="pic" sz="quarter" idx="15"/>
          </p:nvPr>
        </p:nvSpPr>
        <p:spPr>
          <a:xfrm>
            <a:off x="4632387" y="1570020"/>
            <a:ext cx="3882965" cy="4330911"/>
          </a:xfrm>
        </p:spPr>
        <p:txBody>
          <a:bodyPr/>
          <a:lstStyle/>
          <a:p>
            <a:endParaRPr lang="en-AU"/>
          </a:p>
        </p:txBody>
      </p:sp>
      <p:sp>
        <p:nvSpPr>
          <p:cNvPr id="11" name="Text Placeholder 4">
            <a:extLst>
              <a:ext uri="{FF2B5EF4-FFF2-40B4-BE49-F238E27FC236}">
                <a16:creationId xmlns:a16="http://schemas.microsoft.com/office/drawing/2014/main" id="{B47D6205-773E-4B66-B55B-6FBB9A362A30}"/>
              </a:ext>
            </a:extLst>
          </p:cNvPr>
          <p:cNvSpPr>
            <a:spLocks noGrp="1"/>
          </p:cNvSpPr>
          <p:nvPr>
            <p:ph type="body" sz="quarter" idx="16" hasCustomPrompt="1"/>
          </p:nvPr>
        </p:nvSpPr>
        <p:spPr>
          <a:xfrm>
            <a:off x="628650" y="5900932"/>
            <a:ext cx="3882965"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2" name="Text Placeholder 4">
            <a:extLst>
              <a:ext uri="{FF2B5EF4-FFF2-40B4-BE49-F238E27FC236}">
                <a16:creationId xmlns:a16="http://schemas.microsoft.com/office/drawing/2014/main" id="{0E2F4891-A9FB-489A-BF42-F05B8B40BB51}"/>
              </a:ext>
            </a:extLst>
          </p:cNvPr>
          <p:cNvSpPr>
            <a:spLocks noGrp="1"/>
          </p:cNvSpPr>
          <p:nvPr>
            <p:ph type="body" sz="quarter" idx="17" hasCustomPrompt="1"/>
          </p:nvPr>
        </p:nvSpPr>
        <p:spPr>
          <a:xfrm>
            <a:off x="4632385" y="5900931"/>
            <a:ext cx="3882965"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3" name="Slide Number Placeholder 8">
            <a:extLst>
              <a:ext uri="{FF2B5EF4-FFF2-40B4-BE49-F238E27FC236}">
                <a16:creationId xmlns:a16="http://schemas.microsoft.com/office/drawing/2014/main" id="{C64D4107-4463-43B5-9B7D-7CE332C2A398}"/>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4" name="Picture 13">
            <a:extLst>
              <a:ext uri="{FF2B5EF4-FFF2-40B4-BE49-F238E27FC236}">
                <a16:creationId xmlns:a16="http://schemas.microsoft.com/office/drawing/2014/main" id="{BB92FE68-C62B-4479-A55F-AC5C244E47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1028127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only 3">
    <p:bg>
      <p:bgPr>
        <a:solidFill>
          <a:srgbClr val="0E1429"/>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1, Snippet 5</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5029200" y="1233597"/>
            <a:ext cx="4114800" cy="2232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5029198" y="3664791"/>
            <a:ext cx="4114802" cy="2232000"/>
          </a:xfrm>
        </p:spPr>
        <p:txBody>
          <a:bodyPr/>
          <a:lstStyle/>
          <a:p>
            <a:endParaRPr lang="en-AU"/>
          </a:p>
        </p:txBody>
      </p:sp>
      <p:sp>
        <p:nvSpPr>
          <p:cNvPr id="6" name="Picture Placeholder 5">
            <a:extLst>
              <a:ext uri="{FF2B5EF4-FFF2-40B4-BE49-F238E27FC236}">
                <a16:creationId xmlns:a16="http://schemas.microsoft.com/office/drawing/2014/main" id="{D4A4B8A4-DF82-4F2E-8196-E755B189B425}"/>
              </a:ext>
            </a:extLst>
          </p:cNvPr>
          <p:cNvSpPr>
            <a:spLocks noGrp="1"/>
          </p:cNvSpPr>
          <p:nvPr>
            <p:ph type="pic" sz="quarter" idx="14"/>
          </p:nvPr>
        </p:nvSpPr>
        <p:spPr>
          <a:xfrm>
            <a:off x="0" y="1233598"/>
            <a:ext cx="4951413" cy="4667334"/>
          </a:xfrm>
        </p:spPr>
        <p:txBody>
          <a:bodyPr/>
          <a:lstStyle/>
          <a:p>
            <a:endParaRPr lang="en-AU" dirty="0"/>
          </a:p>
        </p:txBody>
      </p:sp>
      <p:sp>
        <p:nvSpPr>
          <p:cNvPr id="10" name="Text Placeholder 4">
            <a:extLst>
              <a:ext uri="{FF2B5EF4-FFF2-40B4-BE49-F238E27FC236}">
                <a16:creationId xmlns:a16="http://schemas.microsoft.com/office/drawing/2014/main" id="{CEF9AB2F-9821-45A2-A5EE-9F7A8557C0A5}"/>
              </a:ext>
            </a:extLst>
          </p:cNvPr>
          <p:cNvSpPr>
            <a:spLocks noGrp="1"/>
          </p:cNvSpPr>
          <p:nvPr>
            <p:ph type="body" sz="quarter" idx="16" hasCustomPrompt="1"/>
          </p:nvPr>
        </p:nvSpPr>
        <p:spPr>
          <a:xfrm>
            <a:off x="628650" y="5900931"/>
            <a:ext cx="4322763"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Text Placeholder 4">
            <a:extLst>
              <a:ext uri="{FF2B5EF4-FFF2-40B4-BE49-F238E27FC236}">
                <a16:creationId xmlns:a16="http://schemas.microsoft.com/office/drawing/2014/main" id="{87E8C5AE-5E61-414C-B592-D9974F34408E}"/>
              </a:ext>
            </a:extLst>
          </p:cNvPr>
          <p:cNvSpPr>
            <a:spLocks noGrp="1"/>
          </p:cNvSpPr>
          <p:nvPr>
            <p:ph type="body" sz="quarter" idx="17" hasCustomPrompt="1"/>
          </p:nvPr>
        </p:nvSpPr>
        <p:spPr>
          <a:xfrm>
            <a:off x="5029199" y="5900931"/>
            <a:ext cx="3486152"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2" name="Slide Number Placeholder 8">
            <a:extLst>
              <a:ext uri="{FF2B5EF4-FFF2-40B4-BE49-F238E27FC236}">
                <a16:creationId xmlns:a16="http://schemas.microsoft.com/office/drawing/2014/main" id="{1547DF88-0EA7-4335-A6D6-4EC53BE31C62}"/>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3" name="Picture 12">
            <a:extLst>
              <a:ext uri="{FF2B5EF4-FFF2-40B4-BE49-F238E27FC236}">
                <a16:creationId xmlns:a16="http://schemas.microsoft.com/office/drawing/2014/main" id="{30CE8859-19CE-4848-8232-1E206D8907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38469" y="6137046"/>
            <a:ext cx="1147312" cy="529148"/>
          </a:xfrm>
          <a:prstGeom prst="rect">
            <a:avLst/>
          </a:prstGeom>
        </p:spPr>
      </p:pic>
      <p:sp>
        <p:nvSpPr>
          <p:cNvPr id="14" name="Text Placeholder 4">
            <a:extLst>
              <a:ext uri="{FF2B5EF4-FFF2-40B4-BE49-F238E27FC236}">
                <a16:creationId xmlns:a16="http://schemas.microsoft.com/office/drawing/2014/main" id="{93010700-2D0F-406F-AE8C-D8598D795BEA}"/>
              </a:ext>
            </a:extLst>
          </p:cNvPr>
          <p:cNvSpPr>
            <a:spLocks noGrp="1"/>
          </p:cNvSpPr>
          <p:nvPr>
            <p:ph type="body" sz="quarter" idx="18" hasCustomPrompt="1"/>
          </p:nvPr>
        </p:nvSpPr>
        <p:spPr>
          <a:xfrm>
            <a:off x="5029200" y="3474293"/>
            <a:ext cx="3486152"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Tree>
    <p:extLst>
      <p:ext uri="{BB962C8B-B14F-4D97-AF65-F5344CB8AC3E}">
        <p14:creationId xmlns:p14="http://schemas.microsoft.com/office/powerpoint/2010/main" val="31159559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only 4">
    <p:bg>
      <p:bgPr>
        <a:solidFill>
          <a:srgbClr val="0E1429"/>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1, Snippet 5</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4641011" y="1570020"/>
            <a:ext cx="3874339" cy="2124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4641012" y="3776931"/>
            <a:ext cx="3874338" cy="2124000"/>
          </a:xfrm>
        </p:spPr>
        <p:txBody>
          <a:bodyPr/>
          <a:lstStyle/>
          <a:p>
            <a:endParaRPr lang="en-AU"/>
          </a:p>
        </p:txBody>
      </p:sp>
      <p:sp>
        <p:nvSpPr>
          <p:cNvPr id="6" name="Picture Placeholder 5">
            <a:extLst>
              <a:ext uri="{FF2B5EF4-FFF2-40B4-BE49-F238E27FC236}">
                <a16:creationId xmlns:a16="http://schemas.microsoft.com/office/drawing/2014/main" id="{D4A4B8A4-DF82-4F2E-8196-E755B189B425}"/>
              </a:ext>
            </a:extLst>
          </p:cNvPr>
          <p:cNvSpPr>
            <a:spLocks noGrp="1"/>
          </p:cNvSpPr>
          <p:nvPr>
            <p:ph type="pic" sz="quarter" idx="14"/>
          </p:nvPr>
        </p:nvSpPr>
        <p:spPr>
          <a:xfrm>
            <a:off x="628650" y="1570021"/>
            <a:ext cx="3874339" cy="2124000"/>
          </a:xfrm>
        </p:spPr>
        <p:txBody>
          <a:bodyPr/>
          <a:lstStyle/>
          <a:p>
            <a:endParaRPr lang="en-AU"/>
          </a:p>
        </p:txBody>
      </p:sp>
      <p:sp>
        <p:nvSpPr>
          <p:cNvPr id="10" name="Picture Placeholder 5">
            <a:extLst>
              <a:ext uri="{FF2B5EF4-FFF2-40B4-BE49-F238E27FC236}">
                <a16:creationId xmlns:a16="http://schemas.microsoft.com/office/drawing/2014/main" id="{4C5F732A-2F5C-4AFA-AAE8-3566FBBA6DE6}"/>
              </a:ext>
            </a:extLst>
          </p:cNvPr>
          <p:cNvSpPr>
            <a:spLocks noGrp="1"/>
          </p:cNvSpPr>
          <p:nvPr>
            <p:ph type="pic" sz="quarter" idx="15"/>
          </p:nvPr>
        </p:nvSpPr>
        <p:spPr>
          <a:xfrm>
            <a:off x="628649" y="3776931"/>
            <a:ext cx="3874339" cy="2124000"/>
          </a:xfrm>
        </p:spPr>
        <p:txBody>
          <a:bodyPr/>
          <a:lstStyle/>
          <a:p>
            <a:endParaRPr lang="en-AU"/>
          </a:p>
        </p:txBody>
      </p:sp>
      <p:sp>
        <p:nvSpPr>
          <p:cNvPr id="11" name="Text Placeholder 4">
            <a:extLst>
              <a:ext uri="{FF2B5EF4-FFF2-40B4-BE49-F238E27FC236}">
                <a16:creationId xmlns:a16="http://schemas.microsoft.com/office/drawing/2014/main" id="{87B903C3-D284-4635-AB05-D842ADA27A45}"/>
              </a:ext>
            </a:extLst>
          </p:cNvPr>
          <p:cNvSpPr>
            <a:spLocks noGrp="1"/>
          </p:cNvSpPr>
          <p:nvPr>
            <p:ph type="body" sz="quarter" idx="16" hasCustomPrompt="1"/>
          </p:nvPr>
        </p:nvSpPr>
        <p:spPr>
          <a:xfrm>
            <a:off x="628651" y="5900931"/>
            <a:ext cx="3874338"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2" name="Text Placeholder 4">
            <a:extLst>
              <a:ext uri="{FF2B5EF4-FFF2-40B4-BE49-F238E27FC236}">
                <a16:creationId xmlns:a16="http://schemas.microsoft.com/office/drawing/2014/main" id="{5D177B59-F4BE-4E6B-830A-3F442C1391DF}"/>
              </a:ext>
            </a:extLst>
          </p:cNvPr>
          <p:cNvSpPr>
            <a:spLocks noGrp="1"/>
          </p:cNvSpPr>
          <p:nvPr>
            <p:ph type="body" sz="quarter" idx="17" hasCustomPrompt="1"/>
          </p:nvPr>
        </p:nvSpPr>
        <p:spPr>
          <a:xfrm>
            <a:off x="4641011" y="5900931"/>
            <a:ext cx="3874338"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3" name="Slide Number Placeholder 8">
            <a:extLst>
              <a:ext uri="{FF2B5EF4-FFF2-40B4-BE49-F238E27FC236}">
                <a16:creationId xmlns:a16="http://schemas.microsoft.com/office/drawing/2014/main" id="{754F920F-34F8-4FA8-9727-C5FE5029D8BE}"/>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4" name="Picture 13">
            <a:extLst>
              <a:ext uri="{FF2B5EF4-FFF2-40B4-BE49-F238E27FC236}">
                <a16:creationId xmlns:a16="http://schemas.microsoft.com/office/drawing/2014/main" id="{032BF6E6-86A8-48D1-886B-75CE768C9B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16366353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95A894-F8DB-4C8A-8F76-187B12A611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24187" y="2604607"/>
            <a:ext cx="6221690" cy="949116"/>
          </a:xfrm>
          <a:prstGeom prst="rect">
            <a:avLst/>
          </a:prstGeom>
        </p:spPr>
      </p:pic>
      <p:pic>
        <p:nvPicPr>
          <p:cNvPr id="6" name="Picture 5">
            <a:extLst>
              <a:ext uri="{FF2B5EF4-FFF2-40B4-BE49-F238E27FC236}">
                <a16:creationId xmlns:a16="http://schemas.microsoft.com/office/drawing/2014/main" id="{9AB76D8B-A665-41AB-86D8-09314F906B5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45877" y="5897729"/>
            <a:ext cx="1150071" cy="529148"/>
          </a:xfrm>
          <a:prstGeom prst="rect">
            <a:avLst/>
          </a:prstGeom>
        </p:spPr>
      </p:pic>
      <p:pic>
        <p:nvPicPr>
          <p:cNvPr id="11" name="Picture 10">
            <a:extLst>
              <a:ext uri="{FF2B5EF4-FFF2-40B4-BE49-F238E27FC236}">
                <a16:creationId xmlns:a16="http://schemas.microsoft.com/office/drawing/2014/main" id="{FB2583E9-C429-449B-A140-CEDFC6CC3BF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17554" y="6008569"/>
            <a:ext cx="555620" cy="267060"/>
          </a:xfrm>
          <a:prstGeom prst="rect">
            <a:avLst/>
          </a:prstGeom>
        </p:spPr>
      </p:pic>
      <p:pic>
        <p:nvPicPr>
          <p:cNvPr id="12" name="Picture 11">
            <a:extLst>
              <a:ext uri="{FF2B5EF4-FFF2-40B4-BE49-F238E27FC236}">
                <a16:creationId xmlns:a16="http://schemas.microsoft.com/office/drawing/2014/main" id="{BBBE30E5-36B0-4434-A22E-A65A3A048AFD}"/>
              </a:ext>
            </a:extLst>
          </p:cNvPr>
          <p:cNvPicPr>
            <a:picLocks noChangeAspect="1"/>
          </p:cNvPicPr>
          <p:nvPr userDrawn="1"/>
        </p:nvPicPr>
        <p:blipFill rotWithShape="1">
          <a:blip r:embed="rId5"/>
          <a:srcRect r="6643" b="26058"/>
          <a:stretch/>
        </p:blipFill>
        <p:spPr>
          <a:xfrm>
            <a:off x="2967704" y="5856348"/>
            <a:ext cx="1188518" cy="593772"/>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4932CCB6-6291-4A36-ADC2-BBEACD576C67}"/>
              </a:ext>
            </a:extLst>
          </p:cNvPr>
          <p:cNvPicPr>
            <a:picLocks noChangeAspect="1"/>
          </p:cNvPicPr>
          <p:nvPr userDrawn="1"/>
        </p:nvPicPr>
        <p:blipFill>
          <a:blip r:embed="rId6"/>
          <a:stretch>
            <a:fillRect/>
          </a:stretch>
        </p:blipFill>
        <p:spPr>
          <a:xfrm>
            <a:off x="5234506" y="6008569"/>
            <a:ext cx="1303756" cy="360000"/>
          </a:xfrm>
          <a:prstGeom prst="rect">
            <a:avLst/>
          </a:prstGeom>
        </p:spPr>
      </p:pic>
    </p:spTree>
    <p:extLst>
      <p:ext uri="{BB962C8B-B14F-4D97-AF65-F5344CB8AC3E}">
        <p14:creationId xmlns:p14="http://schemas.microsoft.com/office/powerpoint/2010/main" val="16905738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formation page">
    <p:bg>
      <p:bgPr>
        <a:solidFill>
          <a:srgbClr val="0E1429"/>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E3033FF-2089-4ED7-B522-FA51DC38F06E}"/>
              </a:ext>
            </a:extLst>
          </p:cNvPr>
          <p:cNvSpPr txBox="1"/>
          <p:nvPr userDrawn="1"/>
        </p:nvSpPr>
        <p:spPr>
          <a:xfrm>
            <a:off x="628650" y="485890"/>
            <a:ext cx="7886700" cy="523220"/>
          </a:xfrm>
          <a:prstGeom prst="rect">
            <a:avLst/>
          </a:prstGeom>
          <a:noFill/>
        </p:spPr>
        <p:txBody>
          <a:bodyPr wrap="square" rtlCol="0">
            <a:spAutoFit/>
          </a:bodyPr>
          <a:lstStyle/>
          <a:p>
            <a:r>
              <a:rPr lang="en-AU" sz="2800" b="1" dirty="0">
                <a:solidFill>
                  <a:srgbClr val="01A0DF"/>
                </a:solidFill>
              </a:rPr>
              <a:t>About Safe Systems for Universities</a:t>
            </a:r>
          </a:p>
        </p:txBody>
      </p:sp>
      <p:sp>
        <p:nvSpPr>
          <p:cNvPr id="8" name="TextBox 7">
            <a:extLst>
              <a:ext uri="{FF2B5EF4-FFF2-40B4-BE49-F238E27FC236}">
                <a16:creationId xmlns:a16="http://schemas.microsoft.com/office/drawing/2014/main" id="{FE1F1896-7D38-4590-BC18-8D29A591B4B3}"/>
              </a:ext>
            </a:extLst>
          </p:cNvPr>
          <p:cNvSpPr txBox="1"/>
          <p:nvPr userDrawn="1"/>
        </p:nvSpPr>
        <p:spPr>
          <a:xfrm>
            <a:off x="628650" y="2040795"/>
            <a:ext cx="7886700" cy="1677382"/>
          </a:xfrm>
          <a:prstGeom prst="rect">
            <a:avLst/>
          </a:prstGeom>
          <a:noFill/>
        </p:spPr>
        <p:txBody>
          <a:bodyPr wrap="square" rtlCol="0">
            <a:spAutoFit/>
          </a:bodyPr>
          <a:lstStyle/>
          <a:p>
            <a:pPr>
              <a:spcAft>
                <a:spcPts val="600"/>
              </a:spcAft>
            </a:pPr>
            <a:r>
              <a:rPr lang="en-AU" sz="1800" b="1" dirty="0">
                <a:solidFill>
                  <a:srgbClr val="01A0DF"/>
                </a:solidFill>
              </a:rPr>
              <a:t>Authors</a:t>
            </a:r>
          </a:p>
          <a:p>
            <a:r>
              <a:rPr lang="en-AU" sz="1000" b="0" dirty="0">
                <a:solidFill>
                  <a:schemeClr val="bg1"/>
                </a:solidFill>
              </a:rPr>
              <a:t>Chris Stokes</a:t>
            </a:r>
          </a:p>
          <a:p>
            <a:r>
              <a:rPr lang="en-AU" sz="1000" b="0" dirty="0">
                <a:solidFill>
                  <a:schemeClr val="bg1"/>
                </a:solidFill>
              </a:rPr>
              <a:t>Centre for Automotive Safety Research, University of Adelaide</a:t>
            </a:r>
          </a:p>
          <a:p>
            <a:pPr>
              <a:spcAft>
                <a:spcPts val="600"/>
              </a:spcAft>
            </a:pPr>
            <a:r>
              <a:rPr lang="en-AU" sz="1000" b="0" dirty="0">
                <a:solidFill>
                  <a:schemeClr val="bg1"/>
                </a:solidFill>
                <a:hlinkClick r:id="rId2">
                  <a:extLst>
                    <a:ext uri="{A12FA001-AC4F-418D-AE19-62706E023703}">
                      <ahyp:hlinkClr xmlns:ahyp="http://schemas.microsoft.com/office/drawing/2018/hyperlinkcolor" val="tx"/>
                    </a:ext>
                  </a:extLst>
                </a:hlinkClick>
              </a:rPr>
              <a:t>christopher@casr.Adelaide.edu.au</a:t>
            </a:r>
            <a:endParaRPr lang="en-AU" sz="1000" b="0" dirty="0">
              <a:solidFill>
                <a:schemeClr val="bg1"/>
              </a:solidFill>
            </a:endParaRPr>
          </a:p>
          <a:p>
            <a:r>
              <a:rPr lang="en-AU" sz="1000" b="0" dirty="0">
                <a:solidFill>
                  <a:schemeClr val="bg1"/>
                </a:solidFill>
              </a:rPr>
              <a:t>Wayne Moon, Fotini Toso</a:t>
            </a:r>
          </a:p>
          <a:p>
            <a:pPr>
              <a:spcAft>
                <a:spcPts val="600"/>
              </a:spcAft>
            </a:pPr>
            <a:r>
              <a:rPr lang="en-AU" sz="1000" b="0" dirty="0">
                <a:solidFill>
                  <a:schemeClr val="bg1"/>
                </a:solidFill>
              </a:rPr>
              <a:t>Road Safety Victoria, Department of Transport</a:t>
            </a:r>
          </a:p>
          <a:p>
            <a:r>
              <a:rPr lang="en-AU" sz="1000" b="0" dirty="0">
                <a:solidFill>
                  <a:schemeClr val="bg1"/>
                </a:solidFill>
              </a:rPr>
              <a:t>Jeremy Woolley</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000" b="0" dirty="0">
                <a:solidFill>
                  <a:schemeClr val="bg1"/>
                </a:solidFill>
              </a:rPr>
              <a:t>Centre for Automotive Safety Research, University of Adelaide</a:t>
            </a:r>
          </a:p>
        </p:txBody>
      </p:sp>
      <p:sp>
        <p:nvSpPr>
          <p:cNvPr id="9" name="TextBox 8">
            <a:extLst>
              <a:ext uri="{FF2B5EF4-FFF2-40B4-BE49-F238E27FC236}">
                <a16:creationId xmlns:a16="http://schemas.microsoft.com/office/drawing/2014/main" id="{4B5CC68D-C093-4612-B202-9D8892E5D1A0}"/>
              </a:ext>
            </a:extLst>
          </p:cNvPr>
          <p:cNvSpPr txBox="1"/>
          <p:nvPr userDrawn="1"/>
        </p:nvSpPr>
        <p:spPr>
          <a:xfrm>
            <a:off x="628650" y="4641154"/>
            <a:ext cx="7886700" cy="1292662"/>
          </a:xfrm>
          <a:prstGeom prst="rect">
            <a:avLst/>
          </a:prstGeom>
          <a:noFill/>
        </p:spPr>
        <p:txBody>
          <a:bodyPr wrap="square" rtlCol="0">
            <a:spAutoFit/>
          </a:bodyPr>
          <a:lstStyle/>
          <a:p>
            <a:pPr>
              <a:spcAft>
                <a:spcPts val="600"/>
              </a:spcAft>
            </a:pPr>
            <a:r>
              <a:rPr lang="en-AU" sz="1800" b="1" dirty="0">
                <a:solidFill>
                  <a:srgbClr val="01A0DF"/>
                </a:solidFill>
              </a:rPr>
              <a:t>Statement of intent</a:t>
            </a:r>
          </a:p>
          <a:p>
            <a:pPr algn="just">
              <a:spcAft>
                <a:spcPts val="600"/>
              </a:spcAft>
            </a:pPr>
            <a:r>
              <a:rPr lang="en-US" sz="900" b="0" dirty="0">
                <a:solidFill>
                  <a:schemeClr val="bg1"/>
                </a:solidFill>
              </a:rPr>
              <a:t>This learning material was created within the context of use by tertiary students and educators, but is not limited to this use. It is intended that the material may be modified by users for application to their specific learning and teaching requirements.</a:t>
            </a:r>
          </a:p>
          <a:p>
            <a:pPr algn="just">
              <a:spcAft>
                <a:spcPts val="600"/>
              </a:spcAft>
            </a:pPr>
            <a:r>
              <a:rPr lang="en-US" sz="900" b="0" dirty="0">
                <a:solidFill>
                  <a:schemeClr val="bg1"/>
                </a:solidFill>
              </a:rPr>
              <a:t>The information provided within this learning material is intended for educational purposes and as such provides general information that may not be applicable to every situation.</a:t>
            </a:r>
          </a:p>
          <a:p>
            <a:pPr algn="just">
              <a:spcAft>
                <a:spcPts val="600"/>
              </a:spcAft>
            </a:pPr>
            <a:r>
              <a:rPr lang="en-US" sz="900" b="0" dirty="0">
                <a:solidFill>
                  <a:schemeClr val="bg1"/>
                </a:solidFill>
              </a:rPr>
              <a:t>Users should note that images sourced through creative commons may be subject to non-commercial copyright restrictions.</a:t>
            </a:r>
          </a:p>
        </p:txBody>
      </p:sp>
      <p:sp>
        <p:nvSpPr>
          <p:cNvPr id="10" name="TextBox 9">
            <a:extLst>
              <a:ext uri="{FF2B5EF4-FFF2-40B4-BE49-F238E27FC236}">
                <a16:creationId xmlns:a16="http://schemas.microsoft.com/office/drawing/2014/main" id="{5733EC76-397B-4F79-BF1A-E8A48DA4649A}"/>
              </a:ext>
            </a:extLst>
          </p:cNvPr>
          <p:cNvSpPr txBox="1"/>
          <p:nvPr userDrawn="1"/>
        </p:nvSpPr>
        <p:spPr>
          <a:xfrm>
            <a:off x="628650" y="3764167"/>
            <a:ext cx="7886700" cy="830997"/>
          </a:xfrm>
          <a:prstGeom prst="rect">
            <a:avLst/>
          </a:prstGeom>
          <a:noFill/>
        </p:spPr>
        <p:txBody>
          <a:bodyPr wrap="square" rtlCol="0">
            <a:spAutoFit/>
          </a:bodyPr>
          <a:lstStyle/>
          <a:p>
            <a:pPr>
              <a:spcAft>
                <a:spcPts val="600"/>
              </a:spcAft>
            </a:pPr>
            <a:r>
              <a:rPr lang="en-AU" sz="1800" b="1" dirty="0">
                <a:solidFill>
                  <a:srgbClr val="01A0DF"/>
                </a:solidFill>
              </a:rPr>
              <a:t>Version control</a:t>
            </a:r>
          </a:p>
          <a:p>
            <a:pPr algn="just">
              <a:spcAft>
                <a:spcPts val="600"/>
              </a:spcAft>
            </a:pPr>
            <a:r>
              <a:rPr lang="en-AU" sz="1000" b="0" dirty="0">
                <a:solidFill>
                  <a:schemeClr val="bg1"/>
                </a:solidFill>
              </a:rPr>
              <a:t>Version</a:t>
            </a:r>
          </a:p>
          <a:p>
            <a:pPr algn="just"/>
            <a:r>
              <a:rPr lang="en-AU" sz="1000" b="0" dirty="0">
                <a:solidFill>
                  <a:schemeClr val="bg1"/>
                </a:solidFill>
              </a:rPr>
              <a:t>Released</a:t>
            </a:r>
          </a:p>
        </p:txBody>
      </p:sp>
      <p:sp>
        <p:nvSpPr>
          <p:cNvPr id="12" name="Text Placeholder 11">
            <a:extLst>
              <a:ext uri="{FF2B5EF4-FFF2-40B4-BE49-F238E27FC236}">
                <a16:creationId xmlns:a16="http://schemas.microsoft.com/office/drawing/2014/main" id="{D0AFAEA1-9B5C-4FC5-9E11-A45DAFD21356}"/>
              </a:ext>
            </a:extLst>
          </p:cNvPr>
          <p:cNvSpPr>
            <a:spLocks noGrp="1"/>
          </p:cNvSpPr>
          <p:nvPr>
            <p:ph type="body" sz="quarter" idx="10" hasCustomPrompt="1"/>
          </p:nvPr>
        </p:nvSpPr>
        <p:spPr>
          <a:xfrm>
            <a:off x="1061556" y="4132567"/>
            <a:ext cx="2440766" cy="217487"/>
          </a:xfrm>
        </p:spPr>
        <p:txBody>
          <a:bodyPr>
            <a:noAutofit/>
          </a:bodyPr>
          <a:lstStyle>
            <a:lvl1pPr>
              <a:defRPr sz="1000" b="0">
                <a:solidFill>
                  <a:schemeClr val="bg1"/>
                </a:solidFill>
              </a:defRPr>
            </a:lvl1pPr>
          </a:lstStyle>
          <a:p>
            <a:pPr lvl="0"/>
            <a:r>
              <a:rPr lang="en-AU" sz="1000" dirty="0"/>
              <a:t>Click to add version number (X.X format)</a:t>
            </a:r>
            <a:endParaRPr lang="en-AU" dirty="0"/>
          </a:p>
        </p:txBody>
      </p:sp>
      <p:sp>
        <p:nvSpPr>
          <p:cNvPr id="13" name="Text Placeholder 11">
            <a:extLst>
              <a:ext uri="{FF2B5EF4-FFF2-40B4-BE49-F238E27FC236}">
                <a16:creationId xmlns:a16="http://schemas.microsoft.com/office/drawing/2014/main" id="{E282D6CB-C008-45BD-B50D-FABBBCCA3E2E}"/>
              </a:ext>
            </a:extLst>
          </p:cNvPr>
          <p:cNvSpPr>
            <a:spLocks noGrp="1"/>
          </p:cNvSpPr>
          <p:nvPr>
            <p:ph type="body" sz="quarter" idx="11" hasCustomPrompt="1"/>
          </p:nvPr>
        </p:nvSpPr>
        <p:spPr>
          <a:xfrm>
            <a:off x="1136316" y="4362626"/>
            <a:ext cx="2642054" cy="217487"/>
          </a:xfrm>
        </p:spPr>
        <p:txBody>
          <a:bodyPr>
            <a:noAutofit/>
          </a:bodyPr>
          <a:lstStyle>
            <a:lvl1pPr>
              <a:defRPr sz="1000" b="0">
                <a:solidFill>
                  <a:schemeClr val="bg1"/>
                </a:solidFill>
              </a:defRPr>
            </a:lvl1pPr>
          </a:lstStyle>
          <a:p>
            <a:pPr lvl="0"/>
            <a:r>
              <a:rPr lang="en-AU" sz="1000" dirty="0"/>
              <a:t>Click to add release date (XX XXX 20XX format)</a:t>
            </a:r>
            <a:endParaRPr lang="en-AU" dirty="0"/>
          </a:p>
        </p:txBody>
      </p:sp>
      <p:sp>
        <p:nvSpPr>
          <p:cNvPr id="11" name="Slide Number Placeholder 8">
            <a:extLst>
              <a:ext uri="{FF2B5EF4-FFF2-40B4-BE49-F238E27FC236}">
                <a16:creationId xmlns:a16="http://schemas.microsoft.com/office/drawing/2014/main" id="{41C49602-AB90-4DE2-AF71-34B7B60C3FC7}"/>
              </a:ext>
            </a:extLst>
          </p:cNvPr>
          <p:cNvSpPr>
            <a:spLocks noGrp="1"/>
          </p:cNvSpPr>
          <p:nvPr>
            <p:ph type="sldNum" sz="quarter" idx="12"/>
          </p:nvPr>
        </p:nvSpPr>
        <p:spPr>
          <a:xfrm>
            <a:off x="5457293" y="6218334"/>
            <a:ext cx="2057400" cy="365125"/>
          </a:xfrm>
        </p:spPr>
        <p:txBody>
          <a:bodyPr/>
          <a:lstStyle/>
          <a:p>
            <a:fld id="{A9D36E53-D99A-0F41-B3E8-EF235B9A2E23}" type="slidenum">
              <a:rPr lang="en-US" smtClean="0"/>
              <a:pPr/>
              <a:t>‹#›</a:t>
            </a:fld>
            <a:endParaRPr lang="en-US" dirty="0"/>
          </a:p>
        </p:txBody>
      </p:sp>
      <p:pic>
        <p:nvPicPr>
          <p:cNvPr id="14" name="Picture 13">
            <a:extLst>
              <a:ext uri="{FF2B5EF4-FFF2-40B4-BE49-F238E27FC236}">
                <a16:creationId xmlns:a16="http://schemas.microsoft.com/office/drawing/2014/main" id="{39C152FE-5F69-47DA-97F2-23C819318A6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38469" y="6137046"/>
            <a:ext cx="1147312" cy="529148"/>
          </a:xfrm>
          <a:prstGeom prst="rect">
            <a:avLst/>
          </a:prstGeom>
        </p:spPr>
      </p:pic>
      <p:sp>
        <p:nvSpPr>
          <p:cNvPr id="15" name="Footer Placeholder 7">
            <a:extLst>
              <a:ext uri="{FF2B5EF4-FFF2-40B4-BE49-F238E27FC236}">
                <a16:creationId xmlns:a16="http://schemas.microsoft.com/office/drawing/2014/main" id="{D61A840A-CEA1-4B46-B349-FF653F0D24F9}"/>
              </a:ext>
            </a:extLst>
          </p:cNvPr>
          <p:cNvSpPr>
            <a:spLocks noGrp="1"/>
          </p:cNvSpPr>
          <p:nvPr>
            <p:ph type="ftr" sz="quarter" idx="13"/>
          </p:nvPr>
        </p:nvSpPr>
        <p:spPr>
          <a:xfrm>
            <a:off x="628650" y="6218334"/>
            <a:ext cx="3086100" cy="365125"/>
          </a:xfrm>
        </p:spPr>
        <p:txBody>
          <a:bodyPr/>
          <a:lstStyle/>
          <a:p>
            <a:r>
              <a:rPr lang="en-US" dirty="0"/>
              <a:t>Module 1, Snippet 5</a:t>
            </a:r>
          </a:p>
        </p:txBody>
      </p:sp>
      <p:sp>
        <p:nvSpPr>
          <p:cNvPr id="16" name="TextBox 15">
            <a:extLst>
              <a:ext uri="{FF2B5EF4-FFF2-40B4-BE49-F238E27FC236}">
                <a16:creationId xmlns:a16="http://schemas.microsoft.com/office/drawing/2014/main" id="{934DA813-8DE1-494A-BB83-2A0E33EF268E}"/>
              </a:ext>
            </a:extLst>
          </p:cNvPr>
          <p:cNvSpPr txBox="1"/>
          <p:nvPr userDrawn="1"/>
        </p:nvSpPr>
        <p:spPr>
          <a:xfrm>
            <a:off x="628650" y="1086864"/>
            <a:ext cx="7886700" cy="754053"/>
          </a:xfrm>
          <a:prstGeom prst="rect">
            <a:avLst/>
          </a:prstGeom>
          <a:noFill/>
        </p:spPr>
        <p:txBody>
          <a:bodyPr wrap="square" rtlCol="0">
            <a:spAutoFit/>
          </a:bodyPr>
          <a:lstStyle/>
          <a:p>
            <a:pPr>
              <a:spcAft>
                <a:spcPts val="600"/>
              </a:spcAft>
            </a:pPr>
            <a:r>
              <a:rPr lang="en-AU" sz="1800" b="1" dirty="0">
                <a:solidFill>
                  <a:srgbClr val="01A0DF"/>
                </a:solidFill>
              </a:rPr>
              <a:t>Sponsors</a:t>
            </a:r>
          </a:p>
          <a:p>
            <a:r>
              <a:rPr lang="en-AU" sz="1000" b="0" dirty="0">
                <a:solidFill>
                  <a:schemeClr val="bg1"/>
                </a:solidFill>
              </a:rPr>
              <a:t>Traffic Accident Commission of Victoria</a:t>
            </a:r>
          </a:p>
          <a:p>
            <a:r>
              <a:rPr lang="en-AU" sz="1000" b="0" dirty="0">
                <a:solidFill>
                  <a:schemeClr val="bg1"/>
                </a:solidFill>
              </a:rPr>
              <a:t>Department of Transport, Victoria State Government</a:t>
            </a:r>
          </a:p>
        </p:txBody>
      </p:sp>
    </p:spTree>
    <p:extLst>
      <p:ext uri="{BB962C8B-B14F-4D97-AF65-F5344CB8AC3E}">
        <p14:creationId xmlns:p14="http://schemas.microsoft.com/office/powerpoint/2010/main" val="15185829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title">
    <p:bg>
      <p:bgPr>
        <a:solidFill>
          <a:srgbClr val="0E1429"/>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CA2227A-6067-443E-B63E-AF114C69F719}"/>
              </a:ext>
            </a:extLst>
          </p:cNvPr>
          <p:cNvSpPr>
            <a:spLocks noGrp="1"/>
          </p:cNvSpPr>
          <p:nvPr>
            <p:ph type="body" sz="quarter" idx="10" hasCustomPrompt="1"/>
          </p:nvPr>
        </p:nvSpPr>
        <p:spPr>
          <a:xfrm>
            <a:off x="509588" y="2200275"/>
            <a:ext cx="8169275" cy="1811008"/>
          </a:xfrm>
        </p:spPr>
        <p:txBody>
          <a:bodyPr>
            <a:normAutofit/>
          </a:bodyPr>
          <a:lstStyle>
            <a:lvl1pPr>
              <a:defRPr sz="6000">
                <a:solidFill>
                  <a:srgbClr val="01A0DF"/>
                </a:solidFill>
              </a:defRPr>
            </a:lvl1pPr>
          </a:lstStyle>
          <a:p>
            <a:pPr lvl="0"/>
            <a:r>
              <a:rPr lang="en-US" dirty="0"/>
              <a:t>Section Title</a:t>
            </a:r>
          </a:p>
        </p:txBody>
      </p:sp>
      <p:sp>
        <p:nvSpPr>
          <p:cNvPr id="4" name="Slide Number Placeholder 8">
            <a:extLst>
              <a:ext uri="{FF2B5EF4-FFF2-40B4-BE49-F238E27FC236}">
                <a16:creationId xmlns:a16="http://schemas.microsoft.com/office/drawing/2014/main" id="{EC6AC5CA-FFEA-4D13-8E5F-8DEBEA42F37F}"/>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5" name="Picture 4">
            <a:extLst>
              <a:ext uri="{FF2B5EF4-FFF2-40B4-BE49-F238E27FC236}">
                <a16:creationId xmlns:a16="http://schemas.microsoft.com/office/drawing/2014/main" id="{A1933036-6E03-4F7D-91B9-A643C9A27F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38469" y="6137046"/>
            <a:ext cx="1147312" cy="529148"/>
          </a:xfrm>
          <a:prstGeom prst="rect">
            <a:avLst/>
          </a:prstGeom>
        </p:spPr>
      </p:pic>
      <p:sp>
        <p:nvSpPr>
          <p:cNvPr id="7" name="Footer Placeholder 7">
            <a:extLst>
              <a:ext uri="{FF2B5EF4-FFF2-40B4-BE49-F238E27FC236}">
                <a16:creationId xmlns:a16="http://schemas.microsoft.com/office/drawing/2014/main" id="{7ED945FC-2488-4B60-917B-004988BEF009}"/>
              </a:ext>
            </a:extLst>
          </p:cNvPr>
          <p:cNvSpPr>
            <a:spLocks noGrp="1"/>
          </p:cNvSpPr>
          <p:nvPr>
            <p:ph type="ftr" sz="quarter" idx="12"/>
          </p:nvPr>
        </p:nvSpPr>
        <p:spPr>
          <a:xfrm>
            <a:off x="628650" y="6218334"/>
            <a:ext cx="3086100" cy="365125"/>
          </a:xfrm>
        </p:spPr>
        <p:txBody>
          <a:bodyPr/>
          <a:lstStyle/>
          <a:p>
            <a:r>
              <a:rPr lang="en-US" dirty="0"/>
              <a:t>Module 1, Snippet 5</a:t>
            </a:r>
          </a:p>
        </p:txBody>
      </p:sp>
    </p:spTree>
    <p:extLst>
      <p:ext uri="{BB962C8B-B14F-4D97-AF65-F5344CB8AC3E}">
        <p14:creationId xmlns:p14="http://schemas.microsoft.com/office/powerpoint/2010/main" val="22193362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only">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49593"/>
            <a:ext cx="7886700" cy="4351338"/>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1, Snippet 5</a:t>
            </a:r>
          </a:p>
        </p:txBody>
      </p:sp>
      <p:sp>
        <p:nvSpPr>
          <p:cNvPr id="9" name="Slide Number Placeholder 8">
            <a:extLst>
              <a:ext uri="{FF2B5EF4-FFF2-40B4-BE49-F238E27FC236}">
                <a16:creationId xmlns:a16="http://schemas.microsoft.com/office/drawing/2014/main" id="{42A2BCFF-CEC8-42C2-97A7-457F4FE334D4}"/>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0" name="Picture 9">
            <a:extLst>
              <a:ext uri="{FF2B5EF4-FFF2-40B4-BE49-F238E27FC236}">
                <a16:creationId xmlns:a16="http://schemas.microsoft.com/office/drawing/2014/main" id="{0AB9FB52-9FAE-4302-A71B-8C83AB2EAE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38469" y="6137046"/>
            <a:ext cx="1147312" cy="529148"/>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and picture">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49593"/>
            <a:ext cx="3943350" cy="4351338"/>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1, Snippet 5</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4649788" y="1549593"/>
            <a:ext cx="4494212" cy="4351338"/>
          </a:xfrm>
        </p:spPr>
        <p:txBody>
          <a:bodyPr/>
          <a:lstStyle/>
          <a:p>
            <a:endParaRPr lang="en-AU" dirty="0"/>
          </a:p>
        </p:txBody>
      </p:sp>
      <p:sp>
        <p:nvSpPr>
          <p:cNvPr id="5" name="Text Placeholder 4">
            <a:extLst>
              <a:ext uri="{FF2B5EF4-FFF2-40B4-BE49-F238E27FC236}">
                <a16:creationId xmlns:a16="http://schemas.microsoft.com/office/drawing/2014/main" id="{C9F12EA2-E83B-456A-9BEC-6D6B42005379}"/>
              </a:ext>
            </a:extLst>
          </p:cNvPr>
          <p:cNvSpPr>
            <a:spLocks noGrp="1"/>
          </p:cNvSpPr>
          <p:nvPr>
            <p:ph type="body" sz="quarter" idx="13"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0" name="Slide Number Placeholder 8">
            <a:extLst>
              <a:ext uri="{FF2B5EF4-FFF2-40B4-BE49-F238E27FC236}">
                <a16:creationId xmlns:a16="http://schemas.microsoft.com/office/drawing/2014/main" id="{4A136AC9-5B72-41B5-8956-382EEAB51049}"/>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1" name="Picture 10">
            <a:extLst>
              <a:ext uri="{FF2B5EF4-FFF2-40B4-BE49-F238E27FC236}">
                <a16:creationId xmlns:a16="http://schemas.microsoft.com/office/drawing/2014/main" id="{67081FC1-A279-4F1E-B36F-1591B1696D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24907126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nd picture 2">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49593"/>
            <a:ext cx="3943350" cy="4351338"/>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1, Snippet 5</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4649788" y="1221789"/>
            <a:ext cx="4494212" cy="2232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4649788" y="3664788"/>
            <a:ext cx="4494212" cy="2232000"/>
          </a:xfrm>
        </p:spPr>
        <p:txBody>
          <a:bodyPr/>
          <a:lstStyle/>
          <a:p>
            <a:endParaRPr lang="en-AU"/>
          </a:p>
        </p:txBody>
      </p:sp>
      <p:sp>
        <p:nvSpPr>
          <p:cNvPr id="10" name="Text Placeholder 4">
            <a:extLst>
              <a:ext uri="{FF2B5EF4-FFF2-40B4-BE49-F238E27FC236}">
                <a16:creationId xmlns:a16="http://schemas.microsoft.com/office/drawing/2014/main" id="{56C7ABE7-6DC4-43AB-9AB1-92B874A1CEF3}"/>
              </a:ext>
            </a:extLst>
          </p:cNvPr>
          <p:cNvSpPr>
            <a:spLocks noGrp="1"/>
          </p:cNvSpPr>
          <p:nvPr>
            <p:ph type="body" sz="quarter" idx="14"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Slide Number Placeholder 8">
            <a:extLst>
              <a:ext uri="{FF2B5EF4-FFF2-40B4-BE49-F238E27FC236}">
                <a16:creationId xmlns:a16="http://schemas.microsoft.com/office/drawing/2014/main" id="{CE680EAC-4A6D-490C-95C9-BB4DEFF8CC4B}"/>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2" name="Picture 11">
            <a:extLst>
              <a:ext uri="{FF2B5EF4-FFF2-40B4-BE49-F238E27FC236}">
                <a16:creationId xmlns:a16="http://schemas.microsoft.com/office/drawing/2014/main" id="{8C794707-A10C-49EA-A3AD-2FF1DEADD3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38469" y="6137046"/>
            <a:ext cx="1147312" cy="529148"/>
          </a:xfrm>
          <a:prstGeom prst="rect">
            <a:avLst/>
          </a:prstGeom>
        </p:spPr>
      </p:pic>
      <p:sp>
        <p:nvSpPr>
          <p:cNvPr id="13" name="Text Placeholder 4">
            <a:extLst>
              <a:ext uri="{FF2B5EF4-FFF2-40B4-BE49-F238E27FC236}">
                <a16:creationId xmlns:a16="http://schemas.microsoft.com/office/drawing/2014/main" id="{E2CB5952-0470-402A-899A-4A07400D7334}"/>
              </a:ext>
            </a:extLst>
          </p:cNvPr>
          <p:cNvSpPr>
            <a:spLocks noGrp="1"/>
          </p:cNvSpPr>
          <p:nvPr>
            <p:ph type="body" sz="quarter" idx="15" hasCustomPrompt="1"/>
          </p:nvPr>
        </p:nvSpPr>
        <p:spPr>
          <a:xfrm>
            <a:off x="4649788" y="3464852"/>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Tree>
    <p:extLst>
      <p:ext uri="{BB962C8B-B14F-4D97-AF65-F5344CB8AC3E}">
        <p14:creationId xmlns:p14="http://schemas.microsoft.com/office/powerpoint/2010/main" val="36546088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ext and picture 2">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49594"/>
            <a:ext cx="3943350" cy="2094646"/>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1, Snippet 5</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4649788" y="1221789"/>
            <a:ext cx="4494212" cy="2232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4649788" y="3664788"/>
            <a:ext cx="4494212" cy="2232000"/>
          </a:xfrm>
        </p:spPr>
        <p:txBody>
          <a:bodyPr/>
          <a:lstStyle/>
          <a:p>
            <a:endParaRPr lang="en-AU"/>
          </a:p>
        </p:txBody>
      </p:sp>
      <p:sp>
        <p:nvSpPr>
          <p:cNvPr id="10" name="Text Placeholder 4">
            <a:extLst>
              <a:ext uri="{FF2B5EF4-FFF2-40B4-BE49-F238E27FC236}">
                <a16:creationId xmlns:a16="http://schemas.microsoft.com/office/drawing/2014/main" id="{56C7ABE7-6DC4-43AB-9AB1-92B874A1CEF3}"/>
              </a:ext>
            </a:extLst>
          </p:cNvPr>
          <p:cNvSpPr>
            <a:spLocks noGrp="1"/>
          </p:cNvSpPr>
          <p:nvPr>
            <p:ph type="body" sz="quarter" idx="14"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Slide Number Placeholder 8">
            <a:extLst>
              <a:ext uri="{FF2B5EF4-FFF2-40B4-BE49-F238E27FC236}">
                <a16:creationId xmlns:a16="http://schemas.microsoft.com/office/drawing/2014/main" id="{CE680EAC-4A6D-490C-95C9-BB4DEFF8CC4B}"/>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2" name="Picture 11">
            <a:extLst>
              <a:ext uri="{FF2B5EF4-FFF2-40B4-BE49-F238E27FC236}">
                <a16:creationId xmlns:a16="http://schemas.microsoft.com/office/drawing/2014/main" id="{8C794707-A10C-49EA-A3AD-2FF1DEADD3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38469" y="6137046"/>
            <a:ext cx="1147312" cy="529148"/>
          </a:xfrm>
          <a:prstGeom prst="rect">
            <a:avLst/>
          </a:prstGeom>
        </p:spPr>
      </p:pic>
      <p:sp>
        <p:nvSpPr>
          <p:cNvPr id="13" name="Text Placeholder 4">
            <a:extLst>
              <a:ext uri="{FF2B5EF4-FFF2-40B4-BE49-F238E27FC236}">
                <a16:creationId xmlns:a16="http://schemas.microsoft.com/office/drawing/2014/main" id="{E2CB5952-0470-402A-899A-4A07400D7334}"/>
              </a:ext>
            </a:extLst>
          </p:cNvPr>
          <p:cNvSpPr>
            <a:spLocks noGrp="1"/>
          </p:cNvSpPr>
          <p:nvPr>
            <p:ph type="body" sz="quarter" idx="15" hasCustomPrompt="1"/>
          </p:nvPr>
        </p:nvSpPr>
        <p:spPr>
          <a:xfrm>
            <a:off x="4649788" y="3464852"/>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4" name="Picture Placeholder 4">
            <a:extLst>
              <a:ext uri="{FF2B5EF4-FFF2-40B4-BE49-F238E27FC236}">
                <a16:creationId xmlns:a16="http://schemas.microsoft.com/office/drawing/2014/main" id="{6E260B2F-1EB3-428E-95FD-243FD115F227}"/>
              </a:ext>
            </a:extLst>
          </p:cNvPr>
          <p:cNvSpPr>
            <a:spLocks noGrp="1"/>
          </p:cNvSpPr>
          <p:nvPr>
            <p:ph type="pic" sz="quarter" idx="16"/>
          </p:nvPr>
        </p:nvSpPr>
        <p:spPr>
          <a:xfrm>
            <a:off x="628650" y="3660047"/>
            <a:ext cx="3943350" cy="2232000"/>
          </a:xfrm>
        </p:spPr>
        <p:txBody>
          <a:bodyPr/>
          <a:lstStyle/>
          <a:p>
            <a:endParaRPr lang="en-AU"/>
          </a:p>
        </p:txBody>
      </p:sp>
      <p:sp>
        <p:nvSpPr>
          <p:cNvPr id="15" name="Text Placeholder 4">
            <a:extLst>
              <a:ext uri="{FF2B5EF4-FFF2-40B4-BE49-F238E27FC236}">
                <a16:creationId xmlns:a16="http://schemas.microsoft.com/office/drawing/2014/main" id="{639B3741-CB69-4A19-B3BD-55E5F11D5E65}"/>
              </a:ext>
            </a:extLst>
          </p:cNvPr>
          <p:cNvSpPr>
            <a:spLocks noGrp="1"/>
          </p:cNvSpPr>
          <p:nvPr>
            <p:ph type="body" sz="quarter" idx="17" hasCustomPrompt="1"/>
          </p:nvPr>
        </p:nvSpPr>
        <p:spPr>
          <a:xfrm>
            <a:off x="628650" y="5905414"/>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Tree>
    <p:extLst>
      <p:ext uri="{BB962C8B-B14F-4D97-AF65-F5344CB8AC3E}">
        <p14:creationId xmlns:p14="http://schemas.microsoft.com/office/powerpoint/2010/main" val="38616413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nd picture 3">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549593"/>
            <a:ext cx="7886699" cy="2082141"/>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1, Snippet 5</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628649" y="3787301"/>
            <a:ext cx="3865562" cy="2124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4649788" y="3776931"/>
            <a:ext cx="3865562" cy="2124000"/>
          </a:xfrm>
        </p:spPr>
        <p:txBody>
          <a:bodyPr/>
          <a:lstStyle/>
          <a:p>
            <a:endParaRPr lang="en-AU"/>
          </a:p>
        </p:txBody>
      </p:sp>
      <p:sp>
        <p:nvSpPr>
          <p:cNvPr id="10" name="Text Placeholder 4">
            <a:extLst>
              <a:ext uri="{FF2B5EF4-FFF2-40B4-BE49-F238E27FC236}">
                <a16:creationId xmlns:a16="http://schemas.microsoft.com/office/drawing/2014/main" id="{431E9B43-4E68-4ED0-BE64-1C7B52E412CC}"/>
              </a:ext>
            </a:extLst>
          </p:cNvPr>
          <p:cNvSpPr>
            <a:spLocks noGrp="1"/>
          </p:cNvSpPr>
          <p:nvPr>
            <p:ph type="body" sz="quarter" idx="14"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Text Placeholder 4">
            <a:extLst>
              <a:ext uri="{FF2B5EF4-FFF2-40B4-BE49-F238E27FC236}">
                <a16:creationId xmlns:a16="http://schemas.microsoft.com/office/drawing/2014/main" id="{174C724A-32D2-428C-8919-FE871C7A6A96}"/>
              </a:ext>
            </a:extLst>
          </p:cNvPr>
          <p:cNvSpPr>
            <a:spLocks noGrp="1"/>
          </p:cNvSpPr>
          <p:nvPr>
            <p:ph type="body" sz="quarter" idx="15" hasCustomPrompt="1"/>
          </p:nvPr>
        </p:nvSpPr>
        <p:spPr>
          <a:xfrm>
            <a:off x="628649" y="589848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2" name="Slide Number Placeholder 8">
            <a:extLst>
              <a:ext uri="{FF2B5EF4-FFF2-40B4-BE49-F238E27FC236}">
                <a16:creationId xmlns:a16="http://schemas.microsoft.com/office/drawing/2014/main" id="{EBC7B252-7B3F-4710-97B5-D4D1EB95E58B}"/>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3" name="Picture 12">
            <a:extLst>
              <a:ext uri="{FF2B5EF4-FFF2-40B4-BE49-F238E27FC236}">
                <a16:creationId xmlns:a16="http://schemas.microsoft.com/office/drawing/2014/main" id="{8865E9CA-67B7-4C0C-89C3-399FF286B36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1293742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picture 6">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549592"/>
            <a:ext cx="7886699" cy="1339200"/>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1, Snippet 5</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628649" y="2958874"/>
            <a:ext cx="3865562" cy="2952427"/>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4649788" y="2958874"/>
            <a:ext cx="3865562" cy="2942057"/>
          </a:xfrm>
        </p:spPr>
        <p:txBody>
          <a:bodyPr/>
          <a:lstStyle/>
          <a:p>
            <a:endParaRPr lang="en-AU"/>
          </a:p>
        </p:txBody>
      </p:sp>
      <p:sp>
        <p:nvSpPr>
          <p:cNvPr id="10" name="Text Placeholder 4">
            <a:extLst>
              <a:ext uri="{FF2B5EF4-FFF2-40B4-BE49-F238E27FC236}">
                <a16:creationId xmlns:a16="http://schemas.microsoft.com/office/drawing/2014/main" id="{F0C94240-E8E3-4FE6-B901-4A6F9739C5BB}"/>
              </a:ext>
            </a:extLst>
          </p:cNvPr>
          <p:cNvSpPr>
            <a:spLocks noGrp="1"/>
          </p:cNvSpPr>
          <p:nvPr>
            <p:ph type="body" sz="quarter" idx="14"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Text Placeholder 4">
            <a:extLst>
              <a:ext uri="{FF2B5EF4-FFF2-40B4-BE49-F238E27FC236}">
                <a16:creationId xmlns:a16="http://schemas.microsoft.com/office/drawing/2014/main" id="{A233EA9E-31F3-456E-9B2A-9E47BC2DF7F4}"/>
              </a:ext>
            </a:extLst>
          </p:cNvPr>
          <p:cNvSpPr>
            <a:spLocks noGrp="1"/>
          </p:cNvSpPr>
          <p:nvPr>
            <p:ph type="body" sz="quarter" idx="15" hasCustomPrompt="1"/>
          </p:nvPr>
        </p:nvSpPr>
        <p:spPr>
          <a:xfrm>
            <a:off x="628649" y="591130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2" name="Slide Number Placeholder 8">
            <a:extLst>
              <a:ext uri="{FF2B5EF4-FFF2-40B4-BE49-F238E27FC236}">
                <a16:creationId xmlns:a16="http://schemas.microsoft.com/office/drawing/2014/main" id="{DBC9BDE5-AADC-4D3B-B6AB-2F9BD9E33702}"/>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3" name="Picture 12">
            <a:extLst>
              <a:ext uri="{FF2B5EF4-FFF2-40B4-BE49-F238E27FC236}">
                <a16:creationId xmlns:a16="http://schemas.microsoft.com/office/drawing/2014/main" id="{689B4146-939A-45E0-9AD5-D31F9E11DB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1261454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HEADER 1</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628650" y="6356350"/>
            <a:ext cx="30861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Module 3, Snippet 3</a:t>
            </a:r>
            <a:endParaRPr lang="en-US" dirty="0"/>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D36E53-D99A-0F41-B3E8-EF235B9A2E23}" type="slidenum">
              <a:rPr lang="en-US" smtClean="0"/>
              <a:pPr/>
              <a:t>‹#›</a:t>
            </a:fld>
            <a:endParaRPr lang="en-US" dirty="0"/>
          </a:p>
        </p:txBody>
      </p:sp>
    </p:spTree>
    <p:extLst>
      <p:ext uri="{BB962C8B-B14F-4D97-AF65-F5344CB8AC3E}">
        <p14:creationId xmlns:p14="http://schemas.microsoft.com/office/powerpoint/2010/main" val="6793685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5" r:id="rId3"/>
    <p:sldLayoutId id="2147483662" r:id="rId4"/>
    <p:sldLayoutId id="2147483665" r:id="rId5"/>
    <p:sldLayoutId id="2147483666" r:id="rId6"/>
    <p:sldLayoutId id="2147483678" r:id="rId7"/>
    <p:sldLayoutId id="2147483669" r:id="rId8"/>
    <p:sldLayoutId id="2147483674" r:id="rId9"/>
    <p:sldLayoutId id="2147483670" r:id="rId10"/>
    <p:sldLayoutId id="2147483673" r:id="rId11"/>
    <p:sldLayoutId id="2147483667" r:id="rId12"/>
    <p:sldLayoutId id="2147483672" r:id="rId13"/>
    <p:sldLayoutId id="2147483671" r:id="rId14"/>
    <p:sldLayoutId id="2147483668" r:id="rId15"/>
    <p:sldLayoutId id="2147483663" r:id="rId16"/>
  </p:sldLayoutIdLst>
  <p:hf hdr="0" dt="0"/>
  <p:txStyles>
    <p:titleStyle>
      <a:lvl1pPr algn="l" defTabSz="914400" rtl="0" eaLnBrk="1" latinLnBrk="0" hangingPunct="1">
        <a:lnSpc>
          <a:spcPct val="90000"/>
        </a:lnSpc>
        <a:spcBef>
          <a:spcPct val="0"/>
        </a:spcBef>
        <a:buNone/>
        <a:defRPr sz="2800" b="1" kern="1200">
          <a:solidFill>
            <a:schemeClr val="tx1"/>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notesSlide" Target="../notesSlides/notesSlide9.xml"/><Relationship Id="rId3" Type="http://schemas.microsoft.com/office/2007/relationships/media" Target="../media/media19.mp3"/><Relationship Id="rId7" Type="http://schemas.openxmlformats.org/officeDocument/2006/relationships/slideLayout" Target="../slideLayouts/slideLayout5.xml"/><Relationship Id="rId12" Type="http://schemas.openxmlformats.org/officeDocument/2006/relationships/image" Target="../media/image8.pn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audio" Target="../media/media20.mp3"/><Relationship Id="rId11" Type="http://schemas.openxmlformats.org/officeDocument/2006/relationships/hyperlink" Target="https://creativecommons.org/licenses/by-sa/3.0/" TargetMode="External"/><Relationship Id="rId5" Type="http://schemas.microsoft.com/office/2007/relationships/media" Target="../media/media20.mp3"/><Relationship Id="rId10" Type="http://schemas.openxmlformats.org/officeDocument/2006/relationships/hyperlink" Target="https://en.wikipedia.org/wiki/Davis%E2%80%93Besse_Nuclear_Power_Station" TargetMode="External"/><Relationship Id="rId4" Type="http://schemas.openxmlformats.org/officeDocument/2006/relationships/audio" Target="../media/media19.mp3"/><Relationship Id="rId9" Type="http://schemas.openxmlformats.org/officeDocument/2006/relationships/image" Target="../media/image13.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11.xml"/><Relationship Id="rId13" Type="http://schemas.openxmlformats.org/officeDocument/2006/relationships/image" Target="../media/image15.jpg"/><Relationship Id="rId3" Type="http://schemas.microsoft.com/office/2007/relationships/media" Target="../media/media23.mp3"/><Relationship Id="rId7" Type="http://schemas.openxmlformats.org/officeDocument/2006/relationships/slideLayout" Target="../slideLayouts/slideLayout9.xml"/><Relationship Id="rId12" Type="http://schemas.openxmlformats.org/officeDocument/2006/relationships/hyperlink" Target="https://creativecommons.org/licenses/by-sa/3.0/" TargetMode="External"/><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audio" Target="../media/media24.mp3"/><Relationship Id="rId11" Type="http://schemas.openxmlformats.org/officeDocument/2006/relationships/hyperlink" Target="https://commons.wikimedia.org/wiki/File:We_Can_Do_It!_NARA_535413_-_Restoration_2.jpg" TargetMode="External"/><Relationship Id="rId5" Type="http://schemas.microsoft.com/office/2007/relationships/media" Target="../media/media24.mp3"/><Relationship Id="rId15" Type="http://schemas.openxmlformats.org/officeDocument/2006/relationships/image" Target="../media/image8.png"/><Relationship Id="rId10" Type="http://schemas.openxmlformats.org/officeDocument/2006/relationships/hyperlink" Target="https://en.wikipedia.org/wiki/Roughneck" TargetMode="External"/><Relationship Id="rId4" Type="http://schemas.openxmlformats.org/officeDocument/2006/relationships/audio" Target="../media/media23.mp3"/><Relationship Id="rId9" Type="http://schemas.openxmlformats.org/officeDocument/2006/relationships/image" Target="../media/image14.png"/><Relationship Id="rId14" Type="http://schemas.openxmlformats.org/officeDocument/2006/relationships/hyperlink" Target="http://www.k2g2.org/blog:kraftilicious:we_can_do_it_cover_by_lady_ada" TargetMode="External"/></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12.xml"/><Relationship Id="rId13" Type="http://schemas.openxmlformats.org/officeDocument/2006/relationships/image" Target="../media/image16.jpg"/><Relationship Id="rId3" Type="http://schemas.microsoft.com/office/2007/relationships/media" Target="../media/media26.mp3"/><Relationship Id="rId7" Type="http://schemas.openxmlformats.org/officeDocument/2006/relationships/slideLayout" Target="../slideLayouts/slideLayout6.xml"/><Relationship Id="rId12" Type="http://schemas.openxmlformats.org/officeDocument/2006/relationships/hyperlink" Target="https://creativecommons.org/licenses/by-nc-nd/3.0/" TargetMode="External"/><Relationship Id="rId2" Type="http://schemas.openxmlformats.org/officeDocument/2006/relationships/audio" Target="../media/media25.mp3"/><Relationship Id="rId1" Type="http://schemas.microsoft.com/office/2007/relationships/media" Target="../media/media25.mp3"/><Relationship Id="rId6" Type="http://schemas.openxmlformats.org/officeDocument/2006/relationships/audio" Target="../media/media27.mp3"/><Relationship Id="rId11" Type="http://schemas.openxmlformats.org/officeDocument/2006/relationships/hyperlink" Target="https://chillopedia.com/technology/top-5-worst-engineering-disasters-of-all-time/" TargetMode="External"/><Relationship Id="rId5" Type="http://schemas.microsoft.com/office/2007/relationships/media" Target="../media/media27.mp3"/><Relationship Id="rId15" Type="http://schemas.openxmlformats.org/officeDocument/2006/relationships/image" Target="../media/image8.png"/><Relationship Id="rId10" Type="http://schemas.openxmlformats.org/officeDocument/2006/relationships/hyperlink" Target="https://creativecommons.org/licenses/by-sa/4.0/deed.en" TargetMode="External"/><Relationship Id="rId4" Type="http://schemas.openxmlformats.org/officeDocument/2006/relationships/audio" Target="../media/media26.mp3"/><Relationship Id="rId9" Type="http://schemas.openxmlformats.org/officeDocument/2006/relationships/hyperlink" Target="https://commons.wikimedia.org/wiki/File:Thunder_Rapids_River_Ride_accident_scene_in_October_2016..jpg" TargetMode="External"/><Relationship Id="rId14" Type="http://schemas.openxmlformats.org/officeDocument/2006/relationships/image" Target="../media/image17.jpeg"/></Relationships>
</file>

<file path=ppt/slides/_rels/slide14.xml.rels><?xml version="1.0" encoding="UTF-8" standalone="yes"?>
<Relationships xmlns="http://schemas.openxmlformats.org/package/2006/relationships"><Relationship Id="rId8" Type="http://schemas.openxmlformats.org/officeDocument/2006/relationships/audio" Target="../media/media31.mp3"/><Relationship Id="rId13" Type="http://schemas.openxmlformats.org/officeDocument/2006/relationships/slideLayout" Target="../slideLayouts/slideLayout5.xml"/><Relationship Id="rId3" Type="http://schemas.microsoft.com/office/2007/relationships/media" Target="../media/media29.mp3"/><Relationship Id="rId7" Type="http://schemas.microsoft.com/office/2007/relationships/media" Target="../media/media31.mp3"/><Relationship Id="rId12" Type="http://schemas.openxmlformats.org/officeDocument/2006/relationships/audio" Target="../media/media33.mp3"/><Relationship Id="rId2" Type="http://schemas.openxmlformats.org/officeDocument/2006/relationships/audio" Target="../media/media28.mp3"/><Relationship Id="rId1" Type="http://schemas.microsoft.com/office/2007/relationships/media" Target="../media/media28.mp3"/><Relationship Id="rId6" Type="http://schemas.openxmlformats.org/officeDocument/2006/relationships/audio" Target="../media/media30.mp3"/><Relationship Id="rId11" Type="http://schemas.microsoft.com/office/2007/relationships/media" Target="../media/media33.mp3"/><Relationship Id="rId5" Type="http://schemas.microsoft.com/office/2007/relationships/media" Target="../media/media30.mp3"/><Relationship Id="rId15" Type="http://schemas.openxmlformats.org/officeDocument/2006/relationships/image" Target="../media/image8.png"/><Relationship Id="rId10" Type="http://schemas.openxmlformats.org/officeDocument/2006/relationships/audio" Target="../media/media32.mp3"/><Relationship Id="rId4" Type="http://schemas.openxmlformats.org/officeDocument/2006/relationships/audio" Target="../media/media29.mp3"/><Relationship Id="rId9" Type="http://schemas.microsoft.com/office/2007/relationships/media" Target="../media/media32.mp3"/><Relationship Id="rId1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png"/><Relationship Id="rId5" Type="http://schemas.openxmlformats.org/officeDocument/2006/relationships/audio" Target="../media/audio1.wav"/><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4.xml"/><Relationship Id="rId3" Type="http://schemas.microsoft.com/office/2007/relationships/media" Target="../media/media5.mp3"/><Relationship Id="rId7" Type="http://schemas.openxmlformats.org/officeDocument/2006/relationships/slideLayout" Target="../slideLayouts/slideLayout4.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media6.mp3"/><Relationship Id="rId5" Type="http://schemas.microsoft.com/office/2007/relationships/media" Target="../media/media6.mp3"/><Relationship Id="rId4" Type="http://schemas.openxmlformats.org/officeDocument/2006/relationships/audio" Target="../media/media5.mp3"/><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5.xml"/><Relationship Id="rId3" Type="http://schemas.microsoft.com/office/2007/relationships/media" Target="../media/media8.mp3"/><Relationship Id="rId7" Type="http://schemas.openxmlformats.org/officeDocument/2006/relationships/slideLayout" Target="../slideLayouts/slideLayout5.xml"/><Relationship Id="rId12" Type="http://schemas.openxmlformats.org/officeDocument/2006/relationships/image" Target="../media/image8.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audio" Target="../media/media9.mp3"/><Relationship Id="rId11" Type="http://schemas.openxmlformats.org/officeDocument/2006/relationships/hyperlink" Target="https://creativecommons.org/licenses/by-sa/3.0/" TargetMode="External"/><Relationship Id="rId5" Type="http://schemas.microsoft.com/office/2007/relationships/media" Target="../media/media9.mp3"/><Relationship Id="rId10" Type="http://schemas.openxmlformats.org/officeDocument/2006/relationships/hyperlink" Target="https://en.wikipedia.org/wiki/Lunch_atop_a_Skyscraper" TargetMode="External"/><Relationship Id="rId4" Type="http://schemas.openxmlformats.org/officeDocument/2006/relationships/audio" Target="../media/media8.mp3"/><Relationship Id="rId9" Type="http://schemas.openxmlformats.org/officeDocument/2006/relationships/image" Target="../media/image9.jpg"/></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6.xml"/><Relationship Id="rId3" Type="http://schemas.microsoft.com/office/2007/relationships/media" Target="../media/media11.mp3"/><Relationship Id="rId7" Type="http://schemas.openxmlformats.org/officeDocument/2006/relationships/slideLayout" Target="../slideLayouts/slideLayout5.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audio" Target="../media/media12.mp3"/><Relationship Id="rId5" Type="http://schemas.microsoft.com/office/2007/relationships/media" Target="../media/media12.mp3"/><Relationship Id="rId10" Type="http://schemas.openxmlformats.org/officeDocument/2006/relationships/image" Target="../media/image8.png"/><Relationship Id="rId4" Type="http://schemas.openxmlformats.org/officeDocument/2006/relationships/audio" Target="../media/media11.mp3"/><Relationship Id="rId9" Type="http://schemas.openxmlformats.org/officeDocument/2006/relationships/image" Target="../media/image10.JPG"/></Relationships>
</file>

<file path=ppt/slides/_rels/slide8.xml.rels><?xml version="1.0" encoding="UTF-8" standalone="yes"?>
<Relationships xmlns="http://schemas.openxmlformats.org/package/2006/relationships"><Relationship Id="rId8" Type="http://schemas.openxmlformats.org/officeDocument/2006/relationships/hyperlink" Target="https://flickr.com/52883612@N05/40372237261" TargetMode="External"/><Relationship Id="rId3" Type="http://schemas.microsoft.com/office/2007/relationships/media" Target="../media/media14.mp3"/><Relationship Id="rId7" Type="http://schemas.openxmlformats.org/officeDocument/2006/relationships/image" Target="../media/image11.jp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notesSlide" Target="../notesSlides/notesSlide7.xml"/><Relationship Id="rId5" Type="http://schemas.openxmlformats.org/officeDocument/2006/relationships/slideLayout" Target="../slideLayouts/slideLayout5.xml"/><Relationship Id="rId10" Type="http://schemas.openxmlformats.org/officeDocument/2006/relationships/image" Target="../media/image8.png"/><Relationship Id="rId4" Type="http://schemas.openxmlformats.org/officeDocument/2006/relationships/audio" Target="../media/media14.mp3"/><Relationship Id="rId9" Type="http://schemas.openxmlformats.org/officeDocument/2006/relationships/hyperlink" Target="https://creativecommons.org/licenses/by/3.0/" TargetMode="External"/></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8.xml"/><Relationship Id="rId3" Type="http://schemas.microsoft.com/office/2007/relationships/media" Target="../media/media16.mp3"/><Relationship Id="rId7" Type="http://schemas.openxmlformats.org/officeDocument/2006/relationships/slideLayout" Target="../slideLayouts/slideLayout5.xml"/><Relationship Id="rId12" Type="http://schemas.openxmlformats.org/officeDocument/2006/relationships/image" Target="../media/image8.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audio" Target="../media/media17.mp3"/><Relationship Id="rId11" Type="http://schemas.openxmlformats.org/officeDocument/2006/relationships/image" Target="../media/image12.jpg"/><Relationship Id="rId5" Type="http://schemas.microsoft.com/office/2007/relationships/media" Target="../media/media17.mp3"/><Relationship Id="rId10" Type="http://schemas.openxmlformats.org/officeDocument/2006/relationships/hyperlink" Target="https://creativecommons.org/licenses/by-sa/3.0/" TargetMode="External"/><Relationship Id="rId4" Type="http://schemas.openxmlformats.org/officeDocument/2006/relationships/audio" Target="../media/media16.mp3"/><Relationship Id="rId9" Type="http://schemas.openxmlformats.org/officeDocument/2006/relationships/hyperlink" Target="https://en.wikipedia.org/wiki/Fly-by-wir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B6A88C1-A008-45DD-88AB-4A043D63D890}"/>
              </a:ext>
            </a:extLst>
          </p:cNvPr>
          <p:cNvSpPr>
            <a:spLocks noGrp="1"/>
          </p:cNvSpPr>
          <p:nvPr>
            <p:ph type="body" sz="quarter" idx="10"/>
          </p:nvPr>
        </p:nvSpPr>
        <p:spPr/>
        <p:txBody>
          <a:bodyPr/>
          <a:lstStyle/>
          <a:p>
            <a:r>
              <a:rPr lang="en-AU" dirty="0"/>
              <a:t>Evolution of safety culture</a:t>
            </a:r>
          </a:p>
        </p:txBody>
      </p:sp>
      <p:pic>
        <p:nvPicPr>
          <p:cNvPr id="3" name="TAC_MOD1_SNIP5_SLIDE_01_PARA_A">
            <a:hlinkClick r:id="" action="ppaction://media"/>
            <a:extLst>
              <a:ext uri="{FF2B5EF4-FFF2-40B4-BE49-F238E27FC236}">
                <a16:creationId xmlns:a16="http://schemas.microsoft.com/office/drawing/2014/main" id="{2DB7BFA4-2124-4F75-AC10-CDB1DC80E02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17567" y="0"/>
            <a:ext cx="609600" cy="609600"/>
          </a:xfrm>
          <a:prstGeom prst="rect">
            <a:avLst/>
          </a:prstGeom>
        </p:spPr>
      </p:pic>
    </p:spTree>
    <p:extLst>
      <p:ext uri="{BB962C8B-B14F-4D97-AF65-F5344CB8AC3E}">
        <p14:creationId xmlns:p14="http://schemas.microsoft.com/office/powerpoint/2010/main" val="2250566574"/>
      </p:ext>
    </p:extLst>
  </p:cSld>
  <p:clrMapOvr>
    <a:masterClrMapping/>
  </p:clrMapOvr>
  <mc:AlternateContent xmlns:mc="http://schemas.openxmlformats.org/markup-compatibility/2006" xmlns:p14="http://schemas.microsoft.com/office/powerpoint/2010/main">
    <mc:Choice Requires="p14">
      <p:transition spd="slow" p14:dur="2000" advTm="18000"/>
    </mc:Choice>
    <mc:Fallback xmlns="">
      <p:transition spd="slow" advTm="1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14580" fill="hold"/>
                                        <p:tgtEl>
                                          <p:spTgt spid="3"/>
                                        </p:tgtEl>
                                      </p:cBhvr>
                                    </p:cmd>
                                  </p:childTnLst>
                                </p:cTn>
                              </p:par>
                            </p:childTnLst>
                          </p:cTn>
                        </p:par>
                        <p:par>
                          <p:cTn id="7" fill="hold">
                            <p:stCondLst>
                              <p:cond delay="15580"/>
                            </p:stCondLst>
                            <p:childTnLst>
                              <p:par>
                                <p:cTn id="8" presetID="3" presetClass="mediacall" presetSubtype="0" fill="hold" nodeType="afterEffect">
                                  <p:stCondLst>
                                    <p:cond delay="0"/>
                                  </p:stCondLst>
                                  <p:childTnLst>
                                    <p:cmd type="call" cmd="stop">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79C59D2-3A05-444A-A415-ED671264D266}"/>
              </a:ext>
            </a:extLst>
          </p:cNvPr>
          <p:cNvSpPr>
            <a:spLocks noGrp="1"/>
          </p:cNvSpPr>
          <p:nvPr>
            <p:ph idx="1"/>
          </p:nvPr>
        </p:nvSpPr>
        <p:spPr/>
        <p:txBody>
          <a:bodyPr/>
          <a:lstStyle/>
          <a:p>
            <a:pPr marL="285750" indent="-285750">
              <a:buFont typeface="Arial" panose="020B0604020202020204" pitchFamily="34" charset="0"/>
              <a:buChar char="•"/>
            </a:pPr>
            <a:r>
              <a:rPr lang="en-AU" dirty="0"/>
              <a:t>Safety integral to all parts of industry</a:t>
            </a:r>
          </a:p>
          <a:p>
            <a:pPr marL="285750" indent="-285750">
              <a:buFont typeface="Arial" panose="020B0604020202020204" pitchFamily="34" charset="0"/>
              <a:buChar char="•"/>
            </a:pPr>
            <a:r>
              <a:rPr lang="en-AU" dirty="0"/>
              <a:t>Nuclear: adoption of safety procedures over entire lifecycle</a:t>
            </a:r>
          </a:p>
          <a:p>
            <a:pPr marL="285750" indent="-285750">
              <a:buFont typeface="Arial" panose="020B0604020202020204" pitchFamily="34" charset="0"/>
              <a:buChar char="•"/>
            </a:pPr>
            <a:r>
              <a:rPr lang="en-AU" dirty="0"/>
              <a:t>Aviation: investigating every incident, actual or predicted</a:t>
            </a:r>
          </a:p>
        </p:txBody>
      </p:sp>
      <p:sp>
        <p:nvSpPr>
          <p:cNvPr id="3" name="Title 2">
            <a:extLst>
              <a:ext uri="{FF2B5EF4-FFF2-40B4-BE49-F238E27FC236}">
                <a16:creationId xmlns:a16="http://schemas.microsoft.com/office/drawing/2014/main" id="{86FBDE7F-6F64-4029-AEB6-3C6509568446}"/>
              </a:ext>
            </a:extLst>
          </p:cNvPr>
          <p:cNvSpPr>
            <a:spLocks noGrp="1"/>
          </p:cNvSpPr>
          <p:nvPr>
            <p:ph type="title"/>
          </p:nvPr>
        </p:nvSpPr>
        <p:spPr/>
        <p:txBody>
          <a:bodyPr/>
          <a:lstStyle/>
          <a:p>
            <a:r>
              <a:rPr lang="en-AU" dirty="0"/>
              <a:t>Generative response</a:t>
            </a:r>
          </a:p>
        </p:txBody>
      </p:sp>
      <p:sp>
        <p:nvSpPr>
          <p:cNvPr id="4" name="Footer Placeholder 3">
            <a:extLst>
              <a:ext uri="{FF2B5EF4-FFF2-40B4-BE49-F238E27FC236}">
                <a16:creationId xmlns:a16="http://schemas.microsoft.com/office/drawing/2014/main" id="{26935F69-6584-447F-9E5B-812B0F9B9287}"/>
              </a:ext>
            </a:extLst>
          </p:cNvPr>
          <p:cNvSpPr>
            <a:spLocks noGrp="1"/>
          </p:cNvSpPr>
          <p:nvPr>
            <p:ph type="ftr" sz="quarter" idx="10"/>
          </p:nvPr>
        </p:nvSpPr>
        <p:spPr/>
        <p:txBody>
          <a:bodyPr/>
          <a:lstStyle/>
          <a:p>
            <a:r>
              <a:rPr lang="en-US" dirty="0"/>
              <a:t>Module 1, Snippet 5</a:t>
            </a:r>
          </a:p>
        </p:txBody>
      </p:sp>
      <p:pic>
        <p:nvPicPr>
          <p:cNvPr id="16" name="Picture Placeholder 15" descr="A large body of water with a city in the background&#10;&#10;Description automatically generated">
            <a:extLst>
              <a:ext uri="{FF2B5EF4-FFF2-40B4-BE49-F238E27FC236}">
                <a16:creationId xmlns:a16="http://schemas.microsoft.com/office/drawing/2014/main" id="{E697B336-C239-4EB6-8458-CE039708AD12}"/>
              </a:ext>
            </a:extLst>
          </p:cNvPr>
          <p:cNvPicPr>
            <a:picLocks noGrp="1" noChangeAspect="1"/>
          </p:cNvPicPr>
          <p:nvPr>
            <p:ph type="pic" sz="quarter" idx="12"/>
          </p:nvPr>
        </p:nvPicPr>
        <p:blipFill rotWithShape="1">
          <a:blip r:embed="rId9">
            <a:extLst>
              <a:ext uri="{837473B0-CC2E-450A-ABE3-18F120FF3D39}">
                <a1611:picAttrSrcUrl xmlns:a1611="http://schemas.microsoft.com/office/drawing/2016/11/main" r:id="rId10"/>
              </a:ext>
            </a:extLst>
          </a:blip>
          <a:srcRect l="1326" t="61" r="22072" b="-61"/>
          <a:stretch/>
        </p:blipFill>
        <p:spPr>
          <a:xfrm>
            <a:off x="4649788" y="1549593"/>
            <a:ext cx="4494212" cy="4351338"/>
          </a:xfrm>
        </p:spPr>
      </p:pic>
      <p:sp>
        <p:nvSpPr>
          <p:cNvPr id="6" name="Text Placeholder 5">
            <a:extLst>
              <a:ext uri="{FF2B5EF4-FFF2-40B4-BE49-F238E27FC236}">
                <a16:creationId xmlns:a16="http://schemas.microsoft.com/office/drawing/2014/main" id="{AE2BCF47-FEFA-4213-8FB8-543B9BD3195E}"/>
              </a:ext>
            </a:extLst>
          </p:cNvPr>
          <p:cNvSpPr>
            <a:spLocks noGrp="1"/>
          </p:cNvSpPr>
          <p:nvPr>
            <p:ph type="body" sz="quarter" idx="13"/>
          </p:nvPr>
        </p:nvSpPr>
        <p:spPr/>
        <p:txBody>
          <a:bodyPr/>
          <a:lstStyle/>
          <a:p>
            <a:r>
              <a:rPr lang="en-AU" dirty="0"/>
              <a:t>Source: </a:t>
            </a:r>
            <a:r>
              <a:rPr lang="en-AU" dirty="0">
                <a:hlinkClick r:id="rId10" tooltip="https://en.wikipedia.org/wiki/Davis%E2%80%93Besse_Nuclear_Power_Station">
                  <a:extLst>
                    <a:ext uri="{A12FA001-AC4F-418D-AE19-62706E023703}">
                      <ahyp:hlinkClr xmlns:ahyp="http://schemas.microsoft.com/office/drawing/2018/hyperlinkcolor" val="tx"/>
                    </a:ext>
                  </a:extLst>
                </a:hlinkClick>
              </a:rPr>
              <a:t>This Photo</a:t>
            </a:r>
            <a:r>
              <a:rPr lang="en-AU" dirty="0"/>
              <a:t> by Unknown Author is licensed under </a:t>
            </a:r>
            <a:r>
              <a:rPr lang="en-AU" dirty="0">
                <a:hlinkClick r:id="rId11" tooltip="https://creativecommons.org/licenses/by-sa/3.0/">
                  <a:extLst>
                    <a:ext uri="{A12FA001-AC4F-418D-AE19-62706E023703}">
                      <ahyp:hlinkClr xmlns:ahyp="http://schemas.microsoft.com/office/drawing/2018/hyperlinkcolor" val="tx"/>
                    </a:ext>
                  </a:extLst>
                </a:hlinkClick>
              </a:rPr>
              <a:t>CC BY-SA</a:t>
            </a:r>
            <a:endParaRPr lang="en-AU" dirty="0"/>
          </a:p>
        </p:txBody>
      </p:sp>
      <p:sp>
        <p:nvSpPr>
          <p:cNvPr id="7" name="Slide Number Placeholder 6">
            <a:extLst>
              <a:ext uri="{FF2B5EF4-FFF2-40B4-BE49-F238E27FC236}">
                <a16:creationId xmlns:a16="http://schemas.microsoft.com/office/drawing/2014/main" id="{A82A0855-1152-4CE1-B734-28FFC4C3C70F}"/>
              </a:ext>
            </a:extLst>
          </p:cNvPr>
          <p:cNvSpPr>
            <a:spLocks noGrp="1"/>
          </p:cNvSpPr>
          <p:nvPr>
            <p:ph type="sldNum" sz="quarter" idx="11"/>
          </p:nvPr>
        </p:nvSpPr>
        <p:spPr/>
        <p:txBody>
          <a:bodyPr/>
          <a:lstStyle/>
          <a:p>
            <a:fld id="{A9D36E53-D99A-0F41-B3E8-EF235B9A2E23}" type="slidenum">
              <a:rPr lang="en-US" smtClean="0"/>
              <a:pPr/>
              <a:t>10</a:t>
            </a:fld>
            <a:endParaRPr lang="en-US" dirty="0"/>
          </a:p>
        </p:txBody>
      </p:sp>
      <p:sp>
        <p:nvSpPr>
          <p:cNvPr id="8" name="Arrow: Chevron 7">
            <a:extLst>
              <a:ext uri="{FF2B5EF4-FFF2-40B4-BE49-F238E27FC236}">
                <a16:creationId xmlns:a16="http://schemas.microsoft.com/office/drawing/2014/main" id="{5EFF8296-C788-4BC1-920F-32051B635F16}"/>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5" name="TAC_MOD1_SNIP5_SLIDE_10_PARA_A">
            <a:hlinkClick r:id="" action="ppaction://media"/>
            <a:extLst>
              <a:ext uri="{FF2B5EF4-FFF2-40B4-BE49-F238E27FC236}">
                <a16:creationId xmlns:a16="http://schemas.microsoft.com/office/drawing/2014/main" id="{F98B5B34-3369-409B-8E14-F1D16B3D3A18}"/>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309838" y="0"/>
            <a:ext cx="609600" cy="609600"/>
          </a:xfrm>
          <a:prstGeom prst="rect">
            <a:avLst/>
          </a:prstGeom>
        </p:spPr>
      </p:pic>
      <p:pic>
        <p:nvPicPr>
          <p:cNvPr id="12" name="TAC_MOD1_SNIP5_SLIDE_10_PARA_B">
            <a:hlinkClick r:id="" action="ppaction://media"/>
            <a:extLst>
              <a:ext uri="{FF2B5EF4-FFF2-40B4-BE49-F238E27FC236}">
                <a16:creationId xmlns:a16="http://schemas.microsoft.com/office/drawing/2014/main" id="{9BD567F2-9758-4EAD-AFF9-1D80F6BE2774}"/>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309838" y="656412"/>
            <a:ext cx="609600" cy="609600"/>
          </a:xfrm>
          <a:prstGeom prst="rect">
            <a:avLst/>
          </a:prstGeom>
        </p:spPr>
      </p:pic>
      <p:pic>
        <p:nvPicPr>
          <p:cNvPr id="13" name="TAC_MOD1_SNIP5_SLIDE_10_PARA_C">
            <a:hlinkClick r:id="" action="ppaction://media"/>
            <a:extLst>
              <a:ext uri="{FF2B5EF4-FFF2-40B4-BE49-F238E27FC236}">
                <a16:creationId xmlns:a16="http://schemas.microsoft.com/office/drawing/2014/main" id="{14A99083-D240-42E8-890B-562BD55815DB}"/>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309838" y="1312824"/>
            <a:ext cx="609600" cy="609600"/>
          </a:xfrm>
          <a:prstGeom prst="rect">
            <a:avLst/>
          </a:prstGeom>
        </p:spPr>
      </p:pic>
    </p:spTree>
    <p:extLst>
      <p:ext uri="{BB962C8B-B14F-4D97-AF65-F5344CB8AC3E}">
        <p14:creationId xmlns:p14="http://schemas.microsoft.com/office/powerpoint/2010/main" val="4114298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 presetClass="mediacall" presetSubtype="0" fill="hold" nodeType="withEffect">
                                  <p:stCondLst>
                                    <p:cond delay="1000"/>
                                  </p:stCondLst>
                                  <p:childTnLst>
                                    <p:cmd type="call" cmd="playFrom(0.0)">
                                      <p:cBhvr>
                                        <p:cTn id="9" dur="34064" fill="hold"/>
                                        <p:tgtEl>
                                          <p:spTgt spid="5"/>
                                        </p:tgtEl>
                                      </p:cBhvr>
                                    </p:cmd>
                                  </p:childTnLst>
                                </p:cTn>
                              </p:par>
                            </p:childTnLst>
                          </p:cTn>
                        </p:par>
                        <p:par>
                          <p:cTn id="10" fill="hold">
                            <p:stCondLst>
                              <p:cond delay="35064"/>
                            </p:stCondLst>
                            <p:childTnLst>
                              <p:par>
                                <p:cTn id="11" presetID="3" presetClass="mediacall" presetSubtype="0" fill="hold" nodeType="afterEffect">
                                  <p:stCondLst>
                                    <p:cond delay="0"/>
                                  </p:stCondLst>
                                  <p:childTnLst>
                                    <p:cmd type="call" cmd="stop">
                                      <p:cBhvr>
                                        <p:cTn id="12" dur="1" fill="hold"/>
                                        <p:tgtEl>
                                          <p:spTgt spid="5"/>
                                        </p:tgtEl>
                                      </p:cBhvr>
                                    </p:cmd>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par>
                                <p:cTn id="21" presetID="10" presetClass="exit" presetSubtype="0" fill="hold" grpId="1" nodeType="withEffect">
                                  <p:stCondLst>
                                    <p:cond delay="0"/>
                                  </p:stCondLst>
                                  <p:childTnLst>
                                    <p:animEffect transition="out" filter="fade">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par>
                                <p:cTn id="24" presetID="1" presetClass="mediacall" presetSubtype="0" fill="hold" nodeType="withEffect">
                                  <p:stCondLst>
                                    <p:cond delay="1000"/>
                                  </p:stCondLst>
                                  <p:childTnLst>
                                    <p:cmd type="call" cmd="playFrom(0.0)">
                                      <p:cBhvr>
                                        <p:cTn id="25" dur="28039" fill="hold"/>
                                        <p:tgtEl>
                                          <p:spTgt spid="12"/>
                                        </p:tgtEl>
                                      </p:cBhvr>
                                    </p:cmd>
                                  </p:childTnLst>
                                </p:cTn>
                              </p:par>
                            </p:childTnLst>
                          </p:cTn>
                        </p:par>
                        <p:par>
                          <p:cTn id="26" fill="hold">
                            <p:stCondLst>
                              <p:cond delay="29039"/>
                            </p:stCondLst>
                            <p:childTnLst>
                              <p:par>
                                <p:cTn id="27" presetID="3" presetClass="mediacall" presetSubtype="0" fill="hold" nodeType="afterEffect">
                                  <p:stCondLst>
                                    <p:cond delay="0"/>
                                  </p:stCondLst>
                                  <p:childTnLst>
                                    <p:cmd type="call" cmd="stop">
                                      <p:cBhvr>
                                        <p:cTn id="28" dur="1" fill="hold"/>
                                        <p:tgtEl>
                                          <p:spTgt spid="12"/>
                                        </p:tgtEl>
                                      </p:cBhvr>
                                    </p:cmd>
                                  </p:childTnLst>
                                </p:cTn>
                              </p:par>
                              <p:par>
                                <p:cTn id="29" presetID="10" presetClass="entr" presetSubtype="0" fill="hold" grpId="2"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
                                            <p:txEl>
                                              <p:pRg st="2" end="2"/>
                                            </p:txEl>
                                          </p:spTgt>
                                        </p:tgtEl>
                                        <p:attrNameLst>
                                          <p:attrName>style.visibility</p:attrName>
                                        </p:attrNameLst>
                                      </p:cBhvr>
                                      <p:to>
                                        <p:strVal val="visible"/>
                                      </p:to>
                                    </p:set>
                                    <p:animEffect transition="in" filter="fade">
                                      <p:cBhvr>
                                        <p:cTn id="36" dur="500"/>
                                        <p:tgtEl>
                                          <p:spTgt spid="2">
                                            <p:txEl>
                                              <p:pRg st="2" end="2"/>
                                            </p:txEl>
                                          </p:spTgt>
                                        </p:tgtEl>
                                      </p:cBhvr>
                                    </p:animEffect>
                                  </p:childTnLst>
                                </p:cTn>
                              </p:par>
                              <p:par>
                                <p:cTn id="37" presetID="10" presetClass="exit" presetSubtype="0" fill="hold" grpId="3" nodeType="withEffect">
                                  <p:stCondLst>
                                    <p:cond delay="0"/>
                                  </p:stCondLst>
                                  <p:childTnLst>
                                    <p:animEffect transition="out" filter="fade">
                                      <p:cBhvr>
                                        <p:cTn id="38" dur="500"/>
                                        <p:tgtEl>
                                          <p:spTgt spid="8"/>
                                        </p:tgtEl>
                                      </p:cBhvr>
                                    </p:animEffect>
                                    <p:set>
                                      <p:cBhvr>
                                        <p:cTn id="39" dur="1" fill="hold">
                                          <p:stCondLst>
                                            <p:cond delay="499"/>
                                          </p:stCondLst>
                                        </p:cTn>
                                        <p:tgtEl>
                                          <p:spTgt spid="8"/>
                                        </p:tgtEl>
                                        <p:attrNameLst>
                                          <p:attrName>style.visibility</p:attrName>
                                        </p:attrNameLst>
                                      </p:cBhvr>
                                      <p:to>
                                        <p:strVal val="hidden"/>
                                      </p:to>
                                    </p:set>
                                  </p:childTnLst>
                                </p:cTn>
                              </p:par>
                              <p:par>
                                <p:cTn id="40" presetID="1" presetClass="mediacall" presetSubtype="0" fill="hold" nodeType="withEffect">
                                  <p:stCondLst>
                                    <p:cond delay="1000"/>
                                  </p:stCondLst>
                                  <p:childTnLst>
                                    <p:cmd type="call" cmd="playFrom(0.0)">
                                      <p:cBhvr>
                                        <p:cTn id="41" dur="26239" fill="hold"/>
                                        <p:tgtEl>
                                          <p:spTgt spid="13"/>
                                        </p:tgtEl>
                                      </p:cBhvr>
                                    </p:cmd>
                                  </p:childTnLst>
                                </p:cTn>
                              </p:par>
                            </p:childTnLst>
                          </p:cTn>
                        </p:par>
                        <p:par>
                          <p:cTn id="42" fill="hold">
                            <p:stCondLst>
                              <p:cond delay="27239"/>
                            </p:stCondLst>
                            <p:childTnLst>
                              <p:par>
                                <p:cTn id="43" presetID="3" presetClass="mediacall" presetSubtype="0" fill="hold" nodeType="afterEffect">
                                  <p:stCondLst>
                                    <p:cond delay="0"/>
                                  </p:stCondLst>
                                  <p:childTnLst>
                                    <p:cmd type="call" cmd="stop">
                                      <p:cBhvr>
                                        <p:cTn id="44" dur="1" fill="hold"/>
                                        <p:tgtEl>
                                          <p:spTgt spid="13"/>
                                        </p:tgtEl>
                                      </p:cBhvr>
                                    </p:cmd>
                                  </p:childTnLst>
                                </p:cTn>
                              </p:par>
                              <p:par>
                                <p:cTn id="45" presetID="10" presetClass="entr" presetSubtype="0" fill="hold" grpId="4" nodeType="with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8" fill="hold" display="0">
                  <p:stCondLst>
                    <p:cond delay="indefinite"/>
                  </p:stCondLst>
                  <p:endCondLst>
                    <p:cond evt="onStopAudio" delay="0">
                      <p:tgtEl>
                        <p:sldTgt/>
                      </p:tgtEl>
                    </p:cond>
                  </p:endCondLst>
                </p:cTn>
                <p:tgtEl>
                  <p:spTgt spid="5"/>
                </p:tgtEl>
              </p:cMediaNode>
            </p:audio>
            <p:audio>
              <p:cMediaNode vol="80000">
                <p:cTn id="49" fill="hold" display="0">
                  <p:stCondLst>
                    <p:cond delay="indefinite"/>
                  </p:stCondLst>
                  <p:endCondLst>
                    <p:cond evt="onStopAudio" delay="0">
                      <p:tgtEl>
                        <p:sldTgt/>
                      </p:tgtEl>
                    </p:cond>
                  </p:endCondLst>
                </p:cTn>
                <p:tgtEl>
                  <p:spTgt spid="12"/>
                </p:tgtEl>
              </p:cMediaNode>
            </p:audio>
            <p:audio>
              <p:cMediaNode vol="80000">
                <p:cTn id="50" fill="hold" display="0">
                  <p:stCondLst>
                    <p:cond delay="indefinite"/>
                  </p:stCondLst>
                  <p:endCondLst>
                    <p:cond evt="onStopAudio" delay="0">
                      <p:tgtEl>
                        <p:sldTgt/>
                      </p:tgtEl>
                    </p:cond>
                  </p:endCondLst>
                </p:cTn>
                <p:tgtEl>
                  <p:spTgt spid="13"/>
                </p:tgtEl>
              </p:cMediaNode>
            </p:audio>
          </p:childTnLst>
        </p:cTn>
      </p:par>
    </p:tnLst>
    <p:bldLst>
      <p:bldP spid="8" grpId="0" animBg="1"/>
      <p:bldP spid="8" grpId="1" animBg="1"/>
      <p:bldP spid="8" grpId="2" animBg="1"/>
      <p:bldP spid="8" grpId="3" animBg="1"/>
      <p:bldP spid="8" grpId="4"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3ED613-BDD3-4E93-BFE2-61A10EED090C}"/>
              </a:ext>
            </a:extLst>
          </p:cNvPr>
          <p:cNvSpPr>
            <a:spLocks noGrp="1"/>
          </p:cNvSpPr>
          <p:nvPr>
            <p:ph type="body" sz="quarter" idx="10"/>
          </p:nvPr>
        </p:nvSpPr>
        <p:spPr/>
        <p:txBody>
          <a:bodyPr/>
          <a:lstStyle/>
          <a:p>
            <a:r>
              <a:rPr lang="en-AU" dirty="0"/>
              <a:t>Transformation</a:t>
            </a:r>
          </a:p>
        </p:txBody>
      </p:sp>
      <p:sp>
        <p:nvSpPr>
          <p:cNvPr id="3" name="Slide Number Placeholder 2">
            <a:extLst>
              <a:ext uri="{FF2B5EF4-FFF2-40B4-BE49-F238E27FC236}">
                <a16:creationId xmlns:a16="http://schemas.microsoft.com/office/drawing/2014/main" id="{4FB7D5F8-3DF3-4CB4-804D-D15F96715EB2}"/>
              </a:ext>
            </a:extLst>
          </p:cNvPr>
          <p:cNvSpPr>
            <a:spLocks noGrp="1"/>
          </p:cNvSpPr>
          <p:nvPr>
            <p:ph type="sldNum" sz="quarter" idx="11"/>
          </p:nvPr>
        </p:nvSpPr>
        <p:spPr/>
        <p:txBody>
          <a:bodyPr/>
          <a:lstStyle/>
          <a:p>
            <a:fld id="{A9D36E53-D99A-0F41-B3E8-EF235B9A2E23}" type="slidenum">
              <a:rPr lang="en-US" smtClean="0"/>
              <a:pPr/>
              <a:t>11</a:t>
            </a:fld>
            <a:endParaRPr lang="en-US" dirty="0"/>
          </a:p>
        </p:txBody>
      </p:sp>
      <p:sp>
        <p:nvSpPr>
          <p:cNvPr id="4" name="Footer Placeholder 3">
            <a:extLst>
              <a:ext uri="{FF2B5EF4-FFF2-40B4-BE49-F238E27FC236}">
                <a16:creationId xmlns:a16="http://schemas.microsoft.com/office/drawing/2014/main" id="{1C870A72-00F8-43C0-B643-E195595A28E3}"/>
              </a:ext>
            </a:extLst>
          </p:cNvPr>
          <p:cNvSpPr>
            <a:spLocks noGrp="1"/>
          </p:cNvSpPr>
          <p:nvPr>
            <p:ph type="ftr" sz="quarter" idx="12"/>
          </p:nvPr>
        </p:nvSpPr>
        <p:spPr/>
        <p:txBody>
          <a:bodyPr/>
          <a:lstStyle/>
          <a:p>
            <a:r>
              <a:rPr lang="en-US" dirty="0"/>
              <a:t>Module 1, Snippet 5</a:t>
            </a:r>
          </a:p>
        </p:txBody>
      </p:sp>
      <p:pic>
        <p:nvPicPr>
          <p:cNvPr id="6" name="TAC_MOD1_SNIP5_SLIDE_11_PARA_A">
            <a:hlinkClick r:id="" action="ppaction://media"/>
            <a:extLst>
              <a:ext uri="{FF2B5EF4-FFF2-40B4-BE49-F238E27FC236}">
                <a16:creationId xmlns:a16="http://schemas.microsoft.com/office/drawing/2014/main" id="{1CC10AED-4860-4626-94A3-AD74D360800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91650" y="0"/>
            <a:ext cx="609600" cy="609600"/>
          </a:xfrm>
          <a:prstGeom prst="rect">
            <a:avLst/>
          </a:prstGeom>
        </p:spPr>
      </p:pic>
    </p:spTree>
    <p:extLst>
      <p:ext uri="{BB962C8B-B14F-4D97-AF65-F5344CB8AC3E}">
        <p14:creationId xmlns:p14="http://schemas.microsoft.com/office/powerpoint/2010/main" val="3409496697"/>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spd="slow" advTm="1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650" fill="hold"/>
                                        <p:tgtEl>
                                          <p:spTgt spid="6"/>
                                        </p:tgtEl>
                                      </p:cBhvr>
                                    </p:cmd>
                                  </p:childTnLst>
                                </p:cTn>
                              </p:par>
                            </p:childTnLst>
                          </p:cTn>
                        </p:par>
                        <p:par>
                          <p:cTn id="7" fill="hold">
                            <p:stCondLst>
                              <p:cond delay="9650"/>
                            </p:stCondLst>
                            <p:childTnLst>
                              <p:par>
                                <p:cTn id="8" presetID="3" presetClass="mediacall" presetSubtype="0" fill="hold" nodeType="afterEffect">
                                  <p:stCondLst>
                                    <p:cond delay="0"/>
                                  </p:stCondLst>
                                  <p:childTnLst>
                                    <p:cmd type="call" cmd="stop">
                                      <p:cBhvr>
                                        <p:cTn id="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504DE69-A2A4-4128-B0C9-47E9E2C183E2}"/>
              </a:ext>
            </a:extLst>
          </p:cNvPr>
          <p:cNvSpPr>
            <a:spLocks noGrp="1"/>
          </p:cNvSpPr>
          <p:nvPr>
            <p:ph idx="1"/>
          </p:nvPr>
        </p:nvSpPr>
        <p:spPr/>
        <p:txBody>
          <a:bodyPr/>
          <a:lstStyle/>
          <a:p>
            <a:pPr marL="285750" indent="-285750">
              <a:buFont typeface="Arial" panose="020B0604020202020204" pitchFamily="34" charset="0"/>
              <a:buChar char="•"/>
            </a:pPr>
            <a:r>
              <a:rPr lang="en-AU" dirty="0"/>
              <a:t>We default to a pathological mindset</a:t>
            </a:r>
          </a:p>
          <a:p>
            <a:pPr marL="285750" indent="-285750">
              <a:buFont typeface="Arial" panose="020B0604020202020204" pitchFamily="34" charset="0"/>
              <a:buChar char="•"/>
            </a:pPr>
            <a:r>
              <a:rPr lang="en-AU" dirty="0"/>
              <a:t>We require motivation for change and momentum to continue</a:t>
            </a:r>
          </a:p>
          <a:p>
            <a:pPr marL="285750" indent="-285750">
              <a:buFont typeface="Arial" panose="020B0604020202020204" pitchFamily="34" charset="0"/>
              <a:buChar char="•"/>
            </a:pPr>
            <a:r>
              <a:rPr lang="en-AU" dirty="0"/>
              <a:t>Changing culture requires changing cultural mindsets</a:t>
            </a:r>
          </a:p>
        </p:txBody>
      </p:sp>
      <p:sp>
        <p:nvSpPr>
          <p:cNvPr id="5" name="Title 4">
            <a:extLst>
              <a:ext uri="{FF2B5EF4-FFF2-40B4-BE49-F238E27FC236}">
                <a16:creationId xmlns:a16="http://schemas.microsoft.com/office/drawing/2014/main" id="{720CC17A-1870-43F2-ACA6-10643602A61D}"/>
              </a:ext>
            </a:extLst>
          </p:cNvPr>
          <p:cNvSpPr>
            <a:spLocks noGrp="1"/>
          </p:cNvSpPr>
          <p:nvPr>
            <p:ph type="title"/>
          </p:nvPr>
        </p:nvSpPr>
        <p:spPr/>
        <p:txBody>
          <a:bodyPr/>
          <a:lstStyle/>
          <a:p>
            <a:r>
              <a:rPr lang="en-AU" dirty="0"/>
              <a:t>Social transformation</a:t>
            </a:r>
          </a:p>
        </p:txBody>
      </p:sp>
      <p:sp>
        <p:nvSpPr>
          <p:cNvPr id="4" name="Footer Placeholder 3">
            <a:extLst>
              <a:ext uri="{FF2B5EF4-FFF2-40B4-BE49-F238E27FC236}">
                <a16:creationId xmlns:a16="http://schemas.microsoft.com/office/drawing/2014/main" id="{2D57E04D-2765-4282-BA97-ABF7982EE9D0}"/>
              </a:ext>
            </a:extLst>
          </p:cNvPr>
          <p:cNvSpPr>
            <a:spLocks noGrp="1"/>
          </p:cNvSpPr>
          <p:nvPr>
            <p:ph type="ftr" sz="quarter" idx="10"/>
          </p:nvPr>
        </p:nvSpPr>
        <p:spPr/>
        <p:txBody>
          <a:bodyPr/>
          <a:lstStyle/>
          <a:p>
            <a:r>
              <a:rPr lang="en-US" dirty="0"/>
              <a:t>Module 1, Snippet 5</a:t>
            </a:r>
          </a:p>
        </p:txBody>
      </p:sp>
      <p:pic>
        <p:nvPicPr>
          <p:cNvPr id="38" name="Picture Placeholder 37" descr="A picture containing outdoor, person, man, truck&#10;&#10;Description automatically generated">
            <a:extLst>
              <a:ext uri="{FF2B5EF4-FFF2-40B4-BE49-F238E27FC236}">
                <a16:creationId xmlns:a16="http://schemas.microsoft.com/office/drawing/2014/main" id="{11204796-09B9-4806-A523-6B87EF54D5DA}"/>
              </a:ext>
            </a:extLst>
          </p:cNvPr>
          <p:cNvPicPr>
            <a:picLocks noGrp="1" noChangeAspect="1"/>
          </p:cNvPicPr>
          <p:nvPr>
            <p:ph type="pic" sz="quarter" idx="12"/>
          </p:nvPr>
        </p:nvPicPr>
        <p:blipFill rotWithShape="1">
          <a:blip r:embed="rId9">
            <a:extLst>
              <a:ext uri="{837473B0-CC2E-450A-ABE3-18F120FF3D39}">
                <a1611:picAttrSrcUrl xmlns:a1611="http://schemas.microsoft.com/office/drawing/2016/11/main" r:id="rId10"/>
              </a:ext>
            </a:extLst>
          </a:blip>
          <a:srcRect l="480" t="7635" r="480"/>
          <a:stretch/>
        </p:blipFill>
        <p:spPr>
          <a:xfrm>
            <a:off x="628650" y="2778368"/>
            <a:ext cx="4479925" cy="3133481"/>
          </a:xfrm>
        </p:spPr>
      </p:pic>
      <p:sp>
        <p:nvSpPr>
          <p:cNvPr id="12" name="Text Placeholder 11">
            <a:extLst>
              <a:ext uri="{FF2B5EF4-FFF2-40B4-BE49-F238E27FC236}">
                <a16:creationId xmlns:a16="http://schemas.microsoft.com/office/drawing/2014/main" id="{09E168B9-7D4C-417B-8A39-721AEA7599B4}"/>
              </a:ext>
            </a:extLst>
          </p:cNvPr>
          <p:cNvSpPr>
            <a:spLocks noGrp="1"/>
          </p:cNvSpPr>
          <p:nvPr>
            <p:ph type="body" sz="quarter" idx="14"/>
          </p:nvPr>
        </p:nvSpPr>
        <p:spPr>
          <a:xfrm>
            <a:off x="5263662" y="5900931"/>
            <a:ext cx="3865562" cy="179387"/>
          </a:xfrm>
        </p:spPr>
        <p:txBody>
          <a:bodyPr/>
          <a:lstStyle/>
          <a:p>
            <a:r>
              <a:rPr lang="en-AU" dirty="0"/>
              <a:t>Source: </a:t>
            </a:r>
            <a:r>
              <a:rPr lang="en-AU" dirty="0">
                <a:hlinkClick r:id="rId11">
                  <a:extLst>
                    <a:ext uri="{A12FA001-AC4F-418D-AE19-62706E023703}">
                      <ahyp:hlinkClr xmlns:ahyp="http://schemas.microsoft.com/office/drawing/2018/hyperlinkcolor" val="tx"/>
                    </a:ext>
                  </a:extLst>
                </a:hlinkClick>
              </a:rPr>
              <a:t>This Photo</a:t>
            </a:r>
            <a:r>
              <a:rPr lang="en-AU" dirty="0"/>
              <a:t> by Unknown Author is licensed under Public Domain</a:t>
            </a:r>
          </a:p>
        </p:txBody>
      </p:sp>
      <p:sp>
        <p:nvSpPr>
          <p:cNvPr id="13" name="Text Placeholder 12">
            <a:extLst>
              <a:ext uri="{FF2B5EF4-FFF2-40B4-BE49-F238E27FC236}">
                <a16:creationId xmlns:a16="http://schemas.microsoft.com/office/drawing/2014/main" id="{AACCE779-B672-48C0-8BD3-A9C3EA7D0DE9}"/>
              </a:ext>
            </a:extLst>
          </p:cNvPr>
          <p:cNvSpPr>
            <a:spLocks noGrp="1"/>
          </p:cNvSpPr>
          <p:nvPr>
            <p:ph type="body" sz="quarter" idx="15"/>
          </p:nvPr>
        </p:nvSpPr>
        <p:spPr/>
        <p:txBody>
          <a:bodyPr/>
          <a:lstStyle/>
          <a:p>
            <a:r>
              <a:rPr lang="en-AU" dirty="0"/>
              <a:t>Source: </a:t>
            </a:r>
            <a:r>
              <a:rPr lang="en-AU" dirty="0">
                <a:hlinkClick r:id="rId10" tooltip="https://en.wikipedia.org/wiki/Roughneck">
                  <a:extLst>
                    <a:ext uri="{A12FA001-AC4F-418D-AE19-62706E023703}">
                      <ahyp:hlinkClr xmlns:ahyp="http://schemas.microsoft.com/office/drawing/2018/hyperlinkcolor" val="tx"/>
                    </a:ext>
                  </a:extLst>
                </a:hlinkClick>
              </a:rPr>
              <a:t>This Photo</a:t>
            </a:r>
            <a:r>
              <a:rPr lang="en-AU" dirty="0"/>
              <a:t> by Unknown Author is licensed under </a:t>
            </a:r>
            <a:r>
              <a:rPr lang="en-AU" dirty="0">
                <a:hlinkClick r:id="rId12" tooltip="https://creativecommons.org/licenses/by-sa/3.0/">
                  <a:extLst>
                    <a:ext uri="{A12FA001-AC4F-418D-AE19-62706E023703}">
                      <ahyp:hlinkClr xmlns:ahyp="http://schemas.microsoft.com/office/drawing/2018/hyperlinkcolor" val="tx"/>
                    </a:ext>
                  </a:extLst>
                </a:hlinkClick>
              </a:rPr>
              <a:t>CC BY-SA</a:t>
            </a:r>
            <a:endParaRPr lang="en-AU" dirty="0"/>
          </a:p>
          <a:p>
            <a:endParaRPr lang="en-AU" dirty="0"/>
          </a:p>
        </p:txBody>
      </p:sp>
      <p:sp>
        <p:nvSpPr>
          <p:cNvPr id="3" name="Slide Number Placeholder 2">
            <a:extLst>
              <a:ext uri="{FF2B5EF4-FFF2-40B4-BE49-F238E27FC236}">
                <a16:creationId xmlns:a16="http://schemas.microsoft.com/office/drawing/2014/main" id="{649AAC73-7EFB-48DA-BBF8-10FC1241DF7A}"/>
              </a:ext>
            </a:extLst>
          </p:cNvPr>
          <p:cNvSpPr>
            <a:spLocks noGrp="1"/>
          </p:cNvSpPr>
          <p:nvPr>
            <p:ph type="sldNum" sz="quarter" idx="11"/>
          </p:nvPr>
        </p:nvSpPr>
        <p:spPr/>
        <p:txBody>
          <a:bodyPr/>
          <a:lstStyle/>
          <a:p>
            <a:fld id="{A9D36E53-D99A-0F41-B3E8-EF235B9A2E23}" type="slidenum">
              <a:rPr lang="en-US" smtClean="0"/>
              <a:pPr/>
              <a:t>12</a:t>
            </a:fld>
            <a:endParaRPr lang="en-US" dirty="0"/>
          </a:p>
        </p:txBody>
      </p:sp>
      <p:pic>
        <p:nvPicPr>
          <p:cNvPr id="26" name="Picture Placeholder 25" descr="A picture containing person, text, man, book&#10;&#10;Description automatically generated">
            <a:extLst>
              <a:ext uri="{FF2B5EF4-FFF2-40B4-BE49-F238E27FC236}">
                <a16:creationId xmlns:a16="http://schemas.microsoft.com/office/drawing/2014/main" id="{1EA1E987-E6A1-4B7D-8F30-015117AC4B32}"/>
              </a:ext>
            </a:extLst>
          </p:cNvPr>
          <p:cNvPicPr>
            <a:picLocks noGrp="1" noChangeAspect="1"/>
          </p:cNvPicPr>
          <p:nvPr>
            <p:ph type="pic" sz="quarter" idx="13"/>
          </p:nvPr>
        </p:nvPicPr>
        <p:blipFill rotWithShape="1">
          <a:blip r:embed="rId13">
            <a:extLst>
              <a:ext uri="{837473B0-CC2E-450A-ABE3-18F120FF3D39}">
                <a1611:picAttrSrcUrl xmlns:a1611="http://schemas.microsoft.com/office/drawing/2016/11/main" r:id="rId14"/>
              </a:ext>
            </a:extLst>
          </a:blip>
          <a:srcRect l="15" t="2266" r="-15" b="21272"/>
          <a:stretch/>
        </p:blipFill>
        <p:spPr>
          <a:xfrm>
            <a:off x="5264150" y="2684584"/>
            <a:ext cx="3251200" cy="3216153"/>
          </a:xfrm>
        </p:spPr>
      </p:pic>
      <p:sp>
        <p:nvSpPr>
          <p:cNvPr id="10" name="Arrow: Chevron 9">
            <a:extLst>
              <a:ext uri="{FF2B5EF4-FFF2-40B4-BE49-F238E27FC236}">
                <a16:creationId xmlns:a16="http://schemas.microsoft.com/office/drawing/2014/main" id="{0D3955B5-E3D4-4716-92E7-EA71D298ED66}"/>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9" name="TAC_MOD1_SNIP5_SLIDE_12_PARA_A">
            <a:hlinkClick r:id="" action="ppaction://media"/>
            <a:extLst>
              <a:ext uri="{FF2B5EF4-FFF2-40B4-BE49-F238E27FC236}">
                <a16:creationId xmlns:a16="http://schemas.microsoft.com/office/drawing/2014/main" id="{B3D1B6ED-AF6B-481E-A833-067298758182}"/>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356725" y="0"/>
            <a:ext cx="609600" cy="609600"/>
          </a:xfrm>
          <a:prstGeom prst="rect">
            <a:avLst/>
          </a:prstGeom>
        </p:spPr>
      </p:pic>
      <p:pic>
        <p:nvPicPr>
          <p:cNvPr id="11" name="TAC_MOD1_SNIP5_SLIDE_12_PARA_B">
            <a:hlinkClick r:id="" action="ppaction://media"/>
            <a:extLst>
              <a:ext uri="{FF2B5EF4-FFF2-40B4-BE49-F238E27FC236}">
                <a16:creationId xmlns:a16="http://schemas.microsoft.com/office/drawing/2014/main" id="{AF92582A-BB5A-4263-BA98-C60D9F24AEDB}"/>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9356725" y="773472"/>
            <a:ext cx="609600" cy="609600"/>
          </a:xfrm>
          <a:prstGeom prst="rect">
            <a:avLst/>
          </a:prstGeom>
        </p:spPr>
      </p:pic>
      <p:pic>
        <p:nvPicPr>
          <p:cNvPr id="14" name="TAC_MOD1_SNIP5_SLIDE_12_PARA_C">
            <a:hlinkClick r:id="" action="ppaction://media"/>
            <a:extLst>
              <a:ext uri="{FF2B5EF4-FFF2-40B4-BE49-F238E27FC236}">
                <a16:creationId xmlns:a16="http://schemas.microsoft.com/office/drawing/2014/main" id="{DD528B4F-A8B0-447D-8A85-DF3171CFFF38}"/>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9356725" y="1546944"/>
            <a:ext cx="609600" cy="609600"/>
          </a:xfrm>
          <a:prstGeom prst="rect">
            <a:avLst/>
          </a:prstGeom>
        </p:spPr>
      </p:pic>
    </p:spTree>
    <p:extLst>
      <p:ext uri="{BB962C8B-B14F-4D97-AF65-F5344CB8AC3E}">
        <p14:creationId xmlns:p14="http://schemas.microsoft.com/office/powerpoint/2010/main" val="1638497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 presetClass="mediacall" presetSubtype="0" fill="hold" nodeType="withEffect">
                                  <p:stCondLst>
                                    <p:cond delay="1000"/>
                                  </p:stCondLst>
                                  <p:childTnLst>
                                    <p:cmd type="call" cmd="playFrom(0.0)">
                                      <p:cBhvr>
                                        <p:cTn id="9" dur="27413" fill="hold"/>
                                        <p:tgtEl>
                                          <p:spTgt spid="9"/>
                                        </p:tgtEl>
                                      </p:cBhvr>
                                    </p:cmd>
                                  </p:childTnLst>
                                </p:cTn>
                              </p:par>
                            </p:childTnLst>
                          </p:cTn>
                        </p:par>
                        <p:par>
                          <p:cTn id="10" fill="hold">
                            <p:stCondLst>
                              <p:cond delay="28413"/>
                            </p:stCondLst>
                            <p:childTnLst>
                              <p:par>
                                <p:cTn id="11" presetID="3" presetClass="mediacall" presetSubtype="0" fill="hold" nodeType="afterEffect">
                                  <p:stCondLst>
                                    <p:cond delay="0"/>
                                  </p:stCondLst>
                                  <p:childTnLst>
                                    <p:cmd type="call" cmd="stop">
                                      <p:cBhvr>
                                        <p:cTn id="12" dur="1" fill="hold"/>
                                        <p:tgtEl>
                                          <p:spTgt spid="9"/>
                                        </p:tgtEl>
                                      </p:cBhvr>
                                    </p:cmd>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fade">
                                      <p:cBhvr>
                                        <p:cTn id="20" dur="500"/>
                                        <p:tgtEl>
                                          <p:spTgt spid="6">
                                            <p:txEl>
                                              <p:pRg st="1" end="1"/>
                                            </p:txEl>
                                          </p:spTgt>
                                        </p:tgtEl>
                                      </p:cBhvr>
                                    </p:animEffect>
                                  </p:childTnLst>
                                </p:cTn>
                              </p:par>
                              <p:par>
                                <p:cTn id="21" presetID="10" presetClass="exit" presetSubtype="0" fill="hold" grpId="1" nodeType="with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par>
                                <p:cTn id="24" presetID="10" presetClass="entr" presetSubtype="0" fill="hold" grpId="0" nodeType="withEffect">
                                  <p:stCondLst>
                                    <p:cond delay="500"/>
                                  </p:stCondLst>
                                  <p:childTnLst>
                                    <p:set>
                                      <p:cBhvr>
                                        <p:cTn id="25" dur="1" fill="hold">
                                          <p:stCondLst>
                                            <p:cond delay="0"/>
                                          </p:stCondLst>
                                        </p:cTn>
                                        <p:tgtEl>
                                          <p:spTgt spid="13">
                                            <p:txEl>
                                              <p:pRg st="0" end="0"/>
                                            </p:txEl>
                                          </p:spTgt>
                                        </p:tgtEl>
                                        <p:attrNameLst>
                                          <p:attrName>style.visibility</p:attrName>
                                        </p:attrNameLst>
                                      </p:cBhvr>
                                      <p:to>
                                        <p:strVal val="visible"/>
                                      </p:to>
                                    </p:set>
                                    <p:animEffect transition="in" filter="fade">
                                      <p:cBhvr>
                                        <p:cTn id="26" dur="500"/>
                                        <p:tgtEl>
                                          <p:spTgt spid="13">
                                            <p:txEl>
                                              <p:pRg st="0" end="0"/>
                                            </p:txEl>
                                          </p:spTgt>
                                        </p:tgtEl>
                                      </p:cBhvr>
                                    </p:animEffect>
                                  </p:childTnLst>
                                </p:cTn>
                              </p:par>
                              <p:par>
                                <p:cTn id="27" presetID="10" presetClass="entr" presetSubtype="0" fill="hold" nodeType="withEffect">
                                  <p:stCondLst>
                                    <p:cond delay="500"/>
                                  </p:stCondLst>
                                  <p:childTnLst>
                                    <p:set>
                                      <p:cBhvr>
                                        <p:cTn id="28" dur="1" fill="hold">
                                          <p:stCondLst>
                                            <p:cond delay="0"/>
                                          </p:stCondLst>
                                        </p:cTn>
                                        <p:tgtEl>
                                          <p:spTgt spid="38"/>
                                        </p:tgtEl>
                                        <p:attrNameLst>
                                          <p:attrName>style.visibility</p:attrName>
                                        </p:attrNameLst>
                                      </p:cBhvr>
                                      <p:to>
                                        <p:strVal val="visible"/>
                                      </p:to>
                                    </p:set>
                                    <p:animEffect transition="in" filter="fade">
                                      <p:cBhvr>
                                        <p:cTn id="29" dur="500"/>
                                        <p:tgtEl>
                                          <p:spTgt spid="38"/>
                                        </p:tgtEl>
                                      </p:cBhvr>
                                    </p:animEffect>
                                  </p:childTnLst>
                                </p:cTn>
                              </p:par>
                              <p:par>
                                <p:cTn id="30" presetID="1" presetClass="mediacall" presetSubtype="0" fill="hold" nodeType="withEffect">
                                  <p:stCondLst>
                                    <p:cond delay="1000"/>
                                  </p:stCondLst>
                                  <p:childTnLst>
                                    <p:cmd type="call" cmd="playFrom(0.0)">
                                      <p:cBhvr>
                                        <p:cTn id="31" dur="38238" fill="hold"/>
                                        <p:tgtEl>
                                          <p:spTgt spid="11"/>
                                        </p:tgtEl>
                                      </p:cBhvr>
                                    </p:cmd>
                                  </p:childTnLst>
                                </p:cTn>
                              </p:par>
                            </p:childTnLst>
                          </p:cTn>
                        </p:par>
                        <p:par>
                          <p:cTn id="32" fill="hold">
                            <p:stCondLst>
                              <p:cond delay="39238"/>
                            </p:stCondLst>
                            <p:childTnLst>
                              <p:par>
                                <p:cTn id="33" presetID="3" presetClass="mediacall" presetSubtype="0" fill="hold" nodeType="afterEffect">
                                  <p:stCondLst>
                                    <p:cond delay="0"/>
                                  </p:stCondLst>
                                  <p:childTnLst>
                                    <p:cmd type="call" cmd="stop">
                                      <p:cBhvr>
                                        <p:cTn id="34" dur="1" fill="hold"/>
                                        <p:tgtEl>
                                          <p:spTgt spid="11"/>
                                        </p:tgtEl>
                                      </p:cBhvr>
                                    </p:cmd>
                                  </p:childTnLst>
                                </p:cTn>
                              </p:par>
                              <p:par>
                                <p:cTn id="35" presetID="10" presetClass="entr" presetSubtype="0" fill="hold" grpId="2"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xEl>
                                              <p:pRg st="2" end="2"/>
                                            </p:txEl>
                                          </p:spTgt>
                                        </p:tgtEl>
                                        <p:attrNameLst>
                                          <p:attrName>style.visibility</p:attrName>
                                        </p:attrNameLst>
                                      </p:cBhvr>
                                      <p:to>
                                        <p:strVal val="visible"/>
                                      </p:to>
                                    </p:set>
                                    <p:animEffect transition="in" filter="fade">
                                      <p:cBhvr>
                                        <p:cTn id="42" dur="500"/>
                                        <p:tgtEl>
                                          <p:spTgt spid="6">
                                            <p:txEl>
                                              <p:pRg st="2" end="2"/>
                                            </p:txEl>
                                          </p:spTgt>
                                        </p:tgtEl>
                                      </p:cBhvr>
                                    </p:animEffect>
                                  </p:childTnLst>
                                </p:cTn>
                              </p:par>
                              <p:par>
                                <p:cTn id="43" presetID="10" presetClass="exit" presetSubtype="0" fill="hold" grpId="3" nodeType="withEffect">
                                  <p:stCondLst>
                                    <p:cond delay="0"/>
                                  </p:stCondLst>
                                  <p:childTnLst>
                                    <p:animEffect transition="out" filter="fade">
                                      <p:cBhvr>
                                        <p:cTn id="44" dur="500"/>
                                        <p:tgtEl>
                                          <p:spTgt spid="10"/>
                                        </p:tgtEl>
                                      </p:cBhvr>
                                    </p:animEffect>
                                    <p:set>
                                      <p:cBhvr>
                                        <p:cTn id="45" dur="1" fill="hold">
                                          <p:stCondLst>
                                            <p:cond delay="499"/>
                                          </p:stCondLst>
                                        </p:cTn>
                                        <p:tgtEl>
                                          <p:spTgt spid="10"/>
                                        </p:tgtEl>
                                        <p:attrNameLst>
                                          <p:attrName>style.visibility</p:attrName>
                                        </p:attrNameLst>
                                      </p:cBhvr>
                                      <p:to>
                                        <p:strVal val="hidden"/>
                                      </p:to>
                                    </p:set>
                                  </p:childTnLst>
                                </p:cTn>
                              </p:par>
                              <p:par>
                                <p:cTn id="46" presetID="10" presetClass="entr" presetSubtype="0" fill="hold" grpId="0" nodeType="withEffect">
                                  <p:stCondLst>
                                    <p:cond delay="500"/>
                                  </p:stCondLst>
                                  <p:childTnLst>
                                    <p:set>
                                      <p:cBhvr>
                                        <p:cTn id="47" dur="1" fill="hold">
                                          <p:stCondLst>
                                            <p:cond delay="0"/>
                                          </p:stCondLst>
                                        </p:cTn>
                                        <p:tgtEl>
                                          <p:spTgt spid="12">
                                            <p:txEl>
                                              <p:pRg st="0" end="0"/>
                                            </p:txEl>
                                          </p:spTgt>
                                        </p:tgtEl>
                                        <p:attrNameLst>
                                          <p:attrName>style.visibility</p:attrName>
                                        </p:attrNameLst>
                                      </p:cBhvr>
                                      <p:to>
                                        <p:strVal val="visible"/>
                                      </p:to>
                                    </p:set>
                                    <p:animEffect transition="in" filter="fade">
                                      <p:cBhvr>
                                        <p:cTn id="48" dur="500"/>
                                        <p:tgtEl>
                                          <p:spTgt spid="12">
                                            <p:txEl>
                                              <p:pRg st="0" end="0"/>
                                            </p:txEl>
                                          </p:spTgt>
                                        </p:tgtEl>
                                      </p:cBhvr>
                                    </p:animEffect>
                                  </p:childTnLst>
                                </p:cTn>
                              </p:par>
                              <p:par>
                                <p:cTn id="49" presetID="10" presetClass="entr" presetSubtype="0" fill="hold" nodeType="withEffect">
                                  <p:stCondLst>
                                    <p:cond delay="500"/>
                                  </p:stCondLst>
                                  <p:childTnLst>
                                    <p:set>
                                      <p:cBhvr>
                                        <p:cTn id="50" dur="1" fill="hold">
                                          <p:stCondLst>
                                            <p:cond delay="0"/>
                                          </p:stCondLst>
                                        </p:cTn>
                                        <p:tgtEl>
                                          <p:spTgt spid="26"/>
                                        </p:tgtEl>
                                        <p:attrNameLst>
                                          <p:attrName>style.visibility</p:attrName>
                                        </p:attrNameLst>
                                      </p:cBhvr>
                                      <p:to>
                                        <p:strVal val="visible"/>
                                      </p:to>
                                    </p:set>
                                    <p:animEffect transition="in" filter="fade">
                                      <p:cBhvr>
                                        <p:cTn id="51" dur="500"/>
                                        <p:tgtEl>
                                          <p:spTgt spid="26"/>
                                        </p:tgtEl>
                                      </p:cBhvr>
                                    </p:animEffect>
                                  </p:childTnLst>
                                </p:cTn>
                              </p:par>
                              <p:par>
                                <p:cTn id="52" presetID="1" presetClass="mediacall" presetSubtype="0" fill="hold" nodeType="withEffect">
                                  <p:stCondLst>
                                    <p:cond delay="1000"/>
                                  </p:stCondLst>
                                  <p:childTnLst>
                                    <p:cmd type="call" cmd="playFrom(0.0)">
                                      <p:cBhvr>
                                        <p:cTn id="53" dur="47497" fill="hold"/>
                                        <p:tgtEl>
                                          <p:spTgt spid="14"/>
                                        </p:tgtEl>
                                      </p:cBhvr>
                                    </p:cmd>
                                  </p:childTnLst>
                                </p:cTn>
                              </p:par>
                            </p:childTnLst>
                          </p:cTn>
                        </p:par>
                        <p:par>
                          <p:cTn id="54" fill="hold">
                            <p:stCondLst>
                              <p:cond delay="48497"/>
                            </p:stCondLst>
                            <p:childTnLst>
                              <p:par>
                                <p:cTn id="55" presetID="3" presetClass="mediacall" presetSubtype="0" fill="hold" nodeType="afterEffect">
                                  <p:stCondLst>
                                    <p:cond delay="0"/>
                                  </p:stCondLst>
                                  <p:childTnLst>
                                    <p:cmd type="call" cmd="stop">
                                      <p:cBhvr>
                                        <p:cTn id="56" dur="1" fill="hold"/>
                                        <p:tgtEl>
                                          <p:spTgt spid="14"/>
                                        </p:tgtEl>
                                      </p:cBhvr>
                                    </p:cmd>
                                  </p:childTnLst>
                                </p:cTn>
                              </p:par>
                              <p:par>
                                <p:cTn id="57" presetID="10" presetClass="entr" presetSubtype="0" fill="hold" grpId="4" nodeType="with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fade">
                                      <p:cBhvr>
                                        <p:cTn id="5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0" fill="hold" display="0">
                  <p:stCondLst>
                    <p:cond delay="indefinite"/>
                  </p:stCondLst>
                  <p:endCondLst>
                    <p:cond evt="onStopAudio" delay="0">
                      <p:tgtEl>
                        <p:sldTgt/>
                      </p:tgtEl>
                    </p:cond>
                  </p:endCondLst>
                </p:cTn>
                <p:tgtEl>
                  <p:spTgt spid="9"/>
                </p:tgtEl>
              </p:cMediaNode>
            </p:audio>
            <p:audio>
              <p:cMediaNode vol="80000">
                <p:cTn id="61" fill="hold" display="0">
                  <p:stCondLst>
                    <p:cond delay="indefinite"/>
                  </p:stCondLst>
                  <p:endCondLst>
                    <p:cond evt="onStopAudio" delay="0">
                      <p:tgtEl>
                        <p:sldTgt/>
                      </p:tgtEl>
                    </p:cond>
                  </p:endCondLst>
                </p:cTn>
                <p:tgtEl>
                  <p:spTgt spid="11"/>
                </p:tgtEl>
              </p:cMediaNode>
            </p:audio>
            <p:audio>
              <p:cMediaNode vol="80000">
                <p:cTn id="62" fill="hold" display="0">
                  <p:stCondLst>
                    <p:cond delay="indefinite"/>
                  </p:stCondLst>
                  <p:endCondLst>
                    <p:cond evt="onStopAudio" delay="0">
                      <p:tgtEl>
                        <p:sldTgt/>
                      </p:tgtEl>
                    </p:cond>
                  </p:endCondLst>
                </p:cTn>
                <p:tgtEl>
                  <p:spTgt spid="14"/>
                </p:tgtEl>
              </p:cMediaNode>
            </p:audio>
          </p:childTnLst>
        </p:cTn>
      </p:par>
    </p:tnLst>
    <p:bldLst>
      <p:bldP spid="12" grpId="0" build="p"/>
      <p:bldP spid="13" grpId="0" build="p"/>
      <p:bldP spid="10" grpId="0" animBg="1"/>
      <p:bldP spid="10" grpId="1" animBg="1"/>
      <p:bldP spid="10" grpId="2" animBg="1"/>
      <p:bldP spid="10" grpId="3" animBg="1"/>
      <p:bldP spid="10" grpId="4"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8DB21564-2A4F-480A-9B55-199A45FC558C}"/>
              </a:ext>
            </a:extLst>
          </p:cNvPr>
          <p:cNvSpPr>
            <a:spLocks noGrp="1"/>
          </p:cNvSpPr>
          <p:nvPr>
            <p:ph idx="1"/>
          </p:nvPr>
        </p:nvSpPr>
        <p:spPr/>
        <p:txBody>
          <a:bodyPr/>
          <a:lstStyle/>
          <a:p>
            <a:pPr marL="285750" indent="-285750">
              <a:buFont typeface="Arial" panose="020B0604020202020204" pitchFamily="34" charset="0"/>
              <a:buChar char="•"/>
            </a:pPr>
            <a:r>
              <a:rPr lang="en-AU" dirty="0"/>
              <a:t>Progression result of industry-level disasters</a:t>
            </a:r>
          </a:p>
          <a:p>
            <a:pPr marL="285750" indent="-285750">
              <a:buFont typeface="Arial" panose="020B0604020202020204" pitchFamily="34" charset="0"/>
              <a:buChar char="•"/>
            </a:pPr>
            <a:r>
              <a:rPr lang="en-AU" dirty="0"/>
              <a:t>Motivation often financial, interventional or reputational</a:t>
            </a:r>
          </a:p>
          <a:p>
            <a:pPr marL="285750" indent="-285750">
              <a:buFont typeface="Arial" panose="020B0604020202020204" pitchFamily="34" charset="0"/>
              <a:buChar char="•"/>
            </a:pPr>
            <a:r>
              <a:rPr lang="en-AU" dirty="0"/>
              <a:t>Strong safety cultures from top-down commitment</a:t>
            </a:r>
          </a:p>
          <a:p>
            <a:pPr marL="285750" indent="-285750">
              <a:buFont typeface="Arial" panose="020B0604020202020204" pitchFamily="34" charset="0"/>
              <a:buChar char="•"/>
            </a:pPr>
            <a:endParaRPr lang="en-AU" dirty="0"/>
          </a:p>
        </p:txBody>
      </p:sp>
      <p:sp>
        <p:nvSpPr>
          <p:cNvPr id="5" name="Title 4">
            <a:extLst>
              <a:ext uri="{FF2B5EF4-FFF2-40B4-BE49-F238E27FC236}">
                <a16:creationId xmlns:a16="http://schemas.microsoft.com/office/drawing/2014/main" id="{999CE00C-B95A-49E7-9F4D-7F446D06A4F3}"/>
              </a:ext>
            </a:extLst>
          </p:cNvPr>
          <p:cNvSpPr>
            <a:spLocks noGrp="1"/>
          </p:cNvSpPr>
          <p:nvPr>
            <p:ph type="title"/>
          </p:nvPr>
        </p:nvSpPr>
        <p:spPr/>
        <p:txBody>
          <a:bodyPr/>
          <a:lstStyle/>
          <a:p>
            <a:r>
              <a:rPr lang="en-AU" dirty="0"/>
              <a:t>Triggers for transformation</a:t>
            </a:r>
          </a:p>
        </p:txBody>
      </p:sp>
      <p:sp>
        <p:nvSpPr>
          <p:cNvPr id="4" name="Footer Placeholder 3">
            <a:extLst>
              <a:ext uri="{FF2B5EF4-FFF2-40B4-BE49-F238E27FC236}">
                <a16:creationId xmlns:a16="http://schemas.microsoft.com/office/drawing/2014/main" id="{D4B8F69A-0C6A-4E2A-93B0-D796A8A9F801}"/>
              </a:ext>
            </a:extLst>
          </p:cNvPr>
          <p:cNvSpPr>
            <a:spLocks noGrp="1"/>
          </p:cNvSpPr>
          <p:nvPr>
            <p:ph type="ftr" sz="quarter" idx="10"/>
          </p:nvPr>
        </p:nvSpPr>
        <p:spPr/>
        <p:txBody>
          <a:bodyPr/>
          <a:lstStyle/>
          <a:p>
            <a:r>
              <a:rPr lang="en-US" dirty="0"/>
              <a:t>Module 1, Snippet 5</a:t>
            </a:r>
          </a:p>
        </p:txBody>
      </p:sp>
      <p:sp>
        <p:nvSpPr>
          <p:cNvPr id="19" name="Text Placeholder 18">
            <a:extLst>
              <a:ext uri="{FF2B5EF4-FFF2-40B4-BE49-F238E27FC236}">
                <a16:creationId xmlns:a16="http://schemas.microsoft.com/office/drawing/2014/main" id="{62B871D9-CC1F-44D6-AFFA-39586BECBA0E}"/>
              </a:ext>
            </a:extLst>
          </p:cNvPr>
          <p:cNvSpPr>
            <a:spLocks noGrp="1"/>
          </p:cNvSpPr>
          <p:nvPr>
            <p:ph type="body" sz="quarter" idx="14"/>
          </p:nvPr>
        </p:nvSpPr>
        <p:spPr/>
        <p:txBody>
          <a:bodyPr/>
          <a:lstStyle/>
          <a:p>
            <a:r>
              <a:rPr lang="en-AU" dirty="0"/>
              <a:t>Source: </a:t>
            </a:r>
            <a:r>
              <a:rPr lang="en-AU" dirty="0">
                <a:hlinkClick r:id="rId9">
                  <a:extLst>
                    <a:ext uri="{A12FA001-AC4F-418D-AE19-62706E023703}">
                      <ahyp:hlinkClr xmlns:ahyp="http://schemas.microsoft.com/office/drawing/2018/hyperlinkcolor" val="tx"/>
                    </a:ext>
                  </a:extLst>
                </a:hlinkClick>
              </a:rPr>
              <a:t>This Photo</a:t>
            </a:r>
            <a:r>
              <a:rPr lang="en-AU" dirty="0"/>
              <a:t> by Unknown Author is licensed under </a:t>
            </a:r>
            <a:r>
              <a:rPr lang="en-AU" dirty="0">
                <a:hlinkClick r:id="rId10">
                  <a:extLst>
                    <a:ext uri="{A12FA001-AC4F-418D-AE19-62706E023703}">
                      <ahyp:hlinkClr xmlns:ahyp="http://schemas.microsoft.com/office/drawing/2018/hyperlinkcolor" val="tx"/>
                    </a:ext>
                  </a:extLst>
                </a:hlinkClick>
              </a:rPr>
              <a:t>CC BY-SA</a:t>
            </a:r>
            <a:endParaRPr lang="en-AU" dirty="0"/>
          </a:p>
        </p:txBody>
      </p:sp>
      <p:sp>
        <p:nvSpPr>
          <p:cNvPr id="3" name="Slide Number Placeholder 2">
            <a:extLst>
              <a:ext uri="{FF2B5EF4-FFF2-40B4-BE49-F238E27FC236}">
                <a16:creationId xmlns:a16="http://schemas.microsoft.com/office/drawing/2014/main" id="{8D91574E-948E-4662-B881-DBBDE4F2B36E}"/>
              </a:ext>
            </a:extLst>
          </p:cNvPr>
          <p:cNvSpPr>
            <a:spLocks noGrp="1"/>
          </p:cNvSpPr>
          <p:nvPr>
            <p:ph type="sldNum" sz="quarter" idx="11"/>
          </p:nvPr>
        </p:nvSpPr>
        <p:spPr/>
        <p:txBody>
          <a:bodyPr/>
          <a:lstStyle/>
          <a:p>
            <a:fld id="{A9D36E53-D99A-0F41-B3E8-EF235B9A2E23}" type="slidenum">
              <a:rPr lang="en-US" smtClean="0"/>
              <a:pPr/>
              <a:t>13</a:t>
            </a:fld>
            <a:endParaRPr lang="en-US" dirty="0"/>
          </a:p>
        </p:txBody>
      </p:sp>
      <p:sp>
        <p:nvSpPr>
          <p:cNvPr id="20" name="Text Placeholder 19">
            <a:extLst>
              <a:ext uri="{FF2B5EF4-FFF2-40B4-BE49-F238E27FC236}">
                <a16:creationId xmlns:a16="http://schemas.microsoft.com/office/drawing/2014/main" id="{306F0C0A-B899-4E81-9BF6-DC9DF25F8A30}"/>
              </a:ext>
            </a:extLst>
          </p:cNvPr>
          <p:cNvSpPr>
            <a:spLocks noGrp="1"/>
          </p:cNvSpPr>
          <p:nvPr>
            <p:ph type="body" sz="quarter" idx="15"/>
          </p:nvPr>
        </p:nvSpPr>
        <p:spPr/>
        <p:txBody>
          <a:bodyPr/>
          <a:lstStyle/>
          <a:p>
            <a:r>
              <a:rPr lang="en-AU" dirty="0"/>
              <a:t>Source: </a:t>
            </a:r>
            <a:r>
              <a:rPr lang="en-AU" dirty="0">
                <a:hlinkClick r:id="rId11" tooltip="https://chillopedia.com/technology/top-5-worst-engineering-disasters-of-all-time/">
                  <a:extLst>
                    <a:ext uri="{A12FA001-AC4F-418D-AE19-62706E023703}">
                      <ahyp:hlinkClr xmlns:ahyp="http://schemas.microsoft.com/office/drawing/2018/hyperlinkcolor" val="tx"/>
                    </a:ext>
                  </a:extLst>
                </a:hlinkClick>
              </a:rPr>
              <a:t>This Photo</a:t>
            </a:r>
            <a:r>
              <a:rPr lang="en-AU" dirty="0"/>
              <a:t> by Unknown Author is licensed under </a:t>
            </a:r>
            <a:r>
              <a:rPr lang="en-AU" dirty="0">
                <a:hlinkClick r:id="rId12" tooltip="https://creativecommons.org/licenses/by-nc-nd/3.0/">
                  <a:extLst>
                    <a:ext uri="{A12FA001-AC4F-418D-AE19-62706E023703}">
                      <ahyp:hlinkClr xmlns:ahyp="http://schemas.microsoft.com/office/drawing/2018/hyperlinkcolor" val="tx"/>
                    </a:ext>
                  </a:extLst>
                </a:hlinkClick>
              </a:rPr>
              <a:t>CC BY-NC-ND</a:t>
            </a:r>
            <a:endParaRPr lang="en-AU" dirty="0"/>
          </a:p>
          <a:p>
            <a:endParaRPr lang="en-AU" dirty="0"/>
          </a:p>
        </p:txBody>
      </p:sp>
      <p:pic>
        <p:nvPicPr>
          <p:cNvPr id="27" name="Picture Placeholder 26" descr="Smoke coming from it&#10;&#10;Description automatically generated">
            <a:extLst>
              <a:ext uri="{FF2B5EF4-FFF2-40B4-BE49-F238E27FC236}">
                <a16:creationId xmlns:a16="http://schemas.microsoft.com/office/drawing/2014/main" id="{E4442FD0-9D34-425E-893A-24C6CC967B8F}"/>
              </a:ext>
            </a:extLst>
          </p:cNvPr>
          <p:cNvPicPr>
            <a:picLocks noGrp="1" noChangeAspect="1"/>
          </p:cNvPicPr>
          <p:nvPr>
            <p:ph type="pic" sz="quarter" idx="12"/>
          </p:nvPr>
        </p:nvPicPr>
        <p:blipFill>
          <a:blip r:embed="rId13">
            <a:extLst>
              <a:ext uri="{837473B0-CC2E-450A-ABE3-18F120FF3D39}">
                <a1611:picAttrSrcUrl xmlns:a1611="http://schemas.microsoft.com/office/drawing/2016/11/main" r:id="rId11"/>
              </a:ext>
            </a:extLst>
          </a:blip>
          <a:srcRect t="13374" b="13374"/>
          <a:stretch>
            <a:fillRect/>
          </a:stretch>
        </p:blipFill>
        <p:spPr/>
      </p:pic>
      <p:pic>
        <p:nvPicPr>
          <p:cNvPr id="1026" name="Picture 2">
            <a:extLst>
              <a:ext uri="{FF2B5EF4-FFF2-40B4-BE49-F238E27FC236}">
                <a16:creationId xmlns:a16="http://schemas.microsoft.com/office/drawing/2014/main" id="{ABBD7EE2-FA12-46F6-95A8-99A90B2B7CD9}"/>
              </a:ext>
            </a:extLst>
          </p:cNvPr>
          <p:cNvPicPr>
            <a:picLocks noGrp="1" noChangeAspect="1" noChangeArrowheads="1"/>
          </p:cNvPicPr>
          <p:nvPr>
            <p:ph type="pic" sz="quarter" idx="13"/>
          </p:nvPr>
        </p:nvPicPr>
        <p:blipFill>
          <a:blip r:embed="rId14">
            <a:extLst>
              <a:ext uri="{28A0092B-C50C-407E-A947-70E740481C1C}">
                <a14:useLocalDpi xmlns:a14="http://schemas.microsoft.com/office/drawing/2010/main" val="0"/>
              </a:ext>
            </a:extLst>
          </a:blip>
          <a:srcRect t="13135" b="1313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10" name="Arrow: Chevron 9">
            <a:extLst>
              <a:ext uri="{FF2B5EF4-FFF2-40B4-BE49-F238E27FC236}">
                <a16:creationId xmlns:a16="http://schemas.microsoft.com/office/drawing/2014/main" id="{C32BE1BC-01C9-4052-A9E2-0B08C0130EC1}"/>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8" name="TAC_MOD1_SNIP5_SLIDE_13_PARA_A">
            <a:hlinkClick r:id="" action="ppaction://media"/>
            <a:extLst>
              <a:ext uri="{FF2B5EF4-FFF2-40B4-BE49-F238E27FC236}">
                <a16:creationId xmlns:a16="http://schemas.microsoft.com/office/drawing/2014/main" id="{3B876371-F825-4839-92FB-4EF4BB8199F2}"/>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384377" y="0"/>
            <a:ext cx="609600" cy="609600"/>
          </a:xfrm>
          <a:prstGeom prst="rect">
            <a:avLst/>
          </a:prstGeom>
        </p:spPr>
      </p:pic>
      <p:pic>
        <p:nvPicPr>
          <p:cNvPr id="9" name="TAC_MOD1_SNIP5_SLIDE_13_PARA_B">
            <a:hlinkClick r:id="" action="ppaction://media"/>
            <a:extLst>
              <a:ext uri="{FF2B5EF4-FFF2-40B4-BE49-F238E27FC236}">
                <a16:creationId xmlns:a16="http://schemas.microsoft.com/office/drawing/2014/main" id="{11CF7418-C267-4C3E-B37A-A332DDE9BD1B}"/>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9384377" y="773472"/>
            <a:ext cx="609600" cy="609600"/>
          </a:xfrm>
          <a:prstGeom prst="rect">
            <a:avLst/>
          </a:prstGeom>
        </p:spPr>
      </p:pic>
      <p:pic>
        <p:nvPicPr>
          <p:cNvPr id="2" name="TAC_MOD1_SNIP5_SLIDE_13_PARA_C">
            <a:hlinkClick r:id="" action="ppaction://media"/>
            <a:extLst>
              <a:ext uri="{FF2B5EF4-FFF2-40B4-BE49-F238E27FC236}">
                <a16:creationId xmlns:a16="http://schemas.microsoft.com/office/drawing/2014/main" id="{AA663E0E-0424-4EE9-BB40-71B4E3EFC5A9}"/>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9384377" y="1546944"/>
            <a:ext cx="609600" cy="609600"/>
          </a:xfrm>
          <a:prstGeom prst="rect">
            <a:avLst/>
          </a:prstGeom>
        </p:spPr>
      </p:pic>
    </p:spTree>
    <p:extLst>
      <p:ext uri="{BB962C8B-B14F-4D97-AF65-F5344CB8AC3E}">
        <p14:creationId xmlns:p14="http://schemas.microsoft.com/office/powerpoint/2010/main" val="14535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xEl>
                                              <p:pRg st="0" end="0"/>
                                            </p:txEl>
                                          </p:spTgt>
                                        </p:tgtEl>
                                        <p:attrNameLst>
                                          <p:attrName>style.visibility</p:attrName>
                                        </p:attrNameLst>
                                      </p:cBhvr>
                                      <p:to>
                                        <p:strVal val="visible"/>
                                      </p:to>
                                    </p:set>
                                    <p:animEffect transition="in" filter="fade">
                                      <p:cBhvr>
                                        <p:cTn id="10" dur="500"/>
                                        <p:tgtEl>
                                          <p:spTgt spid="20">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1" presetClass="mediacall" presetSubtype="0" fill="hold" nodeType="withEffect">
                                  <p:stCondLst>
                                    <p:cond delay="1000"/>
                                  </p:stCondLst>
                                  <p:childTnLst>
                                    <p:cmd type="call" cmd="playFrom(0.0)">
                                      <p:cBhvr>
                                        <p:cTn id="15" dur="31404" fill="hold"/>
                                        <p:tgtEl>
                                          <p:spTgt spid="8"/>
                                        </p:tgtEl>
                                      </p:cBhvr>
                                    </p:cmd>
                                  </p:childTnLst>
                                </p:cTn>
                              </p:par>
                            </p:childTnLst>
                          </p:cTn>
                        </p:par>
                        <p:par>
                          <p:cTn id="16" fill="hold">
                            <p:stCondLst>
                              <p:cond delay="32404"/>
                            </p:stCondLst>
                            <p:childTnLst>
                              <p:par>
                                <p:cTn id="17" presetID="3" presetClass="mediacall" presetSubtype="0" fill="hold" nodeType="afterEffect">
                                  <p:stCondLst>
                                    <p:cond delay="0"/>
                                  </p:stCondLst>
                                  <p:childTnLst>
                                    <p:cmd type="call" cmd="stop">
                                      <p:cBhvr>
                                        <p:cTn id="18" dur="1" fill="hold"/>
                                        <p:tgtEl>
                                          <p:spTgt spid="8"/>
                                        </p:tgtEl>
                                      </p:cBhvr>
                                    </p:cmd>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6">
                                            <p:txEl>
                                              <p:pRg st="1" end="1"/>
                                            </p:txEl>
                                          </p:spTgt>
                                        </p:tgtEl>
                                        <p:attrNameLst>
                                          <p:attrName>style.visibility</p:attrName>
                                        </p:attrNameLst>
                                      </p:cBhvr>
                                      <p:to>
                                        <p:strVal val="visible"/>
                                      </p:to>
                                    </p:set>
                                    <p:animEffect transition="in" filter="fade">
                                      <p:cBhvr>
                                        <p:cTn id="26" dur="500"/>
                                        <p:tgtEl>
                                          <p:spTgt spid="16">
                                            <p:txEl>
                                              <p:pRg st="1" end="1"/>
                                            </p:txEl>
                                          </p:spTgt>
                                        </p:tgtEl>
                                      </p:cBhvr>
                                    </p:animEffect>
                                  </p:childTnLst>
                                </p:cTn>
                              </p:par>
                              <p:par>
                                <p:cTn id="27" presetID="10" presetClass="exit" presetSubtype="0" fill="hold" grpId="1" nodeType="withEffect">
                                  <p:stCondLst>
                                    <p:cond delay="0"/>
                                  </p:stCondLst>
                                  <p:childTnLst>
                                    <p:animEffect transition="out" filter="fade">
                                      <p:cBhvr>
                                        <p:cTn id="28" dur="500"/>
                                        <p:tgtEl>
                                          <p:spTgt spid="10"/>
                                        </p:tgtEl>
                                      </p:cBhvr>
                                    </p:animEffect>
                                    <p:set>
                                      <p:cBhvr>
                                        <p:cTn id="29" dur="1" fill="hold">
                                          <p:stCondLst>
                                            <p:cond delay="499"/>
                                          </p:stCondLst>
                                        </p:cTn>
                                        <p:tgtEl>
                                          <p:spTgt spid="10"/>
                                        </p:tgtEl>
                                        <p:attrNameLst>
                                          <p:attrName>style.visibility</p:attrName>
                                        </p:attrNameLst>
                                      </p:cBhvr>
                                      <p:to>
                                        <p:strVal val="hidden"/>
                                      </p:to>
                                    </p:set>
                                  </p:childTnLst>
                                </p:cTn>
                              </p:par>
                              <p:par>
                                <p:cTn id="30" presetID="10" presetClass="entr" presetSubtype="0" fill="hold" grpId="0" nodeType="withEffect">
                                  <p:stCondLst>
                                    <p:cond delay="0"/>
                                  </p:stCondLst>
                                  <p:childTnLst>
                                    <p:set>
                                      <p:cBhvr>
                                        <p:cTn id="31" dur="1" fill="hold">
                                          <p:stCondLst>
                                            <p:cond delay="0"/>
                                          </p:stCondLst>
                                        </p:cTn>
                                        <p:tgtEl>
                                          <p:spTgt spid="19">
                                            <p:txEl>
                                              <p:pRg st="0" end="0"/>
                                            </p:txEl>
                                          </p:spTgt>
                                        </p:tgtEl>
                                        <p:attrNameLst>
                                          <p:attrName>style.visibility</p:attrName>
                                        </p:attrNameLst>
                                      </p:cBhvr>
                                      <p:to>
                                        <p:strVal val="visible"/>
                                      </p:to>
                                    </p:set>
                                    <p:animEffect transition="in" filter="fade">
                                      <p:cBhvr>
                                        <p:cTn id="32" dur="500"/>
                                        <p:tgtEl>
                                          <p:spTgt spid="19">
                                            <p:txEl>
                                              <p:pRg st="0" end="0"/>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1026"/>
                                        </p:tgtEl>
                                        <p:attrNameLst>
                                          <p:attrName>style.visibility</p:attrName>
                                        </p:attrNameLst>
                                      </p:cBhvr>
                                      <p:to>
                                        <p:strVal val="visible"/>
                                      </p:to>
                                    </p:set>
                                    <p:animEffect transition="in" filter="fade">
                                      <p:cBhvr>
                                        <p:cTn id="35" dur="500"/>
                                        <p:tgtEl>
                                          <p:spTgt spid="1026"/>
                                        </p:tgtEl>
                                      </p:cBhvr>
                                    </p:animEffect>
                                  </p:childTnLst>
                                </p:cTn>
                              </p:par>
                              <p:par>
                                <p:cTn id="36" presetID="1" presetClass="mediacall" presetSubtype="0" fill="hold" nodeType="withEffect">
                                  <p:stCondLst>
                                    <p:cond delay="1000"/>
                                  </p:stCondLst>
                                  <p:childTnLst>
                                    <p:cmd type="call" cmd="playFrom(0.0)">
                                      <p:cBhvr>
                                        <p:cTn id="37" dur="33543" fill="hold"/>
                                        <p:tgtEl>
                                          <p:spTgt spid="9"/>
                                        </p:tgtEl>
                                      </p:cBhvr>
                                    </p:cmd>
                                  </p:childTnLst>
                                </p:cTn>
                              </p:par>
                            </p:childTnLst>
                          </p:cTn>
                        </p:par>
                        <p:par>
                          <p:cTn id="38" fill="hold">
                            <p:stCondLst>
                              <p:cond delay="34543"/>
                            </p:stCondLst>
                            <p:childTnLst>
                              <p:par>
                                <p:cTn id="39" presetID="3" presetClass="mediacall" presetSubtype="0" fill="hold" nodeType="afterEffect">
                                  <p:stCondLst>
                                    <p:cond delay="0"/>
                                  </p:stCondLst>
                                  <p:childTnLst>
                                    <p:cmd type="call" cmd="stop">
                                      <p:cBhvr>
                                        <p:cTn id="40" dur="1" fill="hold"/>
                                        <p:tgtEl>
                                          <p:spTgt spid="9"/>
                                        </p:tgtEl>
                                      </p:cBhvr>
                                    </p:cmd>
                                  </p:childTnLst>
                                </p:cTn>
                              </p:par>
                              <p:par>
                                <p:cTn id="41" presetID="10" presetClass="entr" presetSubtype="0" fill="hold" grpId="2"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6">
                                            <p:txEl>
                                              <p:pRg st="2" end="2"/>
                                            </p:txEl>
                                          </p:spTgt>
                                        </p:tgtEl>
                                        <p:attrNameLst>
                                          <p:attrName>style.visibility</p:attrName>
                                        </p:attrNameLst>
                                      </p:cBhvr>
                                      <p:to>
                                        <p:strVal val="visible"/>
                                      </p:to>
                                    </p:set>
                                    <p:animEffect transition="in" filter="fade">
                                      <p:cBhvr>
                                        <p:cTn id="48" dur="500"/>
                                        <p:tgtEl>
                                          <p:spTgt spid="16">
                                            <p:txEl>
                                              <p:pRg st="2" end="2"/>
                                            </p:txEl>
                                          </p:spTgt>
                                        </p:tgtEl>
                                      </p:cBhvr>
                                    </p:animEffect>
                                  </p:childTnLst>
                                </p:cTn>
                              </p:par>
                              <p:par>
                                <p:cTn id="49" presetID="10" presetClass="exit" presetSubtype="0" fill="hold" grpId="3" nodeType="withEffect">
                                  <p:stCondLst>
                                    <p:cond delay="0"/>
                                  </p:stCondLst>
                                  <p:childTnLst>
                                    <p:animEffect transition="out" filter="fade">
                                      <p:cBhvr>
                                        <p:cTn id="50" dur="500"/>
                                        <p:tgtEl>
                                          <p:spTgt spid="10"/>
                                        </p:tgtEl>
                                      </p:cBhvr>
                                    </p:animEffect>
                                    <p:set>
                                      <p:cBhvr>
                                        <p:cTn id="51" dur="1" fill="hold">
                                          <p:stCondLst>
                                            <p:cond delay="499"/>
                                          </p:stCondLst>
                                        </p:cTn>
                                        <p:tgtEl>
                                          <p:spTgt spid="10"/>
                                        </p:tgtEl>
                                        <p:attrNameLst>
                                          <p:attrName>style.visibility</p:attrName>
                                        </p:attrNameLst>
                                      </p:cBhvr>
                                      <p:to>
                                        <p:strVal val="hidden"/>
                                      </p:to>
                                    </p:set>
                                  </p:childTnLst>
                                </p:cTn>
                              </p:par>
                              <p:par>
                                <p:cTn id="52" presetID="1" presetClass="mediacall" presetSubtype="0" fill="hold" nodeType="withEffect">
                                  <p:stCondLst>
                                    <p:cond delay="1000"/>
                                  </p:stCondLst>
                                  <p:childTnLst>
                                    <p:cmd type="call" cmd="playFrom(0.0)">
                                      <p:cBhvr>
                                        <p:cTn id="53" dur="25170" fill="hold"/>
                                        <p:tgtEl>
                                          <p:spTgt spid="2"/>
                                        </p:tgtEl>
                                      </p:cBhvr>
                                    </p:cmd>
                                  </p:childTnLst>
                                </p:cTn>
                              </p:par>
                            </p:childTnLst>
                          </p:cTn>
                        </p:par>
                        <p:par>
                          <p:cTn id="54" fill="hold">
                            <p:stCondLst>
                              <p:cond delay="26170"/>
                            </p:stCondLst>
                            <p:childTnLst>
                              <p:par>
                                <p:cTn id="55" presetID="3" presetClass="mediacall" presetSubtype="0" fill="hold" nodeType="afterEffect">
                                  <p:stCondLst>
                                    <p:cond delay="0"/>
                                  </p:stCondLst>
                                  <p:childTnLst>
                                    <p:cmd type="call" cmd="stop">
                                      <p:cBhvr>
                                        <p:cTn id="56" dur="1" fill="hold"/>
                                        <p:tgtEl>
                                          <p:spTgt spid="2"/>
                                        </p:tgtEl>
                                      </p:cBhvr>
                                    </p:cmd>
                                  </p:childTnLst>
                                </p:cTn>
                              </p:par>
                              <p:par>
                                <p:cTn id="57" presetID="10" presetClass="entr" presetSubtype="0" fill="hold" grpId="4" nodeType="with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fade">
                                      <p:cBhvr>
                                        <p:cTn id="5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0" fill="hold" display="0">
                  <p:stCondLst>
                    <p:cond delay="indefinite"/>
                  </p:stCondLst>
                  <p:endCondLst>
                    <p:cond evt="onStopAudio" delay="0">
                      <p:tgtEl>
                        <p:sldTgt/>
                      </p:tgtEl>
                    </p:cond>
                  </p:endCondLst>
                </p:cTn>
                <p:tgtEl>
                  <p:spTgt spid="8"/>
                </p:tgtEl>
              </p:cMediaNode>
            </p:audio>
            <p:audio>
              <p:cMediaNode vol="80000">
                <p:cTn id="61" fill="hold" display="0">
                  <p:stCondLst>
                    <p:cond delay="indefinite"/>
                  </p:stCondLst>
                  <p:endCondLst>
                    <p:cond evt="onStopAudio" delay="0">
                      <p:tgtEl>
                        <p:sldTgt/>
                      </p:tgtEl>
                    </p:cond>
                  </p:endCondLst>
                </p:cTn>
                <p:tgtEl>
                  <p:spTgt spid="9"/>
                </p:tgtEl>
              </p:cMediaNode>
            </p:audio>
            <p:audio>
              <p:cMediaNode vol="80000">
                <p:cTn id="62" fill="hold" display="0">
                  <p:stCondLst>
                    <p:cond delay="indefinite"/>
                  </p:stCondLst>
                  <p:endCondLst>
                    <p:cond evt="onStopAudio" delay="0">
                      <p:tgtEl>
                        <p:sldTgt/>
                      </p:tgtEl>
                    </p:cond>
                  </p:endCondLst>
                </p:cTn>
                <p:tgtEl>
                  <p:spTgt spid="2"/>
                </p:tgtEl>
              </p:cMediaNode>
            </p:audio>
          </p:childTnLst>
        </p:cTn>
      </p:par>
    </p:tnLst>
    <p:bldLst>
      <p:bldP spid="19" grpId="0" build="p"/>
      <p:bldP spid="20" grpId="0" build="p"/>
      <p:bldP spid="10" grpId="0" animBg="1"/>
      <p:bldP spid="10" grpId="1" animBg="1"/>
      <p:bldP spid="10" grpId="2" animBg="1"/>
      <p:bldP spid="10" grpId="3" animBg="1"/>
      <p:bldP spid="10" grpId="4"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214FF42-4754-4FBE-BA45-C3B38496415F}"/>
              </a:ext>
            </a:extLst>
          </p:cNvPr>
          <p:cNvSpPr>
            <a:spLocks noGrp="1"/>
          </p:cNvSpPr>
          <p:nvPr>
            <p:ph idx="1"/>
          </p:nvPr>
        </p:nvSpPr>
        <p:spPr/>
        <p:txBody>
          <a:bodyPr/>
          <a:lstStyle/>
          <a:p>
            <a:pPr marL="285750" indent="-285750">
              <a:buFont typeface="Arial" panose="020B0604020202020204" pitchFamily="34" charset="0"/>
              <a:buChar char="•"/>
            </a:pPr>
            <a:r>
              <a:rPr lang="en-AU" dirty="0"/>
              <a:t>Informed at all levels</a:t>
            </a:r>
          </a:p>
          <a:p>
            <a:pPr marL="285750" indent="-285750">
              <a:buFont typeface="Arial" panose="020B0604020202020204" pitchFamily="34" charset="0"/>
              <a:buChar char="•"/>
            </a:pPr>
            <a:r>
              <a:rPr lang="en-AU" dirty="0"/>
              <a:t>Exhibits trust by all</a:t>
            </a:r>
          </a:p>
          <a:p>
            <a:pPr marL="285750" indent="-285750">
              <a:buFont typeface="Arial" panose="020B0604020202020204" pitchFamily="34" charset="0"/>
              <a:buChar char="•"/>
            </a:pPr>
            <a:r>
              <a:rPr lang="en-AU" dirty="0"/>
              <a:t>Adaptable to change</a:t>
            </a:r>
          </a:p>
          <a:p>
            <a:pPr marL="285750" indent="-285750">
              <a:buFont typeface="Arial" panose="020B0604020202020204" pitchFamily="34" charset="0"/>
              <a:buChar char="•"/>
            </a:pPr>
            <a:r>
              <a:rPr lang="en-AU" dirty="0"/>
              <a:t>Seeks continuous improvement</a:t>
            </a:r>
          </a:p>
        </p:txBody>
      </p:sp>
      <p:sp>
        <p:nvSpPr>
          <p:cNvPr id="3" name="Title 2">
            <a:extLst>
              <a:ext uri="{FF2B5EF4-FFF2-40B4-BE49-F238E27FC236}">
                <a16:creationId xmlns:a16="http://schemas.microsoft.com/office/drawing/2014/main" id="{8F866551-B503-43E2-AE23-433748EA7EA6}"/>
              </a:ext>
            </a:extLst>
          </p:cNvPr>
          <p:cNvSpPr>
            <a:spLocks noGrp="1"/>
          </p:cNvSpPr>
          <p:nvPr>
            <p:ph type="title"/>
          </p:nvPr>
        </p:nvSpPr>
        <p:spPr/>
        <p:txBody>
          <a:bodyPr/>
          <a:lstStyle/>
          <a:p>
            <a:r>
              <a:rPr lang="en-AU" dirty="0"/>
              <a:t>Elements of strong safety culture</a:t>
            </a:r>
          </a:p>
        </p:txBody>
      </p:sp>
      <p:sp>
        <p:nvSpPr>
          <p:cNvPr id="4" name="Footer Placeholder 3">
            <a:extLst>
              <a:ext uri="{FF2B5EF4-FFF2-40B4-BE49-F238E27FC236}">
                <a16:creationId xmlns:a16="http://schemas.microsoft.com/office/drawing/2014/main" id="{7B2B2DEF-F5F5-4222-9DA0-ACD3955427EE}"/>
              </a:ext>
            </a:extLst>
          </p:cNvPr>
          <p:cNvSpPr>
            <a:spLocks noGrp="1"/>
          </p:cNvSpPr>
          <p:nvPr>
            <p:ph type="ftr" sz="quarter" idx="10"/>
          </p:nvPr>
        </p:nvSpPr>
        <p:spPr/>
        <p:txBody>
          <a:bodyPr/>
          <a:lstStyle/>
          <a:p>
            <a:r>
              <a:rPr lang="en-US" dirty="0"/>
              <a:t>Module 1, Snippet 5</a:t>
            </a:r>
          </a:p>
        </p:txBody>
      </p:sp>
      <p:sp>
        <p:nvSpPr>
          <p:cNvPr id="7" name="Slide Number Placeholder 6">
            <a:extLst>
              <a:ext uri="{FF2B5EF4-FFF2-40B4-BE49-F238E27FC236}">
                <a16:creationId xmlns:a16="http://schemas.microsoft.com/office/drawing/2014/main" id="{D765CA7A-BD2E-4713-9EE7-EB535E512D24}"/>
              </a:ext>
            </a:extLst>
          </p:cNvPr>
          <p:cNvSpPr>
            <a:spLocks noGrp="1"/>
          </p:cNvSpPr>
          <p:nvPr>
            <p:ph type="sldNum" sz="quarter" idx="11"/>
          </p:nvPr>
        </p:nvSpPr>
        <p:spPr/>
        <p:txBody>
          <a:bodyPr/>
          <a:lstStyle/>
          <a:p>
            <a:fld id="{A9D36E53-D99A-0F41-B3E8-EF235B9A2E23}" type="slidenum">
              <a:rPr lang="en-US" smtClean="0"/>
              <a:pPr/>
              <a:t>14</a:t>
            </a:fld>
            <a:endParaRPr lang="en-US" dirty="0"/>
          </a:p>
        </p:txBody>
      </p:sp>
      <p:sp>
        <p:nvSpPr>
          <p:cNvPr id="8" name="Oval 7">
            <a:extLst>
              <a:ext uri="{FF2B5EF4-FFF2-40B4-BE49-F238E27FC236}">
                <a16:creationId xmlns:a16="http://schemas.microsoft.com/office/drawing/2014/main" id="{077BB3DB-8EF1-4EEC-900B-D536E15D3B71}"/>
              </a:ext>
            </a:extLst>
          </p:cNvPr>
          <p:cNvSpPr/>
          <p:nvPr/>
        </p:nvSpPr>
        <p:spPr>
          <a:xfrm>
            <a:off x="5943600" y="2731168"/>
            <a:ext cx="1656000" cy="1656000"/>
          </a:xfrm>
          <a:prstGeom prst="ellipse">
            <a:avLst/>
          </a:prstGeom>
          <a:solidFill>
            <a:srgbClr val="F88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b="1" dirty="0"/>
              <a:t>Mature safety culture</a:t>
            </a:r>
          </a:p>
        </p:txBody>
      </p:sp>
      <p:sp>
        <p:nvSpPr>
          <p:cNvPr id="9" name="Oval 8">
            <a:extLst>
              <a:ext uri="{FF2B5EF4-FFF2-40B4-BE49-F238E27FC236}">
                <a16:creationId xmlns:a16="http://schemas.microsoft.com/office/drawing/2014/main" id="{2EC7D58C-FDDC-4FCB-9D60-4080BD9061A6}"/>
              </a:ext>
            </a:extLst>
          </p:cNvPr>
          <p:cNvSpPr/>
          <p:nvPr/>
        </p:nvSpPr>
        <p:spPr>
          <a:xfrm>
            <a:off x="6159600" y="1286412"/>
            <a:ext cx="1224000" cy="1224000"/>
          </a:xfrm>
          <a:prstGeom prst="ellipse">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dirty="0"/>
              <a:t>Informed</a:t>
            </a:r>
          </a:p>
        </p:txBody>
      </p:sp>
      <p:sp>
        <p:nvSpPr>
          <p:cNvPr id="10" name="Oval 9">
            <a:extLst>
              <a:ext uri="{FF2B5EF4-FFF2-40B4-BE49-F238E27FC236}">
                <a16:creationId xmlns:a16="http://schemas.microsoft.com/office/drawing/2014/main" id="{32253F63-EC52-4B03-83D9-AA7A78271B2E}"/>
              </a:ext>
            </a:extLst>
          </p:cNvPr>
          <p:cNvSpPr/>
          <p:nvPr/>
        </p:nvSpPr>
        <p:spPr>
          <a:xfrm>
            <a:off x="7759800" y="2947168"/>
            <a:ext cx="1224000" cy="1224000"/>
          </a:xfrm>
          <a:prstGeom prst="ellipse">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dirty="0"/>
              <a:t>Trusts</a:t>
            </a:r>
          </a:p>
        </p:txBody>
      </p:sp>
      <p:sp>
        <p:nvSpPr>
          <p:cNvPr id="11" name="Oval 10">
            <a:extLst>
              <a:ext uri="{FF2B5EF4-FFF2-40B4-BE49-F238E27FC236}">
                <a16:creationId xmlns:a16="http://schemas.microsoft.com/office/drawing/2014/main" id="{5A2F4C77-3B67-485E-9D28-377A8E585E32}"/>
              </a:ext>
            </a:extLst>
          </p:cNvPr>
          <p:cNvSpPr/>
          <p:nvPr/>
        </p:nvSpPr>
        <p:spPr>
          <a:xfrm>
            <a:off x="6159600" y="4607923"/>
            <a:ext cx="1224000" cy="1224000"/>
          </a:xfrm>
          <a:prstGeom prst="ellipse">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dirty="0"/>
              <a:t>Adapts</a:t>
            </a:r>
          </a:p>
        </p:txBody>
      </p:sp>
      <p:sp>
        <p:nvSpPr>
          <p:cNvPr id="12" name="Oval 11">
            <a:extLst>
              <a:ext uri="{FF2B5EF4-FFF2-40B4-BE49-F238E27FC236}">
                <a16:creationId xmlns:a16="http://schemas.microsoft.com/office/drawing/2014/main" id="{8BE28B85-9ACC-49CB-8719-294BE8AF8BF4}"/>
              </a:ext>
            </a:extLst>
          </p:cNvPr>
          <p:cNvSpPr/>
          <p:nvPr/>
        </p:nvSpPr>
        <p:spPr>
          <a:xfrm>
            <a:off x="4559401" y="2947168"/>
            <a:ext cx="1224000" cy="1224000"/>
          </a:xfrm>
          <a:prstGeom prst="ellipse">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dirty="0"/>
              <a:t>Improves</a:t>
            </a:r>
          </a:p>
        </p:txBody>
      </p:sp>
      <p:sp>
        <p:nvSpPr>
          <p:cNvPr id="13" name="Arrow: Bent 12">
            <a:extLst>
              <a:ext uri="{FF2B5EF4-FFF2-40B4-BE49-F238E27FC236}">
                <a16:creationId xmlns:a16="http://schemas.microsoft.com/office/drawing/2014/main" id="{EEB54886-A313-42C0-89A3-3C80348A77CA}"/>
              </a:ext>
            </a:extLst>
          </p:cNvPr>
          <p:cNvSpPr/>
          <p:nvPr/>
        </p:nvSpPr>
        <p:spPr>
          <a:xfrm rot="5400000">
            <a:off x="7578519" y="1710780"/>
            <a:ext cx="1008000" cy="1080000"/>
          </a:xfrm>
          <a:prstGeom prst="bentArrow">
            <a:avLst>
              <a:gd name="adj1" fmla="val 20348"/>
              <a:gd name="adj2" fmla="val 25000"/>
              <a:gd name="adj3" fmla="val 25000"/>
              <a:gd name="adj4" fmla="val 82122"/>
            </a:avLst>
          </a:prstGeom>
          <a:noFill/>
          <a:ln w="19050">
            <a:solidFill>
              <a:srgbClr val="01A0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14" name="Arrow: Bent 13">
            <a:extLst>
              <a:ext uri="{FF2B5EF4-FFF2-40B4-BE49-F238E27FC236}">
                <a16:creationId xmlns:a16="http://schemas.microsoft.com/office/drawing/2014/main" id="{246546C7-9A99-4B5F-83EE-55F6E4F82D7F}"/>
              </a:ext>
            </a:extLst>
          </p:cNvPr>
          <p:cNvSpPr/>
          <p:nvPr/>
        </p:nvSpPr>
        <p:spPr>
          <a:xfrm rot="10800000">
            <a:off x="7542519" y="4387168"/>
            <a:ext cx="1008000" cy="1080000"/>
          </a:xfrm>
          <a:prstGeom prst="bentArrow">
            <a:avLst>
              <a:gd name="adj1" fmla="val 20348"/>
              <a:gd name="adj2" fmla="val 25000"/>
              <a:gd name="adj3" fmla="val 25000"/>
              <a:gd name="adj4" fmla="val 82122"/>
            </a:avLst>
          </a:prstGeom>
          <a:noFill/>
          <a:ln w="19050">
            <a:solidFill>
              <a:srgbClr val="01A0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15" name="Arrow: Bent 14">
            <a:extLst>
              <a:ext uri="{FF2B5EF4-FFF2-40B4-BE49-F238E27FC236}">
                <a16:creationId xmlns:a16="http://schemas.microsoft.com/office/drawing/2014/main" id="{06CC70DE-491C-49A1-A63B-E01EEA0FB7C8}"/>
              </a:ext>
            </a:extLst>
          </p:cNvPr>
          <p:cNvSpPr/>
          <p:nvPr/>
        </p:nvSpPr>
        <p:spPr>
          <a:xfrm rot="16200000">
            <a:off x="4958252" y="4351169"/>
            <a:ext cx="1008000" cy="1080000"/>
          </a:xfrm>
          <a:prstGeom prst="bentArrow">
            <a:avLst>
              <a:gd name="adj1" fmla="val 20348"/>
              <a:gd name="adj2" fmla="val 25000"/>
              <a:gd name="adj3" fmla="val 25000"/>
              <a:gd name="adj4" fmla="val 82122"/>
            </a:avLst>
          </a:prstGeom>
          <a:noFill/>
          <a:ln w="19050">
            <a:solidFill>
              <a:srgbClr val="01A0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16" name="Arrow: Bent 15">
            <a:extLst>
              <a:ext uri="{FF2B5EF4-FFF2-40B4-BE49-F238E27FC236}">
                <a16:creationId xmlns:a16="http://schemas.microsoft.com/office/drawing/2014/main" id="{12B347DC-4A55-458E-B5E6-2E764681EDE5}"/>
              </a:ext>
            </a:extLst>
          </p:cNvPr>
          <p:cNvSpPr/>
          <p:nvPr/>
        </p:nvSpPr>
        <p:spPr>
          <a:xfrm>
            <a:off x="4994252" y="1674780"/>
            <a:ext cx="1008000" cy="1080000"/>
          </a:xfrm>
          <a:prstGeom prst="bentArrow">
            <a:avLst>
              <a:gd name="adj1" fmla="val 20348"/>
              <a:gd name="adj2" fmla="val 25000"/>
              <a:gd name="adj3" fmla="val 25000"/>
              <a:gd name="adj4" fmla="val 82122"/>
            </a:avLst>
          </a:prstGeom>
          <a:noFill/>
          <a:ln w="19050">
            <a:solidFill>
              <a:srgbClr val="01A0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17" name="Arrow: Chevron 16">
            <a:extLst>
              <a:ext uri="{FF2B5EF4-FFF2-40B4-BE49-F238E27FC236}">
                <a16:creationId xmlns:a16="http://schemas.microsoft.com/office/drawing/2014/main" id="{3FBE3D4F-2057-4380-8C9A-FDB124C93DE6}"/>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22" name="TAC_MOD1_SNIP5_SLIDE_14_PARA_A">
            <a:hlinkClick r:id="" action="ppaction://media"/>
            <a:extLst>
              <a:ext uri="{FF2B5EF4-FFF2-40B4-BE49-F238E27FC236}">
                <a16:creationId xmlns:a16="http://schemas.microsoft.com/office/drawing/2014/main" id="{0763C813-57BD-46E6-870A-731D8972F5B3}"/>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367838" y="0"/>
            <a:ext cx="609600" cy="609600"/>
          </a:xfrm>
          <a:prstGeom prst="rect">
            <a:avLst/>
          </a:prstGeom>
        </p:spPr>
      </p:pic>
      <p:pic>
        <p:nvPicPr>
          <p:cNvPr id="23" name="TAC_MOD1_SNIP5_SLIDE_14_PARA_B">
            <a:hlinkClick r:id="" action="ppaction://media"/>
            <a:extLst>
              <a:ext uri="{FF2B5EF4-FFF2-40B4-BE49-F238E27FC236}">
                <a16:creationId xmlns:a16="http://schemas.microsoft.com/office/drawing/2014/main" id="{49639BE0-9FFE-4A8E-A6BD-2BF0502E4542}"/>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9367838" y="676812"/>
            <a:ext cx="609600" cy="609600"/>
          </a:xfrm>
          <a:prstGeom prst="rect">
            <a:avLst/>
          </a:prstGeom>
        </p:spPr>
      </p:pic>
      <p:pic>
        <p:nvPicPr>
          <p:cNvPr id="24" name="TAC_MOD1_SNIP5_SLIDE_14_PARA_C">
            <a:hlinkClick r:id="" action="ppaction://media"/>
            <a:extLst>
              <a:ext uri="{FF2B5EF4-FFF2-40B4-BE49-F238E27FC236}">
                <a16:creationId xmlns:a16="http://schemas.microsoft.com/office/drawing/2014/main" id="{B050B453-DBDB-4D68-93EB-201BE7AFAA3F}"/>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9367838" y="1353624"/>
            <a:ext cx="609600" cy="609600"/>
          </a:xfrm>
          <a:prstGeom prst="rect">
            <a:avLst/>
          </a:prstGeom>
        </p:spPr>
      </p:pic>
      <p:pic>
        <p:nvPicPr>
          <p:cNvPr id="25" name="TAC_MOD1_SNIP5_SLIDE_14_PARA_D">
            <a:hlinkClick r:id="" action="ppaction://media"/>
            <a:extLst>
              <a:ext uri="{FF2B5EF4-FFF2-40B4-BE49-F238E27FC236}">
                <a16:creationId xmlns:a16="http://schemas.microsoft.com/office/drawing/2014/main" id="{2D454335-542F-4F91-AFB9-791DB67E48EC}"/>
              </a:ext>
            </a:extLst>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9367838" y="2030436"/>
            <a:ext cx="609600" cy="609600"/>
          </a:xfrm>
          <a:prstGeom prst="rect">
            <a:avLst/>
          </a:prstGeom>
        </p:spPr>
      </p:pic>
      <p:pic>
        <p:nvPicPr>
          <p:cNvPr id="26" name="TAC_MOD1_SNIP5_SLIDE_14_PARA_E">
            <a:hlinkClick r:id="" action="ppaction://media"/>
            <a:extLst>
              <a:ext uri="{FF2B5EF4-FFF2-40B4-BE49-F238E27FC236}">
                <a16:creationId xmlns:a16="http://schemas.microsoft.com/office/drawing/2014/main" id="{F57E5A5E-B930-4B14-B558-721E8BC198FF}"/>
              </a:ext>
            </a:extLst>
          </p:cNvPr>
          <p:cNvPicPr>
            <a:picLocks noChangeAspect="1"/>
          </p:cNvPicPr>
          <p:nvPr>
            <a:audioFile r:link="rId10"/>
            <p:extLst>
              <p:ext uri="{DAA4B4D4-6D71-4841-9C94-3DE7FCFB9230}">
                <p14:media xmlns:p14="http://schemas.microsoft.com/office/powerpoint/2010/main" r:embed="rId9"/>
              </p:ext>
            </p:extLst>
          </p:nvPr>
        </p:nvPicPr>
        <p:blipFill>
          <a:blip r:embed="rId15"/>
          <a:stretch>
            <a:fillRect/>
          </a:stretch>
        </p:blipFill>
        <p:spPr>
          <a:xfrm>
            <a:off x="9367838" y="2707248"/>
            <a:ext cx="609600" cy="609600"/>
          </a:xfrm>
          <a:prstGeom prst="rect">
            <a:avLst/>
          </a:prstGeom>
        </p:spPr>
      </p:pic>
      <p:pic>
        <p:nvPicPr>
          <p:cNvPr id="27" name="TAC_MOD1_SNIP5_SLIDE_14_PARA_F">
            <a:hlinkClick r:id="" action="ppaction://media"/>
            <a:extLst>
              <a:ext uri="{FF2B5EF4-FFF2-40B4-BE49-F238E27FC236}">
                <a16:creationId xmlns:a16="http://schemas.microsoft.com/office/drawing/2014/main" id="{906E8662-E381-4B64-B646-F661FCF421E7}"/>
              </a:ext>
            </a:extLst>
          </p:cNvPr>
          <p:cNvPicPr>
            <a:picLocks noChangeAspect="1"/>
          </p:cNvPicPr>
          <p:nvPr>
            <a:audioFile r:link="rId12"/>
            <p:extLst>
              <p:ext uri="{DAA4B4D4-6D71-4841-9C94-3DE7FCFB9230}">
                <p14:media xmlns:p14="http://schemas.microsoft.com/office/powerpoint/2010/main" r:embed="rId11"/>
              </p:ext>
            </p:extLst>
          </p:nvPr>
        </p:nvPicPr>
        <p:blipFill>
          <a:blip r:embed="rId15"/>
          <a:stretch>
            <a:fillRect/>
          </a:stretch>
        </p:blipFill>
        <p:spPr>
          <a:xfrm>
            <a:off x="9367838" y="3384060"/>
            <a:ext cx="609600" cy="609600"/>
          </a:xfrm>
          <a:prstGeom prst="rect">
            <a:avLst/>
          </a:prstGeom>
        </p:spPr>
      </p:pic>
    </p:spTree>
    <p:extLst>
      <p:ext uri="{BB962C8B-B14F-4D97-AF65-F5344CB8AC3E}">
        <p14:creationId xmlns:p14="http://schemas.microsoft.com/office/powerpoint/2010/main" val="2929864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477" fill="hold"/>
                                        <p:tgtEl>
                                          <p:spTgt spid="22"/>
                                        </p:tgtEl>
                                      </p:cBhvr>
                                    </p:cmd>
                                  </p:childTnLst>
                                </p:cTn>
                              </p:par>
                            </p:childTnLst>
                          </p:cTn>
                        </p:par>
                        <p:par>
                          <p:cTn id="7" fill="hold">
                            <p:stCondLst>
                              <p:cond delay="8477"/>
                            </p:stCondLst>
                            <p:childTnLst>
                              <p:par>
                                <p:cTn id="8" presetID="3" presetClass="mediacall" presetSubtype="0" fill="hold" nodeType="afterEffect">
                                  <p:stCondLst>
                                    <p:cond delay="0"/>
                                  </p:stCondLst>
                                  <p:childTnLst>
                                    <p:cmd type="call" cmd="stop">
                                      <p:cBhvr>
                                        <p:cTn id="9" dur="1" fill="hold"/>
                                        <p:tgtEl>
                                          <p:spTgt spid="22"/>
                                        </p:tgtEl>
                                      </p:cBhvr>
                                    </p:cmd>
                                  </p:childTnLst>
                                </p:cTn>
                              </p:par>
                              <p:par>
                                <p:cTn id="10" presetID="10" presetClass="entr" presetSubtype="0" fill="hold" grpId="12"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500"/>
                                        <p:tgtEl>
                                          <p:spTgt spid="2">
                                            <p:txEl>
                                              <p:pRg st="0" end="0"/>
                                            </p:txEl>
                                          </p:spTgt>
                                        </p:tgtEl>
                                      </p:cBhvr>
                                    </p:animEffect>
                                  </p:childTnLst>
                                </p:cTn>
                              </p:par>
                              <p:par>
                                <p:cTn id="18" presetID="10" presetClass="exit" presetSubtype="0" fill="hold" grpId="11" nodeType="withEffect">
                                  <p:stCondLst>
                                    <p:cond delay="0"/>
                                  </p:stCondLst>
                                  <p:childTnLst>
                                    <p:animEffect transition="out" filter="fade">
                                      <p:cBhvr>
                                        <p:cTn id="19" dur="500"/>
                                        <p:tgtEl>
                                          <p:spTgt spid="17"/>
                                        </p:tgtEl>
                                      </p:cBhvr>
                                    </p:animEffect>
                                    <p:set>
                                      <p:cBhvr>
                                        <p:cTn id="20" dur="1" fill="hold">
                                          <p:stCondLst>
                                            <p:cond delay="499"/>
                                          </p:stCondLst>
                                        </p:cTn>
                                        <p:tgtEl>
                                          <p:spTgt spid="17"/>
                                        </p:tgtEl>
                                        <p:attrNameLst>
                                          <p:attrName>style.visibility</p:attrName>
                                        </p:attrNameLst>
                                      </p:cBhvr>
                                      <p:to>
                                        <p:strVal val="hidden"/>
                                      </p:to>
                                    </p:set>
                                  </p:childTnLst>
                                </p:cTn>
                              </p:par>
                              <p:par>
                                <p:cTn id="21" presetID="10" presetClass="entr" presetSubtype="0" fill="hold" grpId="0" nodeType="withEffect">
                                  <p:stCondLst>
                                    <p:cond delay="50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 presetClass="mediacall" presetSubtype="0" fill="hold" nodeType="withEffect">
                                  <p:stCondLst>
                                    <p:cond delay="1000"/>
                                  </p:stCondLst>
                                  <p:childTnLst>
                                    <p:cmd type="call" cmd="playFrom(0.0)">
                                      <p:cBhvr>
                                        <p:cTn id="25" dur="10511" fill="hold"/>
                                        <p:tgtEl>
                                          <p:spTgt spid="23"/>
                                        </p:tgtEl>
                                      </p:cBhvr>
                                    </p:cmd>
                                  </p:childTnLst>
                                </p:cTn>
                              </p:par>
                            </p:childTnLst>
                          </p:cTn>
                        </p:par>
                        <p:par>
                          <p:cTn id="26" fill="hold">
                            <p:stCondLst>
                              <p:cond delay="11511"/>
                            </p:stCondLst>
                            <p:childTnLst>
                              <p:par>
                                <p:cTn id="27" presetID="3" presetClass="mediacall" presetSubtype="0" fill="hold" nodeType="afterEffect">
                                  <p:stCondLst>
                                    <p:cond delay="0"/>
                                  </p:stCondLst>
                                  <p:childTnLst>
                                    <p:cmd type="call" cmd="stop">
                                      <p:cBhvr>
                                        <p:cTn id="28" dur="1" fill="hold"/>
                                        <p:tgtEl>
                                          <p:spTgt spid="23"/>
                                        </p:tgtEl>
                                      </p:cBhvr>
                                    </p:cmd>
                                  </p:childTnLst>
                                </p:cTn>
                              </p:par>
                              <p:par>
                                <p:cTn id="29" presetID="10"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
                                            <p:txEl>
                                              <p:pRg st="1" end="1"/>
                                            </p:txEl>
                                          </p:spTgt>
                                        </p:tgtEl>
                                        <p:attrNameLst>
                                          <p:attrName>style.visibility</p:attrName>
                                        </p:attrNameLst>
                                      </p:cBhvr>
                                      <p:to>
                                        <p:strVal val="visible"/>
                                      </p:to>
                                    </p:set>
                                    <p:animEffect transition="in" filter="fade">
                                      <p:cBhvr>
                                        <p:cTn id="36" dur="500"/>
                                        <p:tgtEl>
                                          <p:spTgt spid="2">
                                            <p:txEl>
                                              <p:pRg st="1" end="1"/>
                                            </p:txEl>
                                          </p:spTgt>
                                        </p:tgtEl>
                                      </p:cBhvr>
                                    </p:animEffect>
                                  </p:childTnLst>
                                </p:cTn>
                              </p:par>
                              <p:par>
                                <p:cTn id="37" presetID="10" presetClass="exit" presetSubtype="0" fill="hold" grpId="1" nodeType="withEffect">
                                  <p:stCondLst>
                                    <p:cond delay="0"/>
                                  </p:stCondLst>
                                  <p:childTnLst>
                                    <p:animEffect transition="out" filter="fade">
                                      <p:cBhvr>
                                        <p:cTn id="38" dur="500"/>
                                        <p:tgtEl>
                                          <p:spTgt spid="17"/>
                                        </p:tgtEl>
                                      </p:cBhvr>
                                    </p:animEffect>
                                    <p:set>
                                      <p:cBhvr>
                                        <p:cTn id="39" dur="1" fill="hold">
                                          <p:stCondLst>
                                            <p:cond delay="499"/>
                                          </p:stCondLst>
                                        </p:cTn>
                                        <p:tgtEl>
                                          <p:spTgt spid="17"/>
                                        </p:tgtEl>
                                        <p:attrNameLst>
                                          <p:attrName>style.visibility</p:attrName>
                                        </p:attrNameLst>
                                      </p:cBhvr>
                                      <p:to>
                                        <p:strVal val="hidden"/>
                                      </p:to>
                                    </p:set>
                                  </p:childTnLst>
                                </p:cTn>
                              </p:par>
                              <p:par>
                                <p:cTn id="40" presetID="10" presetClass="entr" presetSubtype="0" fill="hold" grpId="0" nodeType="withEffect">
                                  <p:stCondLst>
                                    <p:cond delay="50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ntr" presetSubtype="0" fill="hold" grpId="0" nodeType="withEffect">
                                  <p:stCondLst>
                                    <p:cond delay="100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500"/>
                                        <p:tgtEl>
                                          <p:spTgt spid="10"/>
                                        </p:tgtEl>
                                      </p:cBhvr>
                                    </p:animEffect>
                                  </p:childTnLst>
                                </p:cTn>
                              </p:par>
                              <p:par>
                                <p:cTn id="46" presetID="1" presetClass="mediacall" presetSubtype="0" fill="hold" nodeType="withEffect">
                                  <p:stCondLst>
                                    <p:cond delay="1000"/>
                                  </p:stCondLst>
                                  <p:childTnLst>
                                    <p:cmd type="call" cmd="playFrom(0.0)">
                                      <p:cBhvr>
                                        <p:cTn id="47" dur="15076" fill="hold"/>
                                        <p:tgtEl>
                                          <p:spTgt spid="24"/>
                                        </p:tgtEl>
                                      </p:cBhvr>
                                    </p:cmd>
                                  </p:childTnLst>
                                </p:cTn>
                              </p:par>
                            </p:childTnLst>
                          </p:cTn>
                        </p:par>
                        <p:par>
                          <p:cTn id="48" fill="hold">
                            <p:stCondLst>
                              <p:cond delay="16076"/>
                            </p:stCondLst>
                            <p:childTnLst>
                              <p:par>
                                <p:cTn id="49" presetID="3" presetClass="mediacall" presetSubtype="0" fill="hold" nodeType="afterEffect">
                                  <p:stCondLst>
                                    <p:cond delay="0"/>
                                  </p:stCondLst>
                                  <p:childTnLst>
                                    <p:cmd type="call" cmd="stop">
                                      <p:cBhvr>
                                        <p:cTn id="50" dur="1" fill="hold"/>
                                        <p:tgtEl>
                                          <p:spTgt spid="24"/>
                                        </p:tgtEl>
                                      </p:cBhvr>
                                    </p:cmd>
                                  </p:childTnLst>
                                </p:cTn>
                              </p:par>
                              <p:par>
                                <p:cTn id="51" presetID="10" presetClass="entr" presetSubtype="0" fill="hold" grpId="2" nodeType="with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500"/>
                                        <p:tgtEl>
                                          <p:spTgt spid="17"/>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2">
                                            <p:txEl>
                                              <p:pRg st="2" end="2"/>
                                            </p:txEl>
                                          </p:spTgt>
                                        </p:tgtEl>
                                        <p:attrNameLst>
                                          <p:attrName>style.visibility</p:attrName>
                                        </p:attrNameLst>
                                      </p:cBhvr>
                                      <p:to>
                                        <p:strVal val="visible"/>
                                      </p:to>
                                    </p:set>
                                    <p:animEffect transition="in" filter="fade">
                                      <p:cBhvr>
                                        <p:cTn id="58" dur="500"/>
                                        <p:tgtEl>
                                          <p:spTgt spid="2">
                                            <p:txEl>
                                              <p:pRg st="2" end="2"/>
                                            </p:txEl>
                                          </p:spTgt>
                                        </p:tgtEl>
                                      </p:cBhvr>
                                    </p:animEffect>
                                  </p:childTnLst>
                                </p:cTn>
                              </p:par>
                              <p:par>
                                <p:cTn id="59" presetID="10" presetClass="exit" presetSubtype="0" fill="hold" grpId="3" nodeType="withEffect">
                                  <p:stCondLst>
                                    <p:cond delay="0"/>
                                  </p:stCondLst>
                                  <p:childTnLst>
                                    <p:animEffect transition="out" filter="fade">
                                      <p:cBhvr>
                                        <p:cTn id="60" dur="500"/>
                                        <p:tgtEl>
                                          <p:spTgt spid="17"/>
                                        </p:tgtEl>
                                      </p:cBhvr>
                                    </p:animEffect>
                                    <p:set>
                                      <p:cBhvr>
                                        <p:cTn id="61" dur="1" fill="hold">
                                          <p:stCondLst>
                                            <p:cond delay="499"/>
                                          </p:stCondLst>
                                        </p:cTn>
                                        <p:tgtEl>
                                          <p:spTgt spid="17"/>
                                        </p:tgtEl>
                                        <p:attrNameLst>
                                          <p:attrName>style.visibility</p:attrName>
                                        </p:attrNameLst>
                                      </p:cBhvr>
                                      <p:to>
                                        <p:strVal val="hidden"/>
                                      </p:to>
                                    </p:set>
                                  </p:childTnLst>
                                </p:cTn>
                              </p:par>
                              <p:par>
                                <p:cTn id="62" presetID="10" presetClass="entr" presetSubtype="0" fill="hold" grpId="0" nodeType="withEffect">
                                  <p:stCondLst>
                                    <p:cond delay="50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cTn>
                              </p:par>
                              <p:par>
                                <p:cTn id="65" presetID="10" presetClass="entr" presetSubtype="0" fill="hold" grpId="0" nodeType="withEffect">
                                  <p:stCondLst>
                                    <p:cond delay="1000"/>
                                  </p:stCondLst>
                                  <p:childTnLst>
                                    <p:set>
                                      <p:cBhvr>
                                        <p:cTn id="66" dur="1" fill="hold">
                                          <p:stCondLst>
                                            <p:cond delay="0"/>
                                          </p:stCondLst>
                                        </p:cTn>
                                        <p:tgtEl>
                                          <p:spTgt spid="11"/>
                                        </p:tgtEl>
                                        <p:attrNameLst>
                                          <p:attrName>style.visibility</p:attrName>
                                        </p:attrNameLst>
                                      </p:cBhvr>
                                      <p:to>
                                        <p:strVal val="visible"/>
                                      </p:to>
                                    </p:set>
                                    <p:animEffect transition="in" filter="fade">
                                      <p:cBhvr>
                                        <p:cTn id="67" dur="500"/>
                                        <p:tgtEl>
                                          <p:spTgt spid="11"/>
                                        </p:tgtEl>
                                      </p:cBhvr>
                                    </p:animEffect>
                                  </p:childTnLst>
                                </p:cTn>
                              </p:par>
                              <p:par>
                                <p:cTn id="68" presetID="1" presetClass="mediacall" presetSubtype="0" fill="hold" nodeType="withEffect">
                                  <p:stCondLst>
                                    <p:cond delay="1000"/>
                                  </p:stCondLst>
                                  <p:childTnLst>
                                    <p:cmd type="call" cmd="playFrom(0.0)">
                                      <p:cBhvr>
                                        <p:cTn id="69" dur="11215" fill="hold"/>
                                        <p:tgtEl>
                                          <p:spTgt spid="25"/>
                                        </p:tgtEl>
                                      </p:cBhvr>
                                    </p:cmd>
                                  </p:childTnLst>
                                </p:cTn>
                              </p:par>
                            </p:childTnLst>
                          </p:cTn>
                        </p:par>
                        <p:par>
                          <p:cTn id="70" fill="hold">
                            <p:stCondLst>
                              <p:cond delay="12215"/>
                            </p:stCondLst>
                            <p:childTnLst>
                              <p:par>
                                <p:cTn id="71" presetID="3" presetClass="mediacall" presetSubtype="0" fill="hold" nodeType="afterEffect">
                                  <p:stCondLst>
                                    <p:cond delay="0"/>
                                  </p:stCondLst>
                                  <p:childTnLst>
                                    <p:cmd type="call" cmd="stop">
                                      <p:cBhvr>
                                        <p:cTn id="72" dur="1" fill="hold"/>
                                        <p:tgtEl>
                                          <p:spTgt spid="25"/>
                                        </p:tgtEl>
                                      </p:cBhvr>
                                    </p:cmd>
                                  </p:childTnLst>
                                </p:cTn>
                              </p:par>
                              <p:par>
                                <p:cTn id="73" presetID="10" presetClass="entr" presetSubtype="0" fill="hold" grpId="4" nodeType="with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fade">
                                      <p:cBhvr>
                                        <p:cTn id="75" dur="500"/>
                                        <p:tgtEl>
                                          <p:spTgt spid="17"/>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2">
                                            <p:txEl>
                                              <p:pRg st="3" end="3"/>
                                            </p:txEl>
                                          </p:spTgt>
                                        </p:tgtEl>
                                        <p:attrNameLst>
                                          <p:attrName>style.visibility</p:attrName>
                                        </p:attrNameLst>
                                      </p:cBhvr>
                                      <p:to>
                                        <p:strVal val="visible"/>
                                      </p:to>
                                    </p:set>
                                    <p:animEffect transition="in" filter="fade">
                                      <p:cBhvr>
                                        <p:cTn id="80" dur="500"/>
                                        <p:tgtEl>
                                          <p:spTgt spid="2">
                                            <p:txEl>
                                              <p:pRg st="3" end="3"/>
                                            </p:txEl>
                                          </p:spTgt>
                                        </p:tgtEl>
                                      </p:cBhvr>
                                    </p:animEffect>
                                  </p:childTnLst>
                                </p:cTn>
                              </p:par>
                              <p:par>
                                <p:cTn id="81" presetID="10" presetClass="exit" presetSubtype="0" fill="hold" grpId="5" nodeType="withEffect">
                                  <p:stCondLst>
                                    <p:cond delay="0"/>
                                  </p:stCondLst>
                                  <p:childTnLst>
                                    <p:animEffect transition="out" filter="fade">
                                      <p:cBhvr>
                                        <p:cTn id="82" dur="500"/>
                                        <p:tgtEl>
                                          <p:spTgt spid="17"/>
                                        </p:tgtEl>
                                      </p:cBhvr>
                                    </p:animEffect>
                                    <p:set>
                                      <p:cBhvr>
                                        <p:cTn id="83" dur="1" fill="hold">
                                          <p:stCondLst>
                                            <p:cond delay="499"/>
                                          </p:stCondLst>
                                        </p:cTn>
                                        <p:tgtEl>
                                          <p:spTgt spid="17"/>
                                        </p:tgtEl>
                                        <p:attrNameLst>
                                          <p:attrName>style.visibility</p:attrName>
                                        </p:attrNameLst>
                                      </p:cBhvr>
                                      <p:to>
                                        <p:strVal val="hidden"/>
                                      </p:to>
                                    </p:set>
                                  </p:childTnLst>
                                </p:cTn>
                              </p:par>
                              <p:par>
                                <p:cTn id="84" presetID="10" presetClass="entr" presetSubtype="0" fill="hold" grpId="0" nodeType="withEffect">
                                  <p:stCondLst>
                                    <p:cond delay="500"/>
                                  </p:stCondLst>
                                  <p:childTnLst>
                                    <p:set>
                                      <p:cBhvr>
                                        <p:cTn id="85" dur="1" fill="hold">
                                          <p:stCondLst>
                                            <p:cond delay="0"/>
                                          </p:stCondLst>
                                        </p:cTn>
                                        <p:tgtEl>
                                          <p:spTgt spid="15"/>
                                        </p:tgtEl>
                                        <p:attrNameLst>
                                          <p:attrName>style.visibility</p:attrName>
                                        </p:attrNameLst>
                                      </p:cBhvr>
                                      <p:to>
                                        <p:strVal val="visible"/>
                                      </p:to>
                                    </p:set>
                                    <p:animEffect transition="in" filter="fade">
                                      <p:cBhvr>
                                        <p:cTn id="86" dur="500"/>
                                        <p:tgtEl>
                                          <p:spTgt spid="15"/>
                                        </p:tgtEl>
                                      </p:cBhvr>
                                    </p:animEffect>
                                  </p:childTnLst>
                                </p:cTn>
                              </p:par>
                              <p:par>
                                <p:cTn id="87" presetID="10" presetClass="entr" presetSubtype="0" fill="hold" grpId="0" nodeType="withEffect">
                                  <p:stCondLst>
                                    <p:cond delay="1000"/>
                                  </p:stCondLst>
                                  <p:childTnLst>
                                    <p:set>
                                      <p:cBhvr>
                                        <p:cTn id="88" dur="1" fill="hold">
                                          <p:stCondLst>
                                            <p:cond delay="0"/>
                                          </p:stCondLst>
                                        </p:cTn>
                                        <p:tgtEl>
                                          <p:spTgt spid="12"/>
                                        </p:tgtEl>
                                        <p:attrNameLst>
                                          <p:attrName>style.visibility</p:attrName>
                                        </p:attrNameLst>
                                      </p:cBhvr>
                                      <p:to>
                                        <p:strVal val="visible"/>
                                      </p:to>
                                    </p:set>
                                    <p:animEffect transition="in" filter="fade">
                                      <p:cBhvr>
                                        <p:cTn id="89" dur="500"/>
                                        <p:tgtEl>
                                          <p:spTgt spid="12"/>
                                        </p:tgtEl>
                                      </p:cBhvr>
                                    </p:animEffect>
                                  </p:childTnLst>
                                </p:cTn>
                              </p:par>
                              <p:par>
                                <p:cTn id="90" presetID="1" presetClass="mediacall" presetSubtype="0" fill="hold" nodeType="withEffect">
                                  <p:stCondLst>
                                    <p:cond delay="1000"/>
                                  </p:stCondLst>
                                  <p:childTnLst>
                                    <p:cmd type="call" cmd="playFrom(0.0)">
                                      <p:cBhvr>
                                        <p:cTn id="91" dur="12859" fill="hold"/>
                                        <p:tgtEl>
                                          <p:spTgt spid="26"/>
                                        </p:tgtEl>
                                      </p:cBhvr>
                                    </p:cmd>
                                  </p:childTnLst>
                                </p:cTn>
                              </p:par>
                            </p:childTnLst>
                          </p:cTn>
                        </p:par>
                        <p:par>
                          <p:cTn id="92" fill="hold">
                            <p:stCondLst>
                              <p:cond delay="13859"/>
                            </p:stCondLst>
                            <p:childTnLst>
                              <p:par>
                                <p:cTn id="93" presetID="3" presetClass="mediacall" presetSubtype="0" fill="hold" nodeType="afterEffect">
                                  <p:stCondLst>
                                    <p:cond delay="0"/>
                                  </p:stCondLst>
                                  <p:childTnLst>
                                    <p:cmd type="call" cmd="stop">
                                      <p:cBhvr>
                                        <p:cTn id="94" dur="1" fill="hold"/>
                                        <p:tgtEl>
                                          <p:spTgt spid="26"/>
                                        </p:tgtEl>
                                      </p:cBhvr>
                                    </p:cmd>
                                  </p:childTnLst>
                                </p:cTn>
                              </p:par>
                              <p:par>
                                <p:cTn id="95" presetID="10" presetClass="entr" presetSubtype="0" fill="hold" grpId="6" nodeType="withEffect">
                                  <p:stCondLst>
                                    <p:cond delay="0"/>
                                  </p:stCondLst>
                                  <p:childTnLst>
                                    <p:set>
                                      <p:cBhvr>
                                        <p:cTn id="96" dur="1" fill="hold">
                                          <p:stCondLst>
                                            <p:cond delay="0"/>
                                          </p:stCondLst>
                                        </p:cTn>
                                        <p:tgtEl>
                                          <p:spTgt spid="17"/>
                                        </p:tgtEl>
                                        <p:attrNameLst>
                                          <p:attrName>style.visibility</p:attrName>
                                        </p:attrNameLst>
                                      </p:cBhvr>
                                      <p:to>
                                        <p:strVal val="visible"/>
                                      </p:to>
                                    </p:set>
                                    <p:animEffect transition="in" filter="fade">
                                      <p:cBhvr>
                                        <p:cTn id="97" dur="500"/>
                                        <p:tgtEl>
                                          <p:spTgt spid="17"/>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16"/>
                                        </p:tgtEl>
                                        <p:attrNameLst>
                                          <p:attrName>style.visibility</p:attrName>
                                        </p:attrNameLst>
                                      </p:cBhvr>
                                      <p:to>
                                        <p:strVal val="visible"/>
                                      </p:to>
                                    </p:set>
                                    <p:animEffect transition="in" filter="fade">
                                      <p:cBhvr>
                                        <p:cTn id="102" dur="500"/>
                                        <p:tgtEl>
                                          <p:spTgt spid="16"/>
                                        </p:tgtEl>
                                      </p:cBhvr>
                                    </p:animEffect>
                                  </p:childTnLst>
                                </p:cTn>
                              </p:par>
                              <p:par>
                                <p:cTn id="103" presetID="10" presetClass="exit" presetSubtype="0" fill="hold" grpId="7" nodeType="withEffect">
                                  <p:stCondLst>
                                    <p:cond delay="0"/>
                                  </p:stCondLst>
                                  <p:childTnLst>
                                    <p:animEffect transition="out" filter="fade">
                                      <p:cBhvr>
                                        <p:cTn id="104" dur="500"/>
                                        <p:tgtEl>
                                          <p:spTgt spid="17"/>
                                        </p:tgtEl>
                                      </p:cBhvr>
                                    </p:animEffect>
                                    <p:set>
                                      <p:cBhvr>
                                        <p:cTn id="105" dur="1" fill="hold">
                                          <p:stCondLst>
                                            <p:cond delay="499"/>
                                          </p:stCondLst>
                                        </p:cTn>
                                        <p:tgtEl>
                                          <p:spTgt spid="17"/>
                                        </p:tgtEl>
                                        <p:attrNameLst>
                                          <p:attrName>style.visibility</p:attrName>
                                        </p:attrNameLst>
                                      </p:cBhvr>
                                      <p:to>
                                        <p:strVal val="hidden"/>
                                      </p:to>
                                    </p:set>
                                  </p:childTnLst>
                                </p:cTn>
                              </p:par>
                              <p:par>
                                <p:cTn id="106" presetID="10" presetClass="entr" presetSubtype="0" fill="hold" grpId="0" nodeType="withEffect">
                                  <p:stCondLst>
                                    <p:cond delay="500"/>
                                  </p:stCondLst>
                                  <p:childTnLst>
                                    <p:set>
                                      <p:cBhvr>
                                        <p:cTn id="107" dur="1" fill="hold">
                                          <p:stCondLst>
                                            <p:cond delay="0"/>
                                          </p:stCondLst>
                                        </p:cTn>
                                        <p:tgtEl>
                                          <p:spTgt spid="8"/>
                                        </p:tgtEl>
                                        <p:attrNameLst>
                                          <p:attrName>style.visibility</p:attrName>
                                        </p:attrNameLst>
                                      </p:cBhvr>
                                      <p:to>
                                        <p:strVal val="visible"/>
                                      </p:to>
                                    </p:set>
                                    <p:animEffect transition="in" filter="fade">
                                      <p:cBhvr>
                                        <p:cTn id="108" dur="500"/>
                                        <p:tgtEl>
                                          <p:spTgt spid="8"/>
                                        </p:tgtEl>
                                      </p:cBhvr>
                                    </p:animEffect>
                                  </p:childTnLst>
                                </p:cTn>
                              </p:par>
                              <p:par>
                                <p:cTn id="109" presetID="1" presetClass="mediacall" presetSubtype="0" fill="hold" nodeType="withEffect">
                                  <p:stCondLst>
                                    <p:cond delay="1000"/>
                                  </p:stCondLst>
                                  <p:childTnLst>
                                    <p:cmd type="call" cmd="playFrom(0.0)">
                                      <p:cBhvr>
                                        <p:cTn id="110" dur="12833" fill="hold"/>
                                        <p:tgtEl>
                                          <p:spTgt spid="27"/>
                                        </p:tgtEl>
                                      </p:cBhvr>
                                    </p:cmd>
                                  </p:childTnLst>
                                </p:cTn>
                              </p:par>
                            </p:childTnLst>
                          </p:cTn>
                        </p:par>
                        <p:par>
                          <p:cTn id="111" fill="hold">
                            <p:stCondLst>
                              <p:cond delay="13833"/>
                            </p:stCondLst>
                            <p:childTnLst>
                              <p:par>
                                <p:cTn id="112" presetID="3" presetClass="mediacall" presetSubtype="0" fill="hold" nodeType="afterEffect">
                                  <p:stCondLst>
                                    <p:cond delay="0"/>
                                  </p:stCondLst>
                                  <p:childTnLst>
                                    <p:cmd type="call" cmd="stop">
                                      <p:cBhvr>
                                        <p:cTn id="113" dur="1" fill="hold"/>
                                        <p:tgtEl>
                                          <p:spTgt spid="27"/>
                                        </p:tgtEl>
                                      </p:cBhvr>
                                    </p:cmd>
                                  </p:childTnLst>
                                </p:cTn>
                              </p:par>
                              <p:par>
                                <p:cTn id="114" presetID="10" presetClass="entr" presetSubtype="0" fill="hold" grpId="8" nodeType="withEffect">
                                  <p:stCondLst>
                                    <p:cond delay="0"/>
                                  </p:stCondLst>
                                  <p:childTnLst>
                                    <p:set>
                                      <p:cBhvr>
                                        <p:cTn id="115" dur="1" fill="hold">
                                          <p:stCondLst>
                                            <p:cond delay="0"/>
                                          </p:stCondLst>
                                        </p:cTn>
                                        <p:tgtEl>
                                          <p:spTgt spid="17"/>
                                        </p:tgtEl>
                                        <p:attrNameLst>
                                          <p:attrName>style.visibility</p:attrName>
                                        </p:attrNameLst>
                                      </p:cBhvr>
                                      <p:to>
                                        <p:strVal val="visible"/>
                                      </p:to>
                                    </p:set>
                                    <p:animEffect transition="in" filter="fade">
                                      <p:cBhvr>
                                        <p:cTn id="1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7" fill="hold" display="0">
                  <p:stCondLst>
                    <p:cond delay="indefinite"/>
                  </p:stCondLst>
                  <p:endCondLst>
                    <p:cond evt="onStopAudio" delay="0">
                      <p:tgtEl>
                        <p:sldTgt/>
                      </p:tgtEl>
                    </p:cond>
                  </p:endCondLst>
                </p:cTn>
                <p:tgtEl>
                  <p:spTgt spid="22"/>
                </p:tgtEl>
              </p:cMediaNode>
            </p:audio>
            <p:audio>
              <p:cMediaNode vol="80000">
                <p:cTn id="118" fill="hold" display="0">
                  <p:stCondLst>
                    <p:cond delay="indefinite"/>
                  </p:stCondLst>
                  <p:endCondLst>
                    <p:cond evt="onStopAudio" delay="0">
                      <p:tgtEl>
                        <p:sldTgt/>
                      </p:tgtEl>
                    </p:cond>
                  </p:endCondLst>
                </p:cTn>
                <p:tgtEl>
                  <p:spTgt spid="23"/>
                </p:tgtEl>
              </p:cMediaNode>
            </p:audio>
            <p:audio>
              <p:cMediaNode vol="80000">
                <p:cTn id="119" fill="hold" display="0">
                  <p:stCondLst>
                    <p:cond delay="indefinite"/>
                  </p:stCondLst>
                  <p:endCondLst>
                    <p:cond evt="onStopAudio" delay="0">
                      <p:tgtEl>
                        <p:sldTgt/>
                      </p:tgtEl>
                    </p:cond>
                  </p:endCondLst>
                </p:cTn>
                <p:tgtEl>
                  <p:spTgt spid="24"/>
                </p:tgtEl>
              </p:cMediaNode>
            </p:audio>
            <p:audio>
              <p:cMediaNode vol="80000">
                <p:cTn id="120" fill="hold" display="0">
                  <p:stCondLst>
                    <p:cond delay="indefinite"/>
                  </p:stCondLst>
                  <p:endCondLst>
                    <p:cond evt="onStopAudio" delay="0">
                      <p:tgtEl>
                        <p:sldTgt/>
                      </p:tgtEl>
                    </p:cond>
                  </p:endCondLst>
                </p:cTn>
                <p:tgtEl>
                  <p:spTgt spid="25"/>
                </p:tgtEl>
              </p:cMediaNode>
            </p:audio>
            <p:audio>
              <p:cMediaNode vol="80000">
                <p:cTn id="121" fill="hold" display="0">
                  <p:stCondLst>
                    <p:cond delay="indefinite"/>
                  </p:stCondLst>
                  <p:endCondLst>
                    <p:cond evt="onStopAudio" delay="0">
                      <p:tgtEl>
                        <p:sldTgt/>
                      </p:tgtEl>
                    </p:cond>
                  </p:endCondLst>
                </p:cTn>
                <p:tgtEl>
                  <p:spTgt spid="26"/>
                </p:tgtEl>
              </p:cMediaNode>
            </p:audio>
            <p:audio>
              <p:cMediaNode vol="80000">
                <p:cTn id="122" fill="hold" display="0">
                  <p:stCondLst>
                    <p:cond delay="indefinite"/>
                  </p:stCondLst>
                  <p:endCondLst>
                    <p:cond evt="onStopAudio" delay="0">
                      <p:tgtEl>
                        <p:sldTgt/>
                      </p:tgtEl>
                    </p:cond>
                  </p:endCondLst>
                </p:cTn>
                <p:tgtEl>
                  <p:spTgt spid="27"/>
                </p:tgtEl>
              </p:cMediaNode>
            </p:audio>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7" grpId="1" animBg="1"/>
      <p:bldP spid="17" grpId="2" animBg="1"/>
      <p:bldP spid="17" grpId="3" animBg="1"/>
      <p:bldP spid="17" grpId="4" animBg="1"/>
      <p:bldP spid="17" grpId="5" animBg="1"/>
      <p:bldP spid="17" grpId="6" animBg="1"/>
      <p:bldP spid="17" grpId="7" animBg="1"/>
      <p:bldP spid="17" grpId="8" animBg="1"/>
      <p:bldP spid="17" grpId="11" animBg="1"/>
      <p:bldP spid="17" grpId="12"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80572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1D562F-B46B-4EF4-B055-988CFE3D95EF}"/>
              </a:ext>
            </a:extLst>
          </p:cNvPr>
          <p:cNvSpPr>
            <a:spLocks noGrp="1"/>
          </p:cNvSpPr>
          <p:nvPr>
            <p:ph type="body" sz="quarter" idx="10"/>
          </p:nvPr>
        </p:nvSpPr>
        <p:spPr/>
        <p:txBody>
          <a:bodyPr/>
          <a:lstStyle/>
          <a:p>
            <a:r>
              <a:rPr lang="en-AU" dirty="0"/>
              <a:t>1.1</a:t>
            </a:r>
          </a:p>
        </p:txBody>
      </p:sp>
      <p:sp>
        <p:nvSpPr>
          <p:cNvPr id="3" name="Text Placeholder 2">
            <a:extLst>
              <a:ext uri="{FF2B5EF4-FFF2-40B4-BE49-F238E27FC236}">
                <a16:creationId xmlns:a16="http://schemas.microsoft.com/office/drawing/2014/main" id="{B0825861-54C2-445E-A015-49DE5D3532EE}"/>
              </a:ext>
            </a:extLst>
          </p:cNvPr>
          <p:cNvSpPr>
            <a:spLocks noGrp="1"/>
          </p:cNvSpPr>
          <p:nvPr>
            <p:ph type="body" sz="quarter" idx="11"/>
          </p:nvPr>
        </p:nvSpPr>
        <p:spPr/>
        <p:txBody>
          <a:bodyPr/>
          <a:lstStyle/>
          <a:p>
            <a:r>
              <a:rPr lang="en-AU" dirty="0"/>
              <a:t>01 Jul 2020</a:t>
            </a:r>
          </a:p>
        </p:txBody>
      </p:sp>
      <p:sp>
        <p:nvSpPr>
          <p:cNvPr id="4" name="Slide Number Placeholder 3">
            <a:extLst>
              <a:ext uri="{FF2B5EF4-FFF2-40B4-BE49-F238E27FC236}">
                <a16:creationId xmlns:a16="http://schemas.microsoft.com/office/drawing/2014/main" id="{792FAB29-F3C4-4AF5-82A6-11DCFF32A21D}"/>
              </a:ext>
            </a:extLst>
          </p:cNvPr>
          <p:cNvSpPr>
            <a:spLocks noGrp="1"/>
          </p:cNvSpPr>
          <p:nvPr>
            <p:ph type="sldNum" sz="quarter" idx="12"/>
          </p:nvPr>
        </p:nvSpPr>
        <p:spPr/>
        <p:txBody>
          <a:bodyPr/>
          <a:lstStyle/>
          <a:p>
            <a:fld id="{A9D36E53-D99A-0F41-B3E8-EF235B9A2E23}" type="slidenum">
              <a:rPr lang="en-US" smtClean="0"/>
              <a:pPr/>
              <a:t>2</a:t>
            </a:fld>
            <a:endParaRPr lang="en-US" dirty="0"/>
          </a:p>
        </p:txBody>
      </p:sp>
      <p:sp>
        <p:nvSpPr>
          <p:cNvPr id="5" name="Footer Placeholder 4">
            <a:extLst>
              <a:ext uri="{FF2B5EF4-FFF2-40B4-BE49-F238E27FC236}">
                <a16:creationId xmlns:a16="http://schemas.microsoft.com/office/drawing/2014/main" id="{18F78B9C-1EC3-4388-AD79-ECAA767EB448}"/>
              </a:ext>
            </a:extLst>
          </p:cNvPr>
          <p:cNvSpPr>
            <a:spLocks noGrp="1"/>
          </p:cNvSpPr>
          <p:nvPr>
            <p:ph type="ftr" sz="quarter" idx="13"/>
          </p:nvPr>
        </p:nvSpPr>
        <p:spPr/>
        <p:txBody>
          <a:bodyPr/>
          <a:lstStyle/>
          <a:p>
            <a:r>
              <a:rPr lang="en-US" dirty="0"/>
              <a:t>Module 1, Snippet 5</a:t>
            </a:r>
          </a:p>
        </p:txBody>
      </p:sp>
      <p:sp>
        <p:nvSpPr>
          <p:cNvPr id="6" name="Arrow: Chevron 5">
            <a:extLst>
              <a:ext uri="{FF2B5EF4-FFF2-40B4-BE49-F238E27FC236}">
                <a16:creationId xmlns:a16="http://schemas.microsoft.com/office/drawing/2014/main" id="{82AF90EA-3041-4F82-896D-F08ECC9E2AC1}"/>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spTree>
    <p:extLst>
      <p:ext uri="{BB962C8B-B14F-4D97-AF65-F5344CB8AC3E}">
        <p14:creationId xmlns:p14="http://schemas.microsoft.com/office/powerpoint/2010/main" val="2691989687"/>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D35092C-467A-48D5-9D28-C3113F9DEAAE}"/>
              </a:ext>
            </a:extLst>
          </p:cNvPr>
          <p:cNvSpPr>
            <a:spLocks noGrp="1"/>
          </p:cNvSpPr>
          <p:nvPr>
            <p:ph idx="1"/>
          </p:nvPr>
        </p:nvSpPr>
        <p:spPr/>
        <p:txBody>
          <a:bodyPr>
            <a:normAutofit/>
          </a:bodyPr>
          <a:lstStyle/>
          <a:p>
            <a:r>
              <a:rPr lang="en-AU" sz="1600" dirty="0"/>
              <a:t>This snippet is made up of a number of sections. Click on the below links to go through each section. To advance a slide, press enter on your keyboard or click the slide.</a:t>
            </a:r>
          </a:p>
        </p:txBody>
      </p:sp>
      <p:sp>
        <p:nvSpPr>
          <p:cNvPr id="6" name="Title 5">
            <a:extLst>
              <a:ext uri="{FF2B5EF4-FFF2-40B4-BE49-F238E27FC236}">
                <a16:creationId xmlns:a16="http://schemas.microsoft.com/office/drawing/2014/main" id="{DE9A59F3-80E5-4C37-8D60-25BEFAFDF6A8}"/>
              </a:ext>
            </a:extLst>
          </p:cNvPr>
          <p:cNvSpPr>
            <a:spLocks noGrp="1"/>
          </p:cNvSpPr>
          <p:nvPr>
            <p:ph type="title"/>
          </p:nvPr>
        </p:nvSpPr>
        <p:spPr/>
        <p:txBody>
          <a:bodyPr/>
          <a:lstStyle/>
          <a:p>
            <a:r>
              <a:rPr lang="en-AU" dirty="0"/>
              <a:t>About this snippet</a:t>
            </a:r>
          </a:p>
        </p:txBody>
      </p:sp>
      <p:sp>
        <p:nvSpPr>
          <p:cNvPr id="5" name="Footer Placeholder 4">
            <a:extLst>
              <a:ext uri="{FF2B5EF4-FFF2-40B4-BE49-F238E27FC236}">
                <a16:creationId xmlns:a16="http://schemas.microsoft.com/office/drawing/2014/main" id="{1E772D25-B5FB-43A7-85B3-0857D78B166C}"/>
              </a:ext>
            </a:extLst>
          </p:cNvPr>
          <p:cNvSpPr>
            <a:spLocks noGrp="1"/>
          </p:cNvSpPr>
          <p:nvPr>
            <p:ph type="ftr" sz="quarter" idx="10"/>
          </p:nvPr>
        </p:nvSpPr>
        <p:spPr/>
        <p:txBody>
          <a:bodyPr/>
          <a:lstStyle/>
          <a:p>
            <a:r>
              <a:rPr lang="en-US" dirty="0"/>
              <a:t>Module 1, Snippet 6</a:t>
            </a:r>
          </a:p>
        </p:txBody>
      </p:sp>
      <p:sp>
        <p:nvSpPr>
          <p:cNvPr id="4" name="Slide Number Placeholder 3">
            <a:extLst>
              <a:ext uri="{FF2B5EF4-FFF2-40B4-BE49-F238E27FC236}">
                <a16:creationId xmlns:a16="http://schemas.microsoft.com/office/drawing/2014/main" id="{700FA8FD-8175-4499-B0AF-517692D7E07C}"/>
              </a:ext>
            </a:extLst>
          </p:cNvPr>
          <p:cNvSpPr>
            <a:spLocks noGrp="1"/>
          </p:cNvSpPr>
          <p:nvPr>
            <p:ph type="sldNum" sz="quarter" idx="11"/>
          </p:nvPr>
        </p:nvSpPr>
        <p:spPr/>
        <p:txBody>
          <a:bodyPr/>
          <a:lstStyle/>
          <a:p>
            <a:fld id="{A9D36E53-D99A-0F41-B3E8-EF235B9A2E23}" type="slidenum">
              <a:rPr lang="en-US" smtClean="0"/>
              <a:pPr/>
              <a:t>3</a:t>
            </a:fld>
            <a:endParaRPr lang="en-US" dirty="0"/>
          </a:p>
        </p:txBody>
      </p:sp>
      <p:sp>
        <p:nvSpPr>
          <p:cNvPr id="8" name="Rectangle 7">
            <a:hlinkClick r:id="" action="ppaction://customshow?id=1" highlightClick="1">
              <a:snd r:embed="rId5" name="click.wav"/>
            </a:hlinkClick>
            <a:extLst>
              <a:ext uri="{FF2B5EF4-FFF2-40B4-BE49-F238E27FC236}">
                <a16:creationId xmlns:a16="http://schemas.microsoft.com/office/drawing/2014/main" id="{AAD95FE7-A0BE-4558-806A-23CF0A6F1118}"/>
              </a:ext>
            </a:extLst>
          </p:cNvPr>
          <p:cNvSpPr/>
          <p:nvPr/>
        </p:nvSpPr>
        <p:spPr>
          <a:xfrm>
            <a:off x="628650" y="3189650"/>
            <a:ext cx="2016000" cy="864000"/>
          </a:xfrm>
          <a:prstGeom prst="rect">
            <a:avLst/>
          </a:pr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i="1" dirty="0"/>
              <a:t>Go to </a:t>
            </a:r>
            <a:br>
              <a:rPr lang="en-AU" dirty="0"/>
            </a:br>
            <a:r>
              <a:rPr lang="en-AU" dirty="0"/>
              <a:t>Response to harm</a:t>
            </a:r>
          </a:p>
        </p:txBody>
      </p:sp>
      <p:sp>
        <p:nvSpPr>
          <p:cNvPr id="9" name="TextBox 8">
            <a:extLst>
              <a:ext uri="{FF2B5EF4-FFF2-40B4-BE49-F238E27FC236}">
                <a16:creationId xmlns:a16="http://schemas.microsoft.com/office/drawing/2014/main" id="{C4A59B39-26D4-44B5-A50B-FE11BD889DE2}"/>
              </a:ext>
            </a:extLst>
          </p:cNvPr>
          <p:cNvSpPr txBox="1"/>
          <p:nvPr/>
        </p:nvSpPr>
        <p:spPr>
          <a:xfrm>
            <a:off x="628650" y="2820318"/>
            <a:ext cx="1454226" cy="369332"/>
          </a:xfrm>
          <a:prstGeom prst="rect">
            <a:avLst/>
          </a:prstGeom>
          <a:noFill/>
        </p:spPr>
        <p:txBody>
          <a:bodyPr wrap="square" rtlCol="0">
            <a:spAutoFit/>
          </a:bodyPr>
          <a:lstStyle/>
          <a:p>
            <a:r>
              <a:rPr lang="en-AU" b="1" dirty="0">
                <a:solidFill>
                  <a:srgbClr val="01A0DF"/>
                </a:solidFill>
                <a:latin typeface="+mj-lt"/>
              </a:rPr>
              <a:t>Start here</a:t>
            </a:r>
          </a:p>
        </p:txBody>
      </p:sp>
      <p:sp>
        <p:nvSpPr>
          <p:cNvPr id="10" name="Rectangle 9">
            <a:hlinkClick r:id="" action="ppaction://customshow?id=2" highlightClick="1">
              <a:snd r:embed="rId5" name="click.wav"/>
            </a:hlinkClick>
            <a:extLst>
              <a:ext uri="{FF2B5EF4-FFF2-40B4-BE49-F238E27FC236}">
                <a16:creationId xmlns:a16="http://schemas.microsoft.com/office/drawing/2014/main" id="{E5E763CF-1D79-4B8C-ADEF-D1466806335B}"/>
              </a:ext>
            </a:extLst>
          </p:cNvPr>
          <p:cNvSpPr/>
          <p:nvPr/>
        </p:nvSpPr>
        <p:spPr>
          <a:xfrm>
            <a:off x="6168977" y="4053650"/>
            <a:ext cx="2016000" cy="864000"/>
          </a:xfrm>
          <a:prstGeom prst="rect">
            <a:avLst/>
          </a:pr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i="1" dirty="0"/>
              <a:t>Go to </a:t>
            </a:r>
            <a:br>
              <a:rPr lang="en-AU" dirty="0"/>
            </a:br>
            <a:r>
              <a:rPr lang="en-AU" dirty="0"/>
              <a:t>Transformation</a:t>
            </a:r>
          </a:p>
        </p:txBody>
      </p:sp>
      <p:cxnSp>
        <p:nvCxnSpPr>
          <p:cNvPr id="14" name="Connector: Elbow 13">
            <a:extLst>
              <a:ext uri="{FF2B5EF4-FFF2-40B4-BE49-F238E27FC236}">
                <a16:creationId xmlns:a16="http://schemas.microsoft.com/office/drawing/2014/main" id="{0401C05D-DE63-46AE-902B-09F059535D16}"/>
              </a:ext>
            </a:extLst>
          </p:cNvPr>
          <p:cNvCxnSpPr>
            <a:cxnSpLocks/>
            <a:stCxn id="8" idx="3"/>
            <a:endCxn id="10" idx="1"/>
          </p:cNvCxnSpPr>
          <p:nvPr/>
        </p:nvCxnSpPr>
        <p:spPr>
          <a:xfrm>
            <a:off x="2644650" y="3621650"/>
            <a:ext cx="3524327" cy="864000"/>
          </a:xfrm>
          <a:prstGeom prst="bentConnector3">
            <a:avLst>
              <a:gd name="adj1" fmla="val 50000"/>
            </a:avLst>
          </a:prstGeom>
          <a:ln w="50800">
            <a:solidFill>
              <a:srgbClr val="01A0DF"/>
            </a:solidFill>
            <a:tailEnd type="stealth" w="lg" len="lg"/>
          </a:ln>
        </p:spPr>
        <p:style>
          <a:lnRef idx="1">
            <a:schemeClr val="accent1"/>
          </a:lnRef>
          <a:fillRef idx="0">
            <a:schemeClr val="accent1"/>
          </a:fillRef>
          <a:effectRef idx="0">
            <a:schemeClr val="accent1"/>
          </a:effectRef>
          <a:fontRef idx="minor">
            <a:schemeClr val="tx1"/>
          </a:fontRef>
        </p:style>
      </p:cxnSp>
      <p:pic>
        <p:nvPicPr>
          <p:cNvPr id="12" name="TAC_MOD1_SNIP5_SLIDE_03_PARA_A">
            <a:hlinkClick r:id="" action="ppaction://media"/>
            <a:extLst>
              <a:ext uri="{FF2B5EF4-FFF2-40B4-BE49-F238E27FC236}">
                <a16:creationId xmlns:a16="http://schemas.microsoft.com/office/drawing/2014/main" id="{D89CB774-7FBE-4504-9424-9CB3040A2B0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38462" y="0"/>
            <a:ext cx="609600" cy="609600"/>
          </a:xfrm>
          <a:prstGeom prst="rect">
            <a:avLst/>
          </a:prstGeom>
        </p:spPr>
      </p:pic>
    </p:spTree>
    <p:extLst>
      <p:ext uri="{BB962C8B-B14F-4D97-AF65-F5344CB8AC3E}">
        <p14:creationId xmlns:p14="http://schemas.microsoft.com/office/powerpoint/2010/main" val="3741141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19406" fill="hold"/>
                                        <p:tgtEl>
                                          <p:spTgt spid="12"/>
                                        </p:tgtEl>
                                      </p:cBhvr>
                                    </p:cmd>
                                  </p:childTnLst>
                                </p:cTn>
                              </p:par>
                            </p:childTnLst>
                          </p:cTn>
                        </p:par>
                        <p:par>
                          <p:cTn id="7" fill="hold">
                            <p:stCondLst>
                              <p:cond delay="20406"/>
                            </p:stCondLst>
                            <p:childTnLst>
                              <p:par>
                                <p:cTn id="8" presetID="3" presetClass="mediacall" presetSubtype="0" fill="hold" nodeType="afterEffect">
                                  <p:stCondLst>
                                    <p:cond delay="0"/>
                                  </p:stCondLst>
                                  <p:childTnLst>
                                    <p:cmd type="call" cmd="stop">
                                      <p:cBhvr>
                                        <p:cTn id="9"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F87A99F-9C06-46E2-BB2A-13934D153D1F}"/>
              </a:ext>
            </a:extLst>
          </p:cNvPr>
          <p:cNvSpPr>
            <a:spLocks noGrp="1"/>
          </p:cNvSpPr>
          <p:nvPr>
            <p:ph type="body" sz="quarter" idx="10"/>
          </p:nvPr>
        </p:nvSpPr>
        <p:spPr/>
        <p:txBody>
          <a:bodyPr/>
          <a:lstStyle/>
          <a:p>
            <a:r>
              <a:rPr lang="en-AU" dirty="0"/>
              <a:t>Responses to harm</a:t>
            </a:r>
          </a:p>
        </p:txBody>
      </p:sp>
      <p:sp>
        <p:nvSpPr>
          <p:cNvPr id="4" name="Slide Number Placeholder 3">
            <a:extLst>
              <a:ext uri="{FF2B5EF4-FFF2-40B4-BE49-F238E27FC236}">
                <a16:creationId xmlns:a16="http://schemas.microsoft.com/office/drawing/2014/main" id="{A05B60E8-25D7-4EFF-B753-03767078D3C5}"/>
              </a:ext>
            </a:extLst>
          </p:cNvPr>
          <p:cNvSpPr>
            <a:spLocks noGrp="1"/>
          </p:cNvSpPr>
          <p:nvPr>
            <p:ph type="sldNum" sz="quarter" idx="11"/>
          </p:nvPr>
        </p:nvSpPr>
        <p:spPr/>
        <p:txBody>
          <a:bodyPr/>
          <a:lstStyle/>
          <a:p>
            <a:fld id="{A9D36E53-D99A-0F41-B3E8-EF235B9A2E23}" type="slidenum">
              <a:rPr lang="en-US" smtClean="0"/>
              <a:pPr/>
              <a:t>4</a:t>
            </a:fld>
            <a:endParaRPr lang="en-US" dirty="0"/>
          </a:p>
        </p:txBody>
      </p:sp>
      <p:sp>
        <p:nvSpPr>
          <p:cNvPr id="5" name="Footer Placeholder 4">
            <a:extLst>
              <a:ext uri="{FF2B5EF4-FFF2-40B4-BE49-F238E27FC236}">
                <a16:creationId xmlns:a16="http://schemas.microsoft.com/office/drawing/2014/main" id="{2C6FCDB7-6786-49C9-B9B8-313656AEF7AA}"/>
              </a:ext>
            </a:extLst>
          </p:cNvPr>
          <p:cNvSpPr>
            <a:spLocks noGrp="1"/>
          </p:cNvSpPr>
          <p:nvPr>
            <p:ph type="ftr" sz="quarter" idx="12"/>
          </p:nvPr>
        </p:nvSpPr>
        <p:spPr/>
        <p:txBody>
          <a:bodyPr/>
          <a:lstStyle/>
          <a:p>
            <a:r>
              <a:rPr lang="en-US" dirty="0"/>
              <a:t>Module 1, Snippet 5</a:t>
            </a:r>
          </a:p>
        </p:txBody>
      </p:sp>
      <p:pic>
        <p:nvPicPr>
          <p:cNvPr id="3" name="TAC_MOD1_SNIP5_SLIDE_04_PARA_A">
            <a:hlinkClick r:id="" action="ppaction://media"/>
            <a:extLst>
              <a:ext uri="{FF2B5EF4-FFF2-40B4-BE49-F238E27FC236}">
                <a16:creationId xmlns:a16="http://schemas.microsoft.com/office/drawing/2014/main" id="{F8E8AB10-0E9D-4BCE-899E-B8BC3F6B585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59654" y="0"/>
            <a:ext cx="609600" cy="609600"/>
          </a:xfrm>
          <a:prstGeom prst="rect">
            <a:avLst/>
          </a:prstGeom>
        </p:spPr>
      </p:pic>
    </p:spTree>
    <p:extLst>
      <p:ext uri="{BB962C8B-B14F-4D97-AF65-F5344CB8AC3E}">
        <p14:creationId xmlns:p14="http://schemas.microsoft.com/office/powerpoint/2010/main" val="274490972"/>
      </p:ext>
    </p:extLst>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5321" fill="hold"/>
                                        <p:tgtEl>
                                          <p:spTgt spid="3"/>
                                        </p:tgtEl>
                                      </p:cBhvr>
                                    </p:cmd>
                                  </p:childTnLst>
                                </p:cTn>
                              </p:par>
                            </p:childTnLst>
                          </p:cTn>
                        </p:par>
                        <p:par>
                          <p:cTn id="7" fill="hold">
                            <p:stCondLst>
                              <p:cond delay="6321"/>
                            </p:stCondLst>
                            <p:childTnLst>
                              <p:par>
                                <p:cTn id="8" presetID="3" presetClass="mediacall" presetSubtype="0" fill="hold" nodeType="afterEffect">
                                  <p:stCondLst>
                                    <p:cond delay="0"/>
                                  </p:stCondLst>
                                  <p:childTnLst>
                                    <p:cmd type="call" cmd="stop">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508FF56F-6D32-4DF7-92C5-4DF47E617E07}"/>
              </a:ext>
            </a:extLst>
          </p:cNvPr>
          <p:cNvSpPr>
            <a:spLocks noGrp="1"/>
          </p:cNvSpPr>
          <p:nvPr>
            <p:ph idx="1"/>
          </p:nvPr>
        </p:nvSpPr>
        <p:spPr>
          <a:xfrm>
            <a:off x="628650" y="1549593"/>
            <a:ext cx="7886700" cy="1716121"/>
          </a:xfrm>
        </p:spPr>
        <p:txBody>
          <a:bodyPr>
            <a:normAutofit/>
          </a:bodyPr>
          <a:lstStyle/>
          <a:p>
            <a:pPr marL="285750" indent="-285750">
              <a:buFont typeface="Arial" panose="020B0604020202020204" pitchFamily="34" charset="0"/>
              <a:buChar char="•"/>
            </a:pPr>
            <a:r>
              <a:rPr lang="en-AU" dirty="0"/>
              <a:t>Progressive levels of response</a:t>
            </a:r>
          </a:p>
          <a:p>
            <a:pPr marL="285750" indent="-285750">
              <a:buFont typeface="Arial" panose="020B0604020202020204" pitchFamily="34" charset="0"/>
              <a:buChar char="•"/>
            </a:pPr>
            <a:r>
              <a:rPr lang="en-AU" dirty="0"/>
              <a:t>Motivation for improvement commonly financial, interventional</a:t>
            </a:r>
          </a:p>
          <a:p>
            <a:pPr marL="285750" indent="-285750">
              <a:buFont typeface="Arial" panose="020B0604020202020204" pitchFamily="34" charset="0"/>
              <a:buChar char="•"/>
            </a:pPr>
            <a:r>
              <a:rPr lang="en-AU" dirty="0"/>
              <a:t>Whole industry may function at different levels at once</a:t>
            </a:r>
          </a:p>
        </p:txBody>
      </p:sp>
      <p:sp>
        <p:nvSpPr>
          <p:cNvPr id="5" name="Title 4">
            <a:extLst>
              <a:ext uri="{FF2B5EF4-FFF2-40B4-BE49-F238E27FC236}">
                <a16:creationId xmlns:a16="http://schemas.microsoft.com/office/drawing/2014/main" id="{D73AE248-434C-4376-A99F-264A339C54E6}"/>
              </a:ext>
            </a:extLst>
          </p:cNvPr>
          <p:cNvSpPr>
            <a:spLocks noGrp="1"/>
          </p:cNvSpPr>
          <p:nvPr>
            <p:ph type="title"/>
          </p:nvPr>
        </p:nvSpPr>
        <p:spPr/>
        <p:txBody>
          <a:bodyPr/>
          <a:lstStyle/>
          <a:p>
            <a:r>
              <a:rPr lang="en-AU" dirty="0"/>
              <a:t>Levels of response</a:t>
            </a:r>
          </a:p>
        </p:txBody>
      </p:sp>
      <p:sp>
        <p:nvSpPr>
          <p:cNvPr id="4" name="Footer Placeholder 3">
            <a:extLst>
              <a:ext uri="{FF2B5EF4-FFF2-40B4-BE49-F238E27FC236}">
                <a16:creationId xmlns:a16="http://schemas.microsoft.com/office/drawing/2014/main" id="{CC690D2B-1898-4956-B574-11CE2B88F1F1}"/>
              </a:ext>
            </a:extLst>
          </p:cNvPr>
          <p:cNvSpPr>
            <a:spLocks noGrp="1"/>
          </p:cNvSpPr>
          <p:nvPr>
            <p:ph type="ftr" sz="quarter" idx="10"/>
          </p:nvPr>
        </p:nvSpPr>
        <p:spPr/>
        <p:txBody>
          <a:bodyPr/>
          <a:lstStyle/>
          <a:p>
            <a:r>
              <a:rPr lang="en-US" dirty="0"/>
              <a:t>Module 1, Snippet 5</a:t>
            </a:r>
          </a:p>
        </p:txBody>
      </p:sp>
      <p:sp>
        <p:nvSpPr>
          <p:cNvPr id="3" name="Slide Number Placeholder 2">
            <a:extLst>
              <a:ext uri="{FF2B5EF4-FFF2-40B4-BE49-F238E27FC236}">
                <a16:creationId xmlns:a16="http://schemas.microsoft.com/office/drawing/2014/main" id="{AC56DAC1-2224-42C4-8866-2BEFF974B469}"/>
              </a:ext>
            </a:extLst>
          </p:cNvPr>
          <p:cNvSpPr>
            <a:spLocks noGrp="1"/>
          </p:cNvSpPr>
          <p:nvPr>
            <p:ph type="sldNum" sz="quarter" idx="11"/>
          </p:nvPr>
        </p:nvSpPr>
        <p:spPr/>
        <p:txBody>
          <a:bodyPr/>
          <a:lstStyle/>
          <a:p>
            <a:fld id="{A9D36E53-D99A-0F41-B3E8-EF235B9A2E23}" type="slidenum">
              <a:rPr lang="en-US" smtClean="0"/>
              <a:pPr/>
              <a:t>5</a:t>
            </a:fld>
            <a:endParaRPr lang="en-US" dirty="0"/>
          </a:p>
        </p:txBody>
      </p:sp>
      <p:sp>
        <p:nvSpPr>
          <p:cNvPr id="9" name="Arrow: Chevron 8">
            <a:extLst>
              <a:ext uri="{FF2B5EF4-FFF2-40B4-BE49-F238E27FC236}">
                <a16:creationId xmlns:a16="http://schemas.microsoft.com/office/drawing/2014/main" id="{B9A8EBBE-F517-4A2C-A251-C2B198F80465}"/>
              </a:ext>
            </a:extLst>
          </p:cNvPr>
          <p:cNvSpPr/>
          <p:nvPr/>
        </p:nvSpPr>
        <p:spPr>
          <a:xfrm>
            <a:off x="1730715" y="3907970"/>
            <a:ext cx="1944000" cy="1224000"/>
          </a:xfrm>
          <a:prstGeom prst="chevron">
            <a:avLst>
              <a:gd name="adj" fmla="val 22017"/>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dirty="0">
                <a:solidFill>
                  <a:schemeClr val="bg1"/>
                </a:solidFill>
              </a:rPr>
              <a:t>Reactive</a:t>
            </a:r>
          </a:p>
        </p:txBody>
      </p:sp>
      <p:sp>
        <p:nvSpPr>
          <p:cNvPr id="14" name="Arrow: Pentagon 13">
            <a:extLst>
              <a:ext uri="{FF2B5EF4-FFF2-40B4-BE49-F238E27FC236}">
                <a16:creationId xmlns:a16="http://schemas.microsoft.com/office/drawing/2014/main" id="{96DA2C51-8588-400A-9D95-6BC711E1330C}"/>
              </a:ext>
            </a:extLst>
          </p:cNvPr>
          <p:cNvSpPr/>
          <p:nvPr/>
        </p:nvSpPr>
        <p:spPr>
          <a:xfrm>
            <a:off x="-65314" y="3907970"/>
            <a:ext cx="1944000" cy="1224000"/>
          </a:xfrm>
          <a:prstGeom prst="homePlate">
            <a:avLst>
              <a:gd name="adj" fmla="val 2154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000" dirty="0"/>
              <a:t>Pathological</a:t>
            </a:r>
          </a:p>
        </p:txBody>
      </p:sp>
      <p:sp>
        <p:nvSpPr>
          <p:cNvPr id="15" name="Arrow: Chevron 14">
            <a:extLst>
              <a:ext uri="{FF2B5EF4-FFF2-40B4-BE49-F238E27FC236}">
                <a16:creationId xmlns:a16="http://schemas.microsoft.com/office/drawing/2014/main" id="{D7078C1D-B314-44B0-AA80-5086A7A44CCF}"/>
              </a:ext>
            </a:extLst>
          </p:cNvPr>
          <p:cNvSpPr/>
          <p:nvPr/>
        </p:nvSpPr>
        <p:spPr>
          <a:xfrm>
            <a:off x="3526744" y="3907970"/>
            <a:ext cx="1944000" cy="1224000"/>
          </a:xfrm>
          <a:prstGeom prst="chevron">
            <a:avLst>
              <a:gd name="adj" fmla="val 22017"/>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dirty="0">
                <a:solidFill>
                  <a:schemeClr val="bg1"/>
                </a:solidFill>
              </a:rPr>
              <a:t>Calculative</a:t>
            </a:r>
          </a:p>
        </p:txBody>
      </p:sp>
      <p:sp>
        <p:nvSpPr>
          <p:cNvPr id="16" name="Arrow: Chevron 15">
            <a:extLst>
              <a:ext uri="{FF2B5EF4-FFF2-40B4-BE49-F238E27FC236}">
                <a16:creationId xmlns:a16="http://schemas.microsoft.com/office/drawing/2014/main" id="{54B2CAEC-0BF2-410F-AFBE-CC1B3E3728BB}"/>
              </a:ext>
            </a:extLst>
          </p:cNvPr>
          <p:cNvSpPr/>
          <p:nvPr/>
        </p:nvSpPr>
        <p:spPr>
          <a:xfrm>
            <a:off x="5322773" y="3907970"/>
            <a:ext cx="1944000" cy="1224000"/>
          </a:xfrm>
          <a:prstGeom prst="chevron">
            <a:avLst>
              <a:gd name="adj" fmla="val 22017"/>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dirty="0">
                <a:solidFill>
                  <a:schemeClr val="bg1"/>
                </a:solidFill>
              </a:rPr>
              <a:t>Proactive</a:t>
            </a:r>
          </a:p>
        </p:txBody>
      </p:sp>
      <p:sp>
        <p:nvSpPr>
          <p:cNvPr id="17" name="Arrow: Chevron 16">
            <a:extLst>
              <a:ext uri="{FF2B5EF4-FFF2-40B4-BE49-F238E27FC236}">
                <a16:creationId xmlns:a16="http://schemas.microsoft.com/office/drawing/2014/main" id="{540E24EB-D2BF-4084-9680-7C04D8CA960C}"/>
              </a:ext>
            </a:extLst>
          </p:cNvPr>
          <p:cNvSpPr/>
          <p:nvPr/>
        </p:nvSpPr>
        <p:spPr>
          <a:xfrm>
            <a:off x="7118802" y="3907970"/>
            <a:ext cx="1944000" cy="1224000"/>
          </a:xfrm>
          <a:prstGeom prst="chevron">
            <a:avLst>
              <a:gd name="adj" fmla="val 22017"/>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dirty="0">
                <a:solidFill>
                  <a:schemeClr val="bg1"/>
                </a:solidFill>
              </a:rPr>
              <a:t>Generative</a:t>
            </a:r>
          </a:p>
        </p:txBody>
      </p:sp>
      <p:sp>
        <p:nvSpPr>
          <p:cNvPr id="18" name="Arrow: Pentagon 17">
            <a:extLst>
              <a:ext uri="{FF2B5EF4-FFF2-40B4-BE49-F238E27FC236}">
                <a16:creationId xmlns:a16="http://schemas.microsoft.com/office/drawing/2014/main" id="{10CFBD58-8E77-4ABD-8E5F-9B9B013A6F0F}"/>
              </a:ext>
            </a:extLst>
          </p:cNvPr>
          <p:cNvSpPr/>
          <p:nvPr/>
        </p:nvSpPr>
        <p:spPr>
          <a:xfrm>
            <a:off x="-65314" y="5244646"/>
            <a:ext cx="9128116" cy="365125"/>
          </a:xfrm>
          <a:prstGeom prst="homePlate">
            <a:avLst>
              <a:gd name="adj" fmla="val 7086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000" dirty="0">
                <a:solidFill>
                  <a:schemeClr val="tx1"/>
                </a:solidFill>
              </a:rPr>
              <a:t>Improved accountability and safety outcomes</a:t>
            </a:r>
          </a:p>
        </p:txBody>
      </p:sp>
      <p:sp>
        <p:nvSpPr>
          <p:cNvPr id="12" name="Arrow: Chevron 11">
            <a:extLst>
              <a:ext uri="{FF2B5EF4-FFF2-40B4-BE49-F238E27FC236}">
                <a16:creationId xmlns:a16="http://schemas.microsoft.com/office/drawing/2014/main" id="{1E75724E-F53D-4F07-8632-B1411746BC2E}"/>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10" name="TAC_MOD1_SNIP5_SLIDE_05_PARA_A">
            <a:hlinkClick r:id="" action="ppaction://media"/>
            <a:extLst>
              <a:ext uri="{FF2B5EF4-FFF2-40B4-BE49-F238E27FC236}">
                <a16:creationId xmlns:a16="http://schemas.microsoft.com/office/drawing/2014/main" id="{E61892CF-6F18-4B90-BB45-1E353422253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437688" y="0"/>
            <a:ext cx="609600" cy="609600"/>
          </a:xfrm>
          <a:prstGeom prst="rect">
            <a:avLst/>
          </a:prstGeom>
        </p:spPr>
      </p:pic>
      <p:pic>
        <p:nvPicPr>
          <p:cNvPr id="11" name="TAC_MOD1_SNIP5_SLIDE_05_PARA_B">
            <a:hlinkClick r:id="" action="ppaction://media"/>
            <a:extLst>
              <a:ext uri="{FF2B5EF4-FFF2-40B4-BE49-F238E27FC236}">
                <a16:creationId xmlns:a16="http://schemas.microsoft.com/office/drawing/2014/main" id="{F2732C2F-8B32-4421-8368-92A355F4E992}"/>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437688" y="669860"/>
            <a:ext cx="609600" cy="609600"/>
          </a:xfrm>
          <a:prstGeom prst="rect">
            <a:avLst/>
          </a:prstGeom>
        </p:spPr>
      </p:pic>
      <p:pic>
        <p:nvPicPr>
          <p:cNvPr id="13" name="TAC_MOD1_SNIP5_SLIDE_05_PARA_C">
            <a:hlinkClick r:id="" action="ppaction://media"/>
            <a:extLst>
              <a:ext uri="{FF2B5EF4-FFF2-40B4-BE49-F238E27FC236}">
                <a16:creationId xmlns:a16="http://schemas.microsoft.com/office/drawing/2014/main" id="{327EF287-C804-4EC3-845A-8589B160B1BD}"/>
              </a:ext>
            </a:extLst>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9437688" y="1339720"/>
            <a:ext cx="609600" cy="609600"/>
          </a:xfrm>
          <a:prstGeom prst="rect">
            <a:avLst/>
          </a:prstGeom>
        </p:spPr>
      </p:pic>
    </p:spTree>
    <p:extLst>
      <p:ext uri="{BB962C8B-B14F-4D97-AF65-F5344CB8AC3E}">
        <p14:creationId xmlns:p14="http://schemas.microsoft.com/office/powerpoint/2010/main" val="987411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2000"/>
                                        <p:tgtEl>
                                          <p:spTgt spid="18"/>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250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400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grpId="0" nodeType="withEffect">
                                  <p:stCondLst>
                                    <p:cond delay="550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grpId="0" nodeType="withEffect">
                                  <p:stCondLst>
                                    <p:cond delay="700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 presetClass="mediacall" presetSubtype="0" fill="hold" nodeType="withEffect">
                                  <p:stCondLst>
                                    <p:cond delay="1000"/>
                                  </p:stCondLst>
                                  <p:childTnLst>
                                    <p:cmd type="call" cmd="playFrom(0.0)">
                                      <p:cBhvr>
                                        <p:cTn id="27" dur="16458" fill="hold"/>
                                        <p:tgtEl>
                                          <p:spTgt spid="10"/>
                                        </p:tgtEl>
                                      </p:cBhvr>
                                    </p:cmd>
                                  </p:childTnLst>
                                </p:cTn>
                              </p:par>
                            </p:childTnLst>
                          </p:cTn>
                        </p:par>
                        <p:par>
                          <p:cTn id="28" fill="hold">
                            <p:stCondLst>
                              <p:cond delay="17458"/>
                            </p:stCondLst>
                            <p:childTnLst>
                              <p:par>
                                <p:cTn id="29" presetID="3" presetClass="mediacall" presetSubtype="0" fill="hold" nodeType="afterEffect">
                                  <p:stCondLst>
                                    <p:cond delay="0"/>
                                  </p:stCondLst>
                                  <p:childTnLst>
                                    <p:cmd type="call" cmd="stop">
                                      <p:cBhvr>
                                        <p:cTn id="30" dur="1" fill="hold"/>
                                        <p:tgtEl>
                                          <p:spTgt spid="10"/>
                                        </p:tgtEl>
                                      </p:cBhvr>
                                    </p:cmd>
                                  </p:childTnLst>
                                </p:cTn>
                              </p:par>
                              <p:par>
                                <p:cTn id="31" presetID="10"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6">
                                            <p:txEl>
                                              <p:pRg st="1" end="1"/>
                                            </p:txEl>
                                          </p:spTgt>
                                        </p:tgtEl>
                                        <p:attrNameLst>
                                          <p:attrName>style.visibility</p:attrName>
                                        </p:attrNameLst>
                                      </p:cBhvr>
                                      <p:to>
                                        <p:strVal val="visible"/>
                                      </p:to>
                                    </p:set>
                                    <p:animEffect transition="in" filter="fade">
                                      <p:cBhvr>
                                        <p:cTn id="38" dur="500"/>
                                        <p:tgtEl>
                                          <p:spTgt spid="6">
                                            <p:txEl>
                                              <p:pRg st="1" end="1"/>
                                            </p:txEl>
                                          </p:spTgt>
                                        </p:tgtEl>
                                      </p:cBhvr>
                                    </p:animEffect>
                                  </p:childTnLst>
                                </p:cTn>
                              </p:par>
                              <p:par>
                                <p:cTn id="39" presetID="10" presetClass="exit" presetSubtype="0" fill="hold" grpId="1" nodeType="withEffect">
                                  <p:stCondLst>
                                    <p:cond delay="0"/>
                                  </p:stCondLst>
                                  <p:childTnLst>
                                    <p:animEffect transition="out" filter="fade">
                                      <p:cBhvr>
                                        <p:cTn id="40" dur="500"/>
                                        <p:tgtEl>
                                          <p:spTgt spid="12"/>
                                        </p:tgtEl>
                                      </p:cBhvr>
                                    </p:animEffect>
                                    <p:set>
                                      <p:cBhvr>
                                        <p:cTn id="41" dur="1" fill="hold">
                                          <p:stCondLst>
                                            <p:cond delay="499"/>
                                          </p:stCondLst>
                                        </p:cTn>
                                        <p:tgtEl>
                                          <p:spTgt spid="12"/>
                                        </p:tgtEl>
                                        <p:attrNameLst>
                                          <p:attrName>style.visibility</p:attrName>
                                        </p:attrNameLst>
                                      </p:cBhvr>
                                      <p:to>
                                        <p:strVal val="hidden"/>
                                      </p:to>
                                    </p:set>
                                  </p:childTnLst>
                                </p:cTn>
                              </p:par>
                              <p:par>
                                <p:cTn id="42" presetID="1" presetClass="mediacall" presetSubtype="0" fill="hold" nodeType="withEffect">
                                  <p:stCondLst>
                                    <p:cond delay="1000"/>
                                  </p:stCondLst>
                                  <p:childTnLst>
                                    <p:cmd type="call" cmd="playFrom(0.0)">
                                      <p:cBhvr>
                                        <p:cTn id="43" dur="23996" fill="hold"/>
                                        <p:tgtEl>
                                          <p:spTgt spid="11"/>
                                        </p:tgtEl>
                                      </p:cBhvr>
                                    </p:cmd>
                                  </p:childTnLst>
                                </p:cTn>
                              </p:par>
                            </p:childTnLst>
                          </p:cTn>
                        </p:par>
                        <p:par>
                          <p:cTn id="44" fill="hold">
                            <p:stCondLst>
                              <p:cond delay="24996"/>
                            </p:stCondLst>
                            <p:childTnLst>
                              <p:par>
                                <p:cTn id="45" presetID="3" presetClass="mediacall" presetSubtype="0" fill="hold" nodeType="afterEffect">
                                  <p:stCondLst>
                                    <p:cond delay="0"/>
                                  </p:stCondLst>
                                  <p:childTnLst>
                                    <p:cmd type="call" cmd="stop">
                                      <p:cBhvr>
                                        <p:cTn id="46" dur="1" fill="hold"/>
                                        <p:tgtEl>
                                          <p:spTgt spid="11"/>
                                        </p:tgtEl>
                                      </p:cBhvr>
                                    </p:cmd>
                                  </p:childTnLst>
                                </p:cTn>
                              </p:par>
                              <p:par>
                                <p:cTn id="47" presetID="10" presetClass="entr" presetSubtype="0" fill="hold" grpId="2" nodeType="with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500"/>
                                        <p:tgtEl>
                                          <p:spTgt spid="1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6">
                                            <p:txEl>
                                              <p:pRg st="2" end="2"/>
                                            </p:txEl>
                                          </p:spTgt>
                                        </p:tgtEl>
                                        <p:attrNameLst>
                                          <p:attrName>style.visibility</p:attrName>
                                        </p:attrNameLst>
                                      </p:cBhvr>
                                      <p:to>
                                        <p:strVal val="visible"/>
                                      </p:to>
                                    </p:set>
                                    <p:animEffect transition="in" filter="fade">
                                      <p:cBhvr>
                                        <p:cTn id="54" dur="500"/>
                                        <p:tgtEl>
                                          <p:spTgt spid="6">
                                            <p:txEl>
                                              <p:pRg st="2" end="2"/>
                                            </p:txEl>
                                          </p:spTgt>
                                        </p:tgtEl>
                                      </p:cBhvr>
                                    </p:animEffect>
                                  </p:childTnLst>
                                </p:cTn>
                              </p:par>
                              <p:par>
                                <p:cTn id="55" presetID="10" presetClass="exit" presetSubtype="0" fill="hold" grpId="3" nodeType="withEffect">
                                  <p:stCondLst>
                                    <p:cond delay="0"/>
                                  </p:stCondLst>
                                  <p:childTnLst>
                                    <p:animEffect transition="out" filter="fade">
                                      <p:cBhvr>
                                        <p:cTn id="56" dur="500"/>
                                        <p:tgtEl>
                                          <p:spTgt spid="12"/>
                                        </p:tgtEl>
                                      </p:cBhvr>
                                    </p:animEffect>
                                    <p:set>
                                      <p:cBhvr>
                                        <p:cTn id="57" dur="1" fill="hold">
                                          <p:stCondLst>
                                            <p:cond delay="499"/>
                                          </p:stCondLst>
                                        </p:cTn>
                                        <p:tgtEl>
                                          <p:spTgt spid="12"/>
                                        </p:tgtEl>
                                        <p:attrNameLst>
                                          <p:attrName>style.visibility</p:attrName>
                                        </p:attrNameLst>
                                      </p:cBhvr>
                                      <p:to>
                                        <p:strVal val="hidden"/>
                                      </p:to>
                                    </p:set>
                                  </p:childTnLst>
                                </p:cTn>
                              </p:par>
                              <p:par>
                                <p:cTn id="58" presetID="1" presetClass="mediacall" presetSubtype="0" fill="hold" nodeType="withEffect">
                                  <p:stCondLst>
                                    <p:cond delay="1000"/>
                                  </p:stCondLst>
                                  <p:childTnLst>
                                    <p:cmd type="call" cmd="playFrom(0.0)">
                                      <p:cBhvr>
                                        <p:cTn id="59" dur="32891" fill="hold"/>
                                        <p:tgtEl>
                                          <p:spTgt spid="13"/>
                                        </p:tgtEl>
                                      </p:cBhvr>
                                    </p:cmd>
                                  </p:childTnLst>
                                </p:cTn>
                              </p:par>
                            </p:childTnLst>
                          </p:cTn>
                        </p:par>
                        <p:par>
                          <p:cTn id="60" fill="hold">
                            <p:stCondLst>
                              <p:cond delay="33891"/>
                            </p:stCondLst>
                            <p:childTnLst>
                              <p:par>
                                <p:cTn id="61" presetID="3" presetClass="mediacall" presetSubtype="0" fill="hold" nodeType="afterEffect">
                                  <p:stCondLst>
                                    <p:cond delay="0"/>
                                  </p:stCondLst>
                                  <p:childTnLst>
                                    <p:cmd type="call" cmd="stop">
                                      <p:cBhvr>
                                        <p:cTn id="62" dur="1" fill="hold"/>
                                        <p:tgtEl>
                                          <p:spTgt spid="13"/>
                                        </p:tgtEl>
                                      </p:cBhvr>
                                    </p:cmd>
                                  </p:childTnLst>
                                </p:cTn>
                              </p:par>
                              <p:par>
                                <p:cTn id="63" presetID="10" presetClass="entr" presetSubtype="0" fill="hold" grpId="4" nodeType="with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fade">
                                      <p:cBhvr>
                                        <p:cTn id="6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6" fill="hold" display="0">
                  <p:stCondLst>
                    <p:cond delay="indefinite"/>
                  </p:stCondLst>
                  <p:endCondLst>
                    <p:cond evt="onStopAudio" delay="0">
                      <p:tgtEl>
                        <p:sldTgt/>
                      </p:tgtEl>
                    </p:cond>
                  </p:endCondLst>
                </p:cTn>
                <p:tgtEl>
                  <p:spTgt spid="10"/>
                </p:tgtEl>
              </p:cMediaNode>
            </p:audio>
            <p:audio>
              <p:cMediaNode vol="80000">
                <p:cTn id="67" fill="hold" display="0">
                  <p:stCondLst>
                    <p:cond delay="indefinite"/>
                  </p:stCondLst>
                  <p:endCondLst>
                    <p:cond evt="onStopAudio" delay="0">
                      <p:tgtEl>
                        <p:sldTgt/>
                      </p:tgtEl>
                    </p:cond>
                  </p:endCondLst>
                </p:cTn>
                <p:tgtEl>
                  <p:spTgt spid="11"/>
                </p:tgtEl>
              </p:cMediaNode>
            </p:audio>
            <p:audio>
              <p:cMediaNode vol="80000">
                <p:cTn id="68" fill="hold" display="0">
                  <p:stCondLst>
                    <p:cond delay="indefinite"/>
                  </p:stCondLst>
                  <p:endCondLst>
                    <p:cond evt="onStopAudio" delay="0">
                      <p:tgtEl>
                        <p:sldTgt/>
                      </p:tgtEl>
                    </p:cond>
                  </p:endCondLst>
                </p:cTn>
                <p:tgtEl>
                  <p:spTgt spid="13"/>
                </p:tgtEl>
              </p:cMediaNode>
            </p:audio>
          </p:childTnLst>
        </p:cTn>
      </p:par>
    </p:tnLst>
    <p:bldLst>
      <p:bldP spid="6" grpId="0" uiExpand="1" build="p"/>
      <p:bldP spid="9" grpId="0" uiExpand="1" animBg="1"/>
      <p:bldP spid="14" grpId="0" uiExpand="1" animBg="1"/>
      <p:bldP spid="15" grpId="0" uiExpand="1" animBg="1"/>
      <p:bldP spid="16" grpId="0" uiExpand="1" animBg="1"/>
      <p:bldP spid="17" grpId="0" uiExpand="1" animBg="1"/>
      <p:bldP spid="18" grpId="0" uiExpand="1" animBg="1"/>
      <p:bldP spid="12" grpId="0" animBg="1"/>
      <p:bldP spid="12" grpId="1" animBg="1"/>
      <p:bldP spid="12" grpId="2" animBg="1"/>
      <p:bldP spid="12" grpId="3" animBg="1"/>
      <p:bldP spid="12" grpId="4"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79C59D2-3A05-444A-A415-ED671264D266}"/>
              </a:ext>
            </a:extLst>
          </p:cNvPr>
          <p:cNvSpPr>
            <a:spLocks noGrp="1"/>
          </p:cNvSpPr>
          <p:nvPr>
            <p:ph idx="1"/>
          </p:nvPr>
        </p:nvSpPr>
        <p:spPr/>
        <p:txBody>
          <a:bodyPr/>
          <a:lstStyle/>
          <a:p>
            <a:pPr marL="285750" indent="-285750">
              <a:buFont typeface="Arial" panose="020B0604020202020204" pitchFamily="34" charset="0"/>
              <a:buChar char="•"/>
            </a:pPr>
            <a:r>
              <a:rPr lang="en-AU" dirty="0"/>
              <a:t>No issue, provided we don’t get caught</a:t>
            </a:r>
          </a:p>
          <a:p>
            <a:pPr marL="285750" indent="-285750">
              <a:buFont typeface="Arial" panose="020B0604020202020204" pitchFamily="34" charset="0"/>
              <a:buChar char="•"/>
            </a:pPr>
            <a:r>
              <a:rPr lang="en-AU" dirty="0"/>
              <a:t>Aviation: culture of non-reporting of incidents</a:t>
            </a:r>
          </a:p>
          <a:p>
            <a:pPr marL="285750" indent="-285750">
              <a:buFont typeface="Arial" panose="020B0604020202020204" pitchFamily="34" charset="0"/>
              <a:buChar char="•"/>
            </a:pPr>
            <a:r>
              <a:rPr lang="en-AU" dirty="0"/>
              <a:t>Road transport: blaming the road user</a:t>
            </a:r>
          </a:p>
        </p:txBody>
      </p:sp>
      <p:sp>
        <p:nvSpPr>
          <p:cNvPr id="3" name="Title 2">
            <a:extLst>
              <a:ext uri="{FF2B5EF4-FFF2-40B4-BE49-F238E27FC236}">
                <a16:creationId xmlns:a16="http://schemas.microsoft.com/office/drawing/2014/main" id="{86FBDE7F-6F64-4029-AEB6-3C6509568446}"/>
              </a:ext>
            </a:extLst>
          </p:cNvPr>
          <p:cNvSpPr>
            <a:spLocks noGrp="1"/>
          </p:cNvSpPr>
          <p:nvPr>
            <p:ph type="title"/>
          </p:nvPr>
        </p:nvSpPr>
        <p:spPr/>
        <p:txBody>
          <a:bodyPr/>
          <a:lstStyle/>
          <a:p>
            <a:r>
              <a:rPr lang="en-AU" dirty="0"/>
              <a:t>Pathological response</a:t>
            </a:r>
          </a:p>
        </p:txBody>
      </p:sp>
      <p:sp>
        <p:nvSpPr>
          <p:cNvPr id="4" name="Footer Placeholder 3">
            <a:extLst>
              <a:ext uri="{FF2B5EF4-FFF2-40B4-BE49-F238E27FC236}">
                <a16:creationId xmlns:a16="http://schemas.microsoft.com/office/drawing/2014/main" id="{26935F69-6584-447F-9E5B-812B0F9B9287}"/>
              </a:ext>
            </a:extLst>
          </p:cNvPr>
          <p:cNvSpPr>
            <a:spLocks noGrp="1"/>
          </p:cNvSpPr>
          <p:nvPr>
            <p:ph type="ftr" sz="quarter" idx="10"/>
          </p:nvPr>
        </p:nvSpPr>
        <p:spPr/>
        <p:txBody>
          <a:bodyPr/>
          <a:lstStyle/>
          <a:p>
            <a:r>
              <a:rPr lang="en-US" dirty="0"/>
              <a:t>Module 1, Snippet 5</a:t>
            </a:r>
          </a:p>
        </p:txBody>
      </p:sp>
      <p:pic>
        <p:nvPicPr>
          <p:cNvPr id="9" name="Picture Placeholder 8" descr="A group of people standing in front of a crowd&#10;&#10;Description automatically generated">
            <a:extLst>
              <a:ext uri="{FF2B5EF4-FFF2-40B4-BE49-F238E27FC236}">
                <a16:creationId xmlns:a16="http://schemas.microsoft.com/office/drawing/2014/main" id="{443577FD-519F-4761-9026-B1F3162ABF8C}"/>
              </a:ext>
            </a:extLst>
          </p:cNvPr>
          <p:cNvPicPr>
            <a:picLocks noGrp="1" noChangeAspect="1"/>
          </p:cNvPicPr>
          <p:nvPr>
            <p:ph type="pic" sz="quarter" idx="12"/>
          </p:nvPr>
        </p:nvPicPr>
        <p:blipFill>
          <a:blip r:embed="rId9">
            <a:extLst>
              <a:ext uri="{837473B0-CC2E-450A-ABE3-18F120FF3D39}">
                <a1611:picAttrSrcUrl xmlns:a1611="http://schemas.microsoft.com/office/drawing/2016/11/main" r:id="rId10"/>
              </a:ext>
            </a:extLst>
          </a:blip>
          <a:srcRect l="10064" r="10064"/>
          <a:stretch>
            <a:fillRect/>
          </a:stretch>
        </p:blipFill>
        <p:spPr/>
      </p:pic>
      <p:sp>
        <p:nvSpPr>
          <p:cNvPr id="6" name="Text Placeholder 5">
            <a:extLst>
              <a:ext uri="{FF2B5EF4-FFF2-40B4-BE49-F238E27FC236}">
                <a16:creationId xmlns:a16="http://schemas.microsoft.com/office/drawing/2014/main" id="{AE2BCF47-FEFA-4213-8FB8-543B9BD3195E}"/>
              </a:ext>
            </a:extLst>
          </p:cNvPr>
          <p:cNvSpPr>
            <a:spLocks noGrp="1"/>
          </p:cNvSpPr>
          <p:nvPr>
            <p:ph type="body" sz="quarter" idx="13"/>
          </p:nvPr>
        </p:nvSpPr>
        <p:spPr/>
        <p:txBody>
          <a:bodyPr/>
          <a:lstStyle/>
          <a:p>
            <a:r>
              <a:rPr lang="en-AU" dirty="0"/>
              <a:t>Source: </a:t>
            </a:r>
            <a:r>
              <a:rPr lang="en-AU" dirty="0">
                <a:hlinkClick r:id="rId10" tooltip="https://en.wikipedia.org/wiki/Lunch_atop_a_Skyscraper">
                  <a:extLst>
                    <a:ext uri="{A12FA001-AC4F-418D-AE19-62706E023703}">
                      <ahyp:hlinkClr xmlns:ahyp="http://schemas.microsoft.com/office/drawing/2018/hyperlinkcolor" val="tx"/>
                    </a:ext>
                  </a:extLst>
                </a:hlinkClick>
              </a:rPr>
              <a:t>This Photo</a:t>
            </a:r>
            <a:r>
              <a:rPr lang="en-AU" dirty="0"/>
              <a:t> by Unknown Author is licensed under </a:t>
            </a:r>
            <a:r>
              <a:rPr lang="en-AU" dirty="0">
                <a:hlinkClick r:id="rId11" tooltip="https://creativecommons.org/licenses/by-sa/3.0/">
                  <a:extLst>
                    <a:ext uri="{A12FA001-AC4F-418D-AE19-62706E023703}">
                      <ahyp:hlinkClr xmlns:ahyp="http://schemas.microsoft.com/office/drawing/2018/hyperlinkcolor" val="tx"/>
                    </a:ext>
                  </a:extLst>
                </a:hlinkClick>
              </a:rPr>
              <a:t>CC BY-SA</a:t>
            </a:r>
            <a:endParaRPr lang="en-AU" dirty="0"/>
          </a:p>
        </p:txBody>
      </p:sp>
      <p:sp>
        <p:nvSpPr>
          <p:cNvPr id="7" name="Slide Number Placeholder 6">
            <a:extLst>
              <a:ext uri="{FF2B5EF4-FFF2-40B4-BE49-F238E27FC236}">
                <a16:creationId xmlns:a16="http://schemas.microsoft.com/office/drawing/2014/main" id="{A82A0855-1152-4CE1-B734-28FFC4C3C70F}"/>
              </a:ext>
            </a:extLst>
          </p:cNvPr>
          <p:cNvSpPr>
            <a:spLocks noGrp="1"/>
          </p:cNvSpPr>
          <p:nvPr>
            <p:ph type="sldNum" sz="quarter" idx="11"/>
          </p:nvPr>
        </p:nvSpPr>
        <p:spPr/>
        <p:txBody>
          <a:bodyPr/>
          <a:lstStyle/>
          <a:p>
            <a:fld id="{A9D36E53-D99A-0F41-B3E8-EF235B9A2E23}" type="slidenum">
              <a:rPr lang="en-US" smtClean="0"/>
              <a:pPr/>
              <a:t>6</a:t>
            </a:fld>
            <a:endParaRPr lang="en-US" dirty="0"/>
          </a:p>
        </p:txBody>
      </p:sp>
      <p:sp>
        <p:nvSpPr>
          <p:cNvPr id="8" name="Arrow: Chevron 7">
            <a:extLst>
              <a:ext uri="{FF2B5EF4-FFF2-40B4-BE49-F238E27FC236}">
                <a16:creationId xmlns:a16="http://schemas.microsoft.com/office/drawing/2014/main" id="{7736D90D-DA89-4B7E-B36D-FFF1A6989F0D}"/>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12" name="TAC_MOD1_SNIP5_SLIDE_06_PARA_A">
            <a:hlinkClick r:id="" action="ppaction://media"/>
            <a:extLst>
              <a:ext uri="{FF2B5EF4-FFF2-40B4-BE49-F238E27FC236}">
                <a16:creationId xmlns:a16="http://schemas.microsoft.com/office/drawing/2014/main" id="{F37EE728-6746-448C-8B1F-6DB9FAD3CF28}"/>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296400" y="0"/>
            <a:ext cx="609600" cy="609600"/>
          </a:xfrm>
          <a:prstGeom prst="rect">
            <a:avLst/>
          </a:prstGeom>
        </p:spPr>
      </p:pic>
      <p:pic>
        <p:nvPicPr>
          <p:cNvPr id="13" name="TAC_MOD1_SNIP5_SLIDE_06_PARA_B">
            <a:hlinkClick r:id="" action="ppaction://media"/>
            <a:extLst>
              <a:ext uri="{FF2B5EF4-FFF2-40B4-BE49-F238E27FC236}">
                <a16:creationId xmlns:a16="http://schemas.microsoft.com/office/drawing/2014/main" id="{554A8953-29AF-4044-9A9C-BA6DCEA7E199}"/>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296400" y="656412"/>
            <a:ext cx="609600" cy="609600"/>
          </a:xfrm>
          <a:prstGeom prst="rect">
            <a:avLst/>
          </a:prstGeom>
        </p:spPr>
      </p:pic>
      <p:pic>
        <p:nvPicPr>
          <p:cNvPr id="14" name="TAC_MOD1_SNIP5_SLIDE_06_PARA_C">
            <a:hlinkClick r:id="" action="ppaction://media"/>
            <a:extLst>
              <a:ext uri="{FF2B5EF4-FFF2-40B4-BE49-F238E27FC236}">
                <a16:creationId xmlns:a16="http://schemas.microsoft.com/office/drawing/2014/main" id="{38BFA79A-A93B-4DF8-9C2F-1007D5C2904C}"/>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307513" y="1312824"/>
            <a:ext cx="609600" cy="609600"/>
          </a:xfrm>
          <a:prstGeom prst="rect">
            <a:avLst/>
          </a:prstGeom>
        </p:spPr>
      </p:pic>
    </p:spTree>
    <p:extLst>
      <p:ext uri="{BB962C8B-B14F-4D97-AF65-F5344CB8AC3E}">
        <p14:creationId xmlns:p14="http://schemas.microsoft.com/office/powerpoint/2010/main" val="3185344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5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500"/>
                                        <p:tgtEl>
                                          <p:spTgt spid="6">
                                            <p:txEl>
                                              <p:pRg st="0" end="0"/>
                                            </p:txEl>
                                          </p:spTgt>
                                        </p:tgtEl>
                                      </p:cBhvr>
                                    </p:animEffect>
                                  </p:childTnLst>
                                </p:cTn>
                              </p:par>
                              <p:par>
                                <p:cTn id="14" presetID="1" presetClass="mediacall" presetSubtype="0" fill="hold" nodeType="withEffect">
                                  <p:stCondLst>
                                    <p:cond delay="1000"/>
                                  </p:stCondLst>
                                  <p:childTnLst>
                                    <p:cmd type="call" cmd="playFrom(0.0)">
                                      <p:cBhvr>
                                        <p:cTn id="15" dur="39516" fill="hold"/>
                                        <p:tgtEl>
                                          <p:spTgt spid="12"/>
                                        </p:tgtEl>
                                      </p:cBhvr>
                                    </p:cmd>
                                  </p:childTnLst>
                                </p:cTn>
                              </p:par>
                            </p:childTnLst>
                          </p:cTn>
                        </p:par>
                        <p:par>
                          <p:cTn id="16" fill="hold">
                            <p:stCondLst>
                              <p:cond delay="40516"/>
                            </p:stCondLst>
                            <p:childTnLst>
                              <p:par>
                                <p:cTn id="17" presetID="3" presetClass="mediacall" presetSubtype="0" fill="hold" nodeType="afterEffect">
                                  <p:stCondLst>
                                    <p:cond delay="0"/>
                                  </p:stCondLst>
                                  <p:childTnLst>
                                    <p:cmd type="call" cmd="stop">
                                      <p:cBhvr>
                                        <p:cTn id="18" dur="1" fill="hold"/>
                                        <p:tgtEl>
                                          <p:spTgt spid="12"/>
                                        </p:tgtEl>
                                      </p:cBhvr>
                                    </p:cmd>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xEl>
                                              <p:pRg st="1" end="1"/>
                                            </p:txEl>
                                          </p:spTgt>
                                        </p:tgtEl>
                                        <p:attrNameLst>
                                          <p:attrName>style.visibility</p:attrName>
                                        </p:attrNameLst>
                                      </p:cBhvr>
                                      <p:to>
                                        <p:strVal val="visible"/>
                                      </p:to>
                                    </p:set>
                                    <p:animEffect transition="in" filter="fade">
                                      <p:cBhvr>
                                        <p:cTn id="26" dur="500"/>
                                        <p:tgtEl>
                                          <p:spTgt spid="2">
                                            <p:txEl>
                                              <p:pRg st="1" end="1"/>
                                            </p:txEl>
                                          </p:spTgt>
                                        </p:tgtEl>
                                      </p:cBhvr>
                                    </p:animEffect>
                                  </p:childTnLst>
                                </p:cTn>
                              </p:par>
                              <p:par>
                                <p:cTn id="27" presetID="10" presetClass="exit" presetSubtype="0" fill="hold" grpId="1" nodeType="withEffect">
                                  <p:stCondLst>
                                    <p:cond delay="0"/>
                                  </p:stCondLst>
                                  <p:childTnLst>
                                    <p:animEffect transition="out" filter="fade">
                                      <p:cBhvr>
                                        <p:cTn id="28" dur="500"/>
                                        <p:tgtEl>
                                          <p:spTgt spid="8"/>
                                        </p:tgtEl>
                                      </p:cBhvr>
                                    </p:animEffect>
                                    <p:set>
                                      <p:cBhvr>
                                        <p:cTn id="29" dur="1" fill="hold">
                                          <p:stCondLst>
                                            <p:cond delay="499"/>
                                          </p:stCondLst>
                                        </p:cTn>
                                        <p:tgtEl>
                                          <p:spTgt spid="8"/>
                                        </p:tgtEl>
                                        <p:attrNameLst>
                                          <p:attrName>style.visibility</p:attrName>
                                        </p:attrNameLst>
                                      </p:cBhvr>
                                      <p:to>
                                        <p:strVal val="hidden"/>
                                      </p:to>
                                    </p:set>
                                  </p:childTnLst>
                                </p:cTn>
                              </p:par>
                              <p:par>
                                <p:cTn id="30" presetID="1" presetClass="mediacall" presetSubtype="0" fill="hold" nodeType="withEffect">
                                  <p:stCondLst>
                                    <p:cond delay="1000"/>
                                  </p:stCondLst>
                                  <p:childTnLst>
                                    <p:cmd type="call" cmd="playFrom(0.0)">
                                      <p:cBhvr>
                                        <p:cTn id="31" dur="25874" fill="hold"/>
                                        <p:tgtEl>
                                          <p:spTgt spid="13"/>
                                        </p:tgtEl>
                                      </p:cBhvr>
                                    </p:cmd>
                                  </p:childTnLst>
                                </p:cTn>
                              </p:par>
                            </p:childTnLst>
                          </p:cTn>
                        </p:par>
                        <p:par>
                          <p:cTn id="32" fill="hold">
                            <p:stCondLst>
                              <p:cond delay="26874"/>
                            </p:stCondLst>
                            <p:childTnLst>
                              <p:par>
                                <p:cTn id="33" presetID="3" presetClass="mediacall" presetSubtype="0" fill="hold" nodeType="afterEffect">
                                  <p:stCondLst>
                                    <p:cond delay="0"/>
                                  </p:stCondLst>
                                  <p:childTnLst>
                                    <p:cmd type="call" cmd="stop">
                                      <p:cBhvr>
                                        <p:cTn id="34" dur="1" fill="hold"/>
                                        <p:tgtEl>
                                          <p:spTgt spid="13"/>
                                        </p:tgtEl>
                                      </p:cBhvr>
                                    </p:cmd>
                                  </p:childTnLst>
                                </p:cTn>
                              </p:par>
                              <p:par>
                                <p:cTn id="35" presetID="10" presetClass="entr" presetSubtype="0" fill="hold" grpId="2"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
                                            <p:txEl>
                                              <p:pRg st="2" end="2"/>
                                            </p:txEl>
                                          </p:spTgt>
                                        </p:tgtEl>
                                        <p:attrNameLst>
                                          <p:attrName>style.visibility</p:attrName>
                                        </p:attrNameLst>
                                      </p:cBhvr>
                                      <p:to>
                                        <p:strVal val="visible"/>
                                      </p:to>
                                    </p:set>
                                    <p:animEffect transition="in" filter="fade">
                                      <p:cBhvr>
                                        <p:cTn id="42" dur="500"/>
                                        <p:tgtEl>
                                          <p:spTgt spid="2">
                                            <p:txEl>
                                              <p:pRg st="2" end="2"/>
                                            </p:txEl>
                                          </p:spTgt>
                                        </p:tgtEl>
                                      </p:cBhvr>
                                    </p:animEffect>
                                  </p:childTnLst>
                                </p:cTn>
                              </p:par>
                              <p:par>
                                <p:cTn id="43" presetID="10" presetClass="exit" presetSubtype="0" fill="hold" grpId="3" nodeType="withEffect">
                                  <p:stCondLst>
                                    <p:cond delay="0"/>
                                  </p:stCondLst>
                                  <p:childTnLst>
                                    <p:animEffect transition="out" filter="fade">
                                      <p:cBhvr>
                                        <p:cTn id="44" dur="500"/>
                                        <p:tgtEl>
                                          <p:spTgt spid="8"/>
                                        </p:tgtEl>
                                      </p:cBhvr>
                                    </p:animEffect>
                                    <p:set>
                                      <p:cBhvr>
                                        <p:cTn id="45" dur="1" fill="hold">
                                          <p:stCondLst>
                                            <p:cond delay="499"/>
                                          </p:stCondLst>
                                        </p:cTn>
                                        <p:tgtEl>
                                          <p:spTgt spid="8"/>
                                        </p:tgtEl>
                                        <p:attrNameLst>
                                          <p:attrName>style.visibility</p:attrName>
                                        </p:attrNameLst>
                                      </p:cBhvr>
                                      <p:to>
                                        <p:strVal val="hidden"/>
                                      </p:to>
                                    </p:set>
                                  </p:childTnLst>
                                </p:cTn>
                              </p:par>
                              <p:par>
                                <p:cTn id="46" presetID="1" presetClass="mediacall" presetSubtype="0" fill="hold" nodeType="withEffect">
                                  <p:stCondLst>
                                    <p:cond delay="1000"/>
                                  </p:stCondLst>
                                  <p:childTnLst>
                                    <p:cmd type="call" cmd="playFrom(0.0)">
                                      <p:cBhvr>
                                        <p:cTn id="47" dur="29995" fill="hold"/>
                                        <p:tgtEl>
                                          <p:spTgt spid="14"/>
                                        </p:tgtEl>
                                      </p:cBhvr>
                                    </p:cmd>
                                  </p:childTnLst>
                                </p:cTn>
                              </p:par>
                            </p:childTnLst>
                          </p:cTn>
                        </p:par>
                        <p:par>
                          <p:cTn id="48" fill="hold">
                            <p:stCondLst>
                              <p:cond delay="30995"/>
                            </p:stCondLst>
                            <p:childTnLst>
                              <p:par>
                                <p:cTn id="49" presetID="3" presetClass="mediacall" presetSubtype="0" fill="hold" nodeType="afterEffect">
                                  <p:stCondLst>
                                    <p:cond delay="0"/>
                                  </p:stCondLst>
                                  <p:childTnLst>
                                    <p:cmd type="call" cmd="stop">
                                      <p:cBhvr>
                                        <p:cTn id="50" dur="1" fill="hold"/>
                                        <p:tgtEl>
                                          <p:spTgt spid="14"/>
                                        </p:tgtEl>
                                      </p:cBhvr>
                                    </p:cmd>
                                  </p:childTnLst>
                                </p:cTn>
                              </p:par>
                              <p:par>
                                <p:cTn id="51" presetID="10" presetClass="entr" presetSubtype="0" fill="hold" grpId="4" nodeType="with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4" fill="hold" display="0">
                  <p:stCondLst>
                    <p:cond delay="indefinite"/>
                  </p:stCondLst>
                  <p:endCondLst>
                    <p:cond evt="onStopAudio" delay="0">
                      <p:tgtEl>
                        <p:sldTgt/>
                      </p:tgtEl>
                    </p:cond>
                  </p:endCondLst>
                </p:cTn>
                <p:tgtEl>
                  <p:spTgt spid="12"/>
                </p:tgtEl>
              </p:cMediaNode>
            </p:audio>
            <p:audio>
              <p:cMediaNode vol="80000">
                <p:cTn id="55" fill="hold" display="0">
                  <p:stCondLst>
                    <p:cond delay="indefinite"/>
                  </p:stCondLst>
                  <p:endCondLst>
                    <p:cond evt="onStopAudio" delay="0">
                      <p:tgtEl>
                        <p:sldTgt/>
                      </p:tgtEl>
                    </p:cond>
                  </p:endCondLst>
                </p:cTn>
                <p:tgtEl>
                  <p:spTgt spid="13"/>
                </p:tgtEl>
              </p:cMediaNode>
            </p:audio>
            <p:audio>
              <p:cMediaNode vol="80000">
                <p:cTn id="56" fill="hold" display="0">
                  <p:stCondLst>
                    <p:cond delay="indefinite"/>
                  </p:stCondLst>
                  <p:endCondLst>
                    <p:cond evt="onStopAudio" delay="0">
                      <p:tgtEl>
                        <p:sldTgt/>
                      </p:tgtEl>
                    </p:cond>
                  </p:endCondLst>
                </p:cTn>
                <p:tgtEl>
                  <p:spTgt spid="14"/>
                </p:tgtEl>
              </p:cMediaNode>
            </p:audio>
          </p:childTnLst>
        </p:cTn>
      </p:par>
    </p:tnLst>
    <p:bldLst>
      <p:bldP spid="6" grpId="0" build="p"/>
      <p:bldP spid="8" grpId="0" animBg="1"/>
      <p:bldP spid="8" grpId="1" animBg="1"/>
      <p:bldP spid="8" grpId="2" animBg="1"/>
      <p:bldP spid="8" grpId="3" animBg="1"/>
      <p:bldP spid="8" grpId="4"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79C59D2-3A05-444A-A415-ED671264D266}"/>
              </a:ext>
            </a:extLst>
          </p:cNvPr>
          <p:cNvSpPr>
            <a:spLocks noGrp="1"/>
          </p:cNvSpPr>
          <p:nvPr>
            <p:ph idx="1"/>
          </p:nvPr>
        </p:nvSpPr>
        <p:spPr/>
        <p:txBody>
          <a:bodyPr/>
          <a:lstStyle/>
          <a:p>
            <a:pPr marL="285750" indent="-285750">
              <a:buFont typeface="Arial" panose="020B0604020202020204" pitchFamily="34" charset="0"/>
              <a:buChar char="•"/>
            </a:pPr>
            <a:r>
              <a:rPr lang="en-AU" dirty="0"/>
              <a:t>Reaction to accidents only after they occur</a:t>
            </a:r>
          </a:p>
          <a:p>
            <a:pPr marL="285750" indent="-285750">
              <a:buFont typeface="Arial" panose="020B0604020202020204" pitchFamily="34" charset="0"/>
              <a:buChar char="•"/>
            </a:pPr>
            <a:r>
              <a:rPr lang="en-AU" dirty="0"/>
              <a:t>Heavy reliance on analysing accidents in immature safety cultures</a:t>
            </a:r>
          </a:p>
          <a:p>
            <a:pPr marL="285750" indent="-285750">
              <a:buFont typeface="Arial" panose="020B0604020202020204" pitchFamily="34" charset="0"/>
              <a:buChar char="•"/>
            </a:pPr>
            <a:r>
              <a:rPr lang="en-AU" dirty="0"/>
              <a:t>Road transport: still heavily relied upon</a:t>
            </a:r>
          </a:p>
        </p:txBody>
      </p:sp>
      <p:sp>
        <p:nvSpPr>
          <p:cNvPr id="3" name="Title 2">
            <a:extLst>
              <a:ext uri="{FF2B5EF4-FFF2-40B4-BE49-F238E27FC236}">
                <a16:creationId xmlns:a16="http://schemas.microsoft.com/office/drawing/2014/main" id="{86FBDE7F-6F64-4029-AEB6-3C6509568446}"/>
              </a:ext>
            </a:extLst>
          </p:cNvPr>
          <p:cNvSpPr>
            <a:spLocks noGrp="1"/>
          </p:cNvSpPr>
          <p:nvPr>
            <p:ph type="title"/>
          </p:nvPr>
        </p:nvSpPr>
        <p:spPr/>
        <p:txBody>
          <a:bodyPr/>
          <a:lstStyle/>
          <a:p>
            <a:r>
              <a:rPr lang="en-AU" dirty="0"/>
              <a:t>Reactive response</a:t>
            </a:r>
          </a:p>
        </p:txBody>
      </p:sp>
      <p:sp>
        <p:nvSpPr>
          <p:cNvPr id="4" name="Footer Placeholder 3">
            <a:extLst>
              <a:ext uri="{FF2B5EF4-FFF2-40B4-BE49-F238E27FC236}">
                <a16:creationId xmlns:a16="http://schemas.microsoft.com/office/drawing/2014/main" id="{26935F69-6584-447F-9E5B-812B0F9B9287}"/>
              </a:ext>
            </a:extLst>
          </p:cNvPr>
          <p:cNvSpPr>
            <a:spLocks noGrp="1"/>
          </p:cNvSpPr>
          <p:nvPr>
            <p:ph type="ftr" sz="quarter" idx="10"/>
          </p:nvPr>
        </p:nvSpPr>
        <p:spPr/>
        <p:txBody>
          <a:bodyPr/>
          <a:lstStyle/>
          <a:p>
            <a:r>
              <a:rPr lang="en-US" dirty="0"/>
              <a:t>Module 1, Snippet 5</a:t>
            </a:r>
          </a:p>
        </p:txBody>
      </p:sp>
      <p:pic>
        <p:nvPicPr>
          <p:cNvPr id="9" name="Picture Placeholder 8" descr="A picture containing tree, outdoor, road, sky&#10;&#10;Description automatically generated">
            <a:extLst>
              <a:ext uri="{FF2B5EF4-FFF2-40B4-BE49-F238E27FC236}">
                <a16:creationId xmlns:a16="http://schemas.microsoft.com/office/drawing/2014/main" id="{19F3596B-AE0B-4A00-97E7-5D6A6CD337D6}"/>
              </a:ext>
            </a:extLst>
          </p:cNvPr>
          <p:cNvPicPr>
            <a:picLocks noGrp="1" noChangeAspect="1"/>
          </p:cNvPicPr>
          <p:nvPr>
            <p:ph type="pic" sz="quarter" idx="12"/>
          </p:nvPr>
        </p:nvPicPr>
        <p:blipFill rotWithShape="1">
          <a:blip r:embed="rId9"/>
          <a:srcRect l="15971" r="14889"/>
          <a:stretch/>
        </p:blipFill>
        <p:spPr>
          <a:xfrm>
            <a:off x="4649788" y="1549593"/>
            <a:ext cx="4494212" cy="4351338"/>
          </a:xfrm>
        </p:spPr>
      </p:pic>
      <p:sp>
        <p:nvSpPr>
          <p:cNvPr id="6" name="Text Placeholder 5">
            <a:extLst>
              <a:ext uri="{FF2B5EF4-FFF2-40B4-BE49-F238E27FC236}">
                <a16:creationId xmlns:a16="http://schemas.microsoft.com/office/drawing/2014/main" id="{AE2BCF47-FEFA-4213-8FB8-543B9BD3195E}"/>
              </a:ext>
            </a:extLst>
          </p:cNvPr>
          <p:cNvSpPr>
            <a:spLocks noGrp="1"/>
          </p:cNvSpPr>
          <p:nvPr>
            <p:ph type="body" sz="quarter" idx="13"/>
          </p:nvPr>
        </p:nvSpPr>
        <p:spPr/>
        <p:txBody>
          <a:bodyPr/>
          <a:lstStyle/>
          <a:p>
            <a:r>
              <a:rPr lang="en-AU" dirty="0"/>
              <a:t>Source: Centre for Automotive Safety Research</a:t>
            </a:r>
          </a:p>
        </p:txBody>
      </p:sp>
      <p:sp>
        <p:nvSpPr>
          <p:cNvPr id="7" name="Slide Number Placeholder 6">
            <a:extLst>
              <a:ext uri="{FF2B5EF4-FFF2-40B4-BE49-F238E27FC236}">
                <a16:creationId xmlns:a16="http://schemas.microsoft.com/office/drawing/2014/main" id="{A82A0855-1152-4CE1-B734-28FFC4C3C70F}"/>
              </a:ext>
            </a:extLst>
          </p:cNvPr>
          <p:cNvSpPr>
            <a:spLocks noGrp="1"/>
          </p:cNvSpPr>
          <p:nvPr>
            <p:ph type="sldNum" sz="quarter" idx="11"/>
          </p:nvPr>
        </p:nvSpPr>
        <p:spPr/>
        <p:txBody>
          <a:bodyPr/>
          <a:lstStyle/>
          <a:p>
            <a:fld id="{A9D36E53-D99A-0F41-B3E8-EF235B9A2E23}" type="slidenum">
              <a:rPr lang="en-US" smtClean="0"/>
              <a:pPr/>
              <a:t>7</a:t>
            </a:fld>
            <a:endParaRPr lang="en-US" dirty="0"/>
          </a:p>
        </p:txBody>
      </p:sp>
      <p:sp>
        <p:nvSpPr>
          <p:cNvPr id="8" name="Arrow: Chevron 7">
            <a:extLst>
              <a:ext uri="{FF2B5EF4-FFF2-40B4-BE49-F238E27FC236}">
                <a16:creationId xmlns:a16="http://schemas.microsoft.com/office/drawing/2014/main" id="{46A2B783-1280-46F0-B4DD-86EE55E435C9}"/>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12" name="TAC_MOD1_SNIP5_SLIDE_07_PARA_A">
            <a:hlinkClick r:id="" action="ppaction://media"/>
            <a:extLst>
              <a:ext uri="{FF2B5EF4-FFF2-40B4-BE49-F238E27FC236}">
                <a16:creationId xmlns:a16="http://schemas.microsoft.com/office/drawing/2014/main" id="{5E322234-155F-40E8-AC5F-49423340B4F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321874" y="0"/>
            <a:ext cx="609600" cy="609600"/>
          </a:xfrm>
          <a:prstGeom prst="rect">
            <a:avLst/>
          </a:prstGeom>
        </p:spPr>
      </p:pic>
      <p:pic>
        <p:nvPicPr>
          <p:cNvPr id="13" name="TAC_MOD1_SNIP5_SLIDE_07_PARA_B">
            <a:hlinkClick r:id="" action="ppaction://media"/>
            <a:extLst>
              <a:ext uri="{FF2B5EF4-FFF2-40B4-BE49-F238E27FC236}">
                <a16:creationId xmlns:a16="http://schemas.microsoft.com/office/drawing/2014/main" id="{3DB87C95-D45A-4BB6-B348-464F0E38D502}"/>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321874" y="736600"/>
            <a:ext cx="609600" cy="609600"/>
          </a:xfrm>
          <a:prstGeom prst="rect">
            <a:avLst/>
          </a:prstGeom>
        </p:spPr>
      </p:pic>
      <p:pic>
        <p:nvPicPr>
          <p:cNvPr id="14" name="TAC_MOD1_SNIP5_SLIDE_07_PARA_C">
            <a:hlinkClick r:id="" action="ppaction://media"/>
            <a:extLst>
              <a:ext uri="{FF2B5EF4-FFF2-40B4-BE49-F238E27FC236}">
                <a16:creationId xmlns:a16="http://schemas.microsoft.com/office/drawing/2014/main" id="{DB56A57A-B12B-482E-A8CE-3AF2A6BF9B02}"/>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9321874" y="1473200"/>
            <a:ext cx="609600" cy="609600"/>
          </a:xfrm>
          <a:prstGeom prst="rect">
            <a:avLst/>
          </a:prstGeom>
        </p:spPr>
      </p:pic>
    </p:spTree>
    <p:extLst>
      <p:ext uri="{BB962C8B-B14F-4D97-AF65-F5344CB8AC3E}">
        <p14:creationId xmlns:p14="http://schemas.microsoft.com/office/powerpoint/2010/main" val="2366389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par>
                                <p:cTn id="11" presetID="10" presetClass="entr" presetSubtype="0" fill="hold" nodeType="withEffect">
                                  <p:stCondLst>
                                    <p:cond delay="5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 presetClass="mediacall" presetSubtype="0" fill="hold" nodeType="withEffect">
                                  <p:stCondLst>
                                    <p:cond delay="1000"/>
                                  </p:stCondLst>
                                  <p:childTnLst>
                                    <p:cmd type="call" cmd="playFrom(0.0)">
                                      <p:cBhvr>
                                        <p:cTn id="15" dur="32186" fill="hold"/>
                                        <p:tgtEl>
                                          <p:spTgt spid="12"/>
                                        </p:tgtEl>
                                      </p:cBhvr>
                                    </p:cmd>
                                  </p:childTnLst>
                                </p:cTn>
                              </p:par>
                            </p:childTnLst>
                          </p:cTn>
                        </p:par>
                        <p:par>
                          <p:cTn id="16" fill="hold">
                            <p:stCondLst>
                              <p:cond delay="33186"/>
                            </p:stCondLst>
                            <p:childTnLst>
                              <p:par>
                                <p:cTn id="17" presetID="3" presetClass="mediacall" presetSubtype="0" fill="hold" nodeType="afterEffect">
                                  <p:stCondLst>
                                    <p:cond delay="0"/>
                                  </p:stCondLst>
                                  <p:childTnLst>
                                    <p:cmd type="call" cmd="stop">
                                      <p:cBhvr>
                                        <p:cTn id="18" dur="1" fill="hold"/>
                                        <p:tgtEl>
                                          <p:spTgt spid="12"/>
                                        </p:tgtEl>
                                      </p:cBhvr>
                                    </p:cmd>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xEl>
                                              <p:pRg st="1" end="1"/>
                                            </p:txEl>
                                          </p:spTgt>
                                        </p:tgtEl>
                                        <p:attrNameLst>
                                          <p:attrName>style.visibility</p:attrName>
                                        </p:attrNameLst>
                                      </p:cBhvr>
                                      <p:to>
                                        <p:strVal val="visible"/>
                                      </p:to>
                                    </p:set>
                                    <p:animEffect transition="in" filter="fade">
                                      <p:cBhvr>
                                        <p:cTn id="26" dur="500"/>
                                        <p:tgtEl>
                                          <p:spTgt spid="2">
                                            <p:txEl>
                                              <p:pRg st="1" end="1"/>
                                            </p:txEl>
                                          </p:spTgt>
                                        </p:tgtEl>
                                      </p:cBhvr>
                                    </p:animEffect>
                                  </p:childTnLst>
                                </p:cTn>
                              </p:par>
                              <p:par>
                                <p:cTn id="27" presetID="10" presetClass="exit" presetSubtype="0" fill="hold" grpId="1" nodeType="withEffect">
                                  <p:stCondLst>
                                    <p:cond delay="0"/>
                                  </p:stCondLst>
                                  <p:childTnLst>
                                    <p:animEffect transition="out" filter="fade">
                                      <p:cBhvr>
                                        <p:cTn id="28" dur="500"/>
                                        <p:tgtEl>
                                          <p:spTgt spid="8"/>
                                        </p:tgtEl>
                                      </p:cBhvr>
                                    </p:animEffect>
                                    <p:set>
                                      <p:cBhvr>
                                        <p:cTn id="29" dur="1" fill="hold">
                                          <p:stCondLst>
                                            <p:cond delay="499"/>
                                          </p:stCondLst>
                                        </p:cTn>
                                        <p:tgtEl>
                                          <p:spTgt spid="8"/>
                                        </p:tgtEl>
                                        <p:attrNameLst>
                                          <p:attrName>style.visibility</p:attrName>
                                        </p:attrNameLst>
                                      </p:cBhvr>
                                      <p:to>
                                        <p:strVal val="hidden"/>
                                      </p:to>
                                    </p:set>
                                  </p:childTnLst>
                                </p:cTn>
                              </p:par>
                              <p:par>
                                <p:cTn id="30" presetID="1" presetClass="mediacall" presetSubtype="0" fill="hold" nodeType="withEffect">
                                  <p:stCondLst>
                                    <p:cond delay="1000"/>
                                  </p:stCondLst>
                                  <p:childTnLst>
                                    <p:cmd type="call" cmd="playFrom(0.0)">
                                      <p:cBhvr>
                                        <p:cTn id="31" dur="25144" fill="hold"/>
                                        <p:tgtEl>
                                          <p:spTgt spid="13"/>
                                        </p:tgtEl>
                                      </p:cBhvr>
                                    </p:cmd>
                                  </p:childTnLst>
                                </p:cTn>
                              </p:par>
                            </p:childTnLst>
                          </p:cTn>
                        </p:par>
                        <p:par>
                          <p:cTn id="32" fill="hold">
                            <p:stCondLst>
                              <p:cond delay="26144"/>
                            </p:stCondLst>
                            <p:childTnLst>
                              <p:par>
                                <p:cTn id="33" presetID="3" presetClass="mediacall" presetSubtype="0" fill="hold" nodeType="afterEffect">
                                  <p:stCondLst>
                                    <p:cond delay="0"/>
                                  </p:stCondLst>
                                  <p:childTnLst>
                                    <p:cmd type="call" cmd="stop">
                                      <p:cBhvr>
                                        <p:cTn id="34" dur="1" fill="hold"/>
                                        <p:tgtEl>
                                          <p:spTgt spid="13"/>
                                        </p:tgtEl>
                                      </p:cBhvr>
                                    </p:cmd>
                                  </p:childTnLst>
                                </p:cTn>
                              </p:par>
                              <p:par>
                                <p:cTn id="35" presetID="10" presetClass="entr" presetSubtype="0" fill="hold" grpId="2"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
                                            <p:txEl>
                                              <p:pRg st="2" end="2"/>
                                            </p:txEl>
                                          </p:spTgt>
                                        </p:tgtEl>
                                        <p:attrNameLst>
                                          <p:attrName>style.visibility</p:attrName>
                                        </p:attrNameLst>
                                      </p:cBhvr>
                                      <p:to>
                                        <p:strVal val="visible"/>
                                      </p:to>
                                    </p:set>
                                    <p:animEffect transition="in" filter="fade">
                                      <p:cBhvr>
                                        <p:cTn id="42" dur="500"/>
                                        <p:tgtEl>
                                          <p:spTgt spid="2">
                                            <p:txEl>
                                              <p:pRg st="2" end="2"/>
                                            </p:txEl>
                                          </p:spTgt>
                                        </p:tgtEl>
                                      </p:cBhvr>
                                    </p:animEffect>
                                  </p:childTnLst>
                                </p:cTn>
                              </p:par>
                              <p:par>
                                <p:cTn id="43" presetID="10" presetClass="exit" presetSubtype="0" fill="hold" grpId="3" nodeType="withEffect">
                                  <p:stCondLst>
                                    <p:cond delay="0"/>
                                  </p:stCondLst>
                                  <p:childTnLst>
                                    <p:animEffect transition="out" filter="fade">
                                      <p:cBhvr>
                                        <p:cTn id="44" dur="500"/>
                                        <p:tgtEl>
                                          <p:spTgt spid="8"/>
                                        </p:tgtEl>
                                      </p:cBhvr>
                                    </p:animEffect>
                                    <p:set>
                                      <p:cBhvr>
                                        <p:cTn id="45" dur="1" fill="hold">
                                          <p:stCondLst>
                                            <p:cond delay="499"/>
                                          </p:stCondLst>
                                        </p:cTn>
                                        <p:tgtEl>
                                          <p:spTgt spid="8"/>
                                        </p:tgtEl>
                                        <p:attrNameLst>
                                          <p:attrName>style.visibility</p:attrName>
                                        </p:attrNameLst>
                                      </p:cBhvr>
                                      <p:to>
                                        <p:strVal val="hidden"/>
                                      </p:to>
                                    </p:set>
                                  </p:childTnLst>
                                </p:cTn>
                              </p:par>
                              <p:par>
                                <p:cTn id="46" presetID="1" presetClass="mediacall" presetSubtype="0" fill="hold" nodeType="withEffect">
                                  <p:stCondLst>
                                    <p:cond delay="1000"/>
                                  </p:stCondLst>
                                  <p:childTnLst>
                                    <p:cmd type="call" cmd="playFrom(0.0)">
                                      <p:cBhvr>
                                        <p:cTn id="47" dur="28456" fill="hold"/>
                                        <p:tgtEl>
                                          <p:spTgt spid="14"/>
                                        </p:tgtEl>
                                      </p:cBhvr>
                                    </p:cmd>
                                  </p:childTnLst>
                                </p:cTn>
                              </p:par>
                            </p:childTnLst>
                          </p:cTn>
                        </p:par>
                        <p:par>
                          <p:cTn id="48" fill="hold">
                            <p:stCondLst>
                              <p:cond delay="29456"/>
                            </p:stCondLst>
                            <p:childTnLst>
                              <p:par>
                                <p:cTn id="49" presetID="3" presetClass="mediacall" presetSubtype="0" fill="hold" nodeType="afterEffect">
                                  <p:stCondLst>
                                    <p:cond delay="0"/>
                                  </p:stCondLst>
                                  <p:childTnLst>
                                    <p:cmd type="call" cmd="stop">
                                      <p:cBhvr>
                                        <p:cTn id="50" dur="1" fill="hold"/>
                                        <p:tgtEl>
                                          <p:spTgt spid="14"/>
                                        </p:tgtEl>
                                      </p:cBhvr>
                                    </p:cmd>
                                  </p:childTnLst>
                                </p:cTn>
                              </p:par>
                              <p:par>
                                <p:cTn id="51" presetID="10" presetClass="entr" presetSubtype="0" fill="hold" grpId="4" nodeType="with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4" fill="hold" display="0">
                  <p:stCondLst>
                    <p:cond delay="indefinite"/>
                  </p:stCondLst>
                  <p:endCondLst>
                    <p:cond evt="onStopAudio" delay="0">
                      <p:tgtEl>
                        <p:sldTgt/>
                      </p:tgtEl>
                    </p:cond>
                  </p:endCondLst>
                </p:cTn>
                <p:tgtEl>
                  <p:spTgt spid="12"/>
                </p:tgtEl>
              </p:cMediaNode>
            </p:audio>
            <p:audio>
              <p:cMediaNode vol="80000">
                <p:cTn id="55" fill="hold" display="0">
                  <p:stCondLst>
                    <p:cond delay="indefinite"/>
                  </p:stCondLst>
                  <p:endCondLst>
                    <p:cond evt="onStopAudio" delay="0">
                      <p:tgtEl>
                        <p:sldTgt/>
                      </p:tgtEl>
                    </p:cond>
                  </p:endCondLst>
                </p:cTn>
                <p:tgtEl>
                  <p:spTgt spid="13"/>
                </p:tgtEl>
              </p:cMediaNode>
            </p:audio>
            <p:audio>
              <p:cMediaNode vol="80000">
                <p:cTn id="56" fill="hold" display="0">
                  <p:stCondLst>
                    <p:cond delay="indefinite"/>
                  </p:stCondLst>
                  <p:endCondLst>
                    <p:cond evt="onStopAudio" delay="0">
                      <p:tgtEl>
                        <p:sldTgt/>
                      </p:tgtEl>
                    </p:cond>
                  </p:endCondLst>
                </p:cTn>
                <p:tgtEl>
                  <p:spTgt spid="14"/>
                </p:tgtEl>
              </p:cMediaNode>
            </p:audio>
          </p:childTnLst>
        </p:cTn>
      </p:par>
    </p:tnLst>
    <p:bldLst>
      <p:bldP spid="6" grpId="0" build="p"/>
      <p:bldP spid="8" grpId="0" animBg="1"/>
      <p:bldP spid="8" grpId="1" animBg="1"/>
      <p:bldP spid="8" grpId="2" animBg="1"/>
      <p:bldP spid="8" grpId="3" animBg="1"/>
      <p:bldP spid="8" grpId="4"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79C59D2-3A05-444A-A415-ED671264D266}"/>
              </a:ext>
            </a:extLst>
          </p:cNvPr>
          <p:cNvSpPr>
            <a:spLocks noGrp="1"/>
          </p:cNvSpPr>
          <p:nvPr>
            <p:ph idx="1"/>
          </p:nvPr>
        </p:nvSpPr>
        <p:spPr/>
        <p:txBody>
          <a:bodyPr/>
          <a:lstStyle/>
          <a:p>
            <a:pPr marL="285750" indent="-285750">
              <a:buFont typeface="Arial" panose="020B0604020202020204" pitchFamily="34" charset="0"/>
              <a:buChar char="•"/>
            </a:pPr>
            <a:r>
              <a:rPr lang="en-AU" dirty="0"/>
              <a:t>Placement of processes to manage hazards and risk</a:t>
            </a:r>
          </a:p>
          <a:p>
            <a:pPr marL="285750" indent="-285750">
              <a:buFont typeface="Arial" panose="020B0604020202020204" pitchFamily="34" charset="0"/>
              <a:buChar char="•"/>
            </a:pPr>
            <a:r>
              <a:rPr lang="en-AU" dirty="0"/>
              <a:t>Oil and gas: major disasters led to changed legal requirements</a:t>
            </a:r>
          </a:p>
        </p:txBody>
      </p:sp>
      <p:sp>
        <p:nvSpPr>
          <p:cNvPr id="3" name="Title 2">
            <a:extLst>
              <a:ext uri="{FF2B5EF4-FFF2-40B4-BE49-F238E27FC236}">
                <a16:creationId xmlns:a16="http://schemas.microsoft.com/office/drawing/2014/main" id="{86FBDE7F-6F64-4029-AEB6-3C6509568446}"/>
              </a:ext>
            </a:extLst>
          </p:cNvPr>
          <p:cNvSpPr>
            <a:spLocks noGrp="1"/>
          </p:cNvSpPr>
          <p:nvPr>
            <p:ph type="title"/>
          </p:nvPr>
        </p:nvSpPr>
        <p:spPr/>
        <p:txBody>
          <a:bodyPr/>
          <a:lstStyle/>
          <a:p>
            <a:r>
              <a:rPr lang="en-AU" dirty="0"/>
              <a:t>Calculative response</a:t>
            </a:r>
          </a:p>
        </p:txBody>
      </p:sp>
      <p:sp>
        <p:nvSpPr>
          <p:cNvPr id="4" name="Footer Placeholder 3">
            <a:extLst>
              <a:ext uri="{FF2B5EF4-FFF2-40B4-BE49-F238E27FC236}">
                <a16:creationId xmlns:a16="http://schemas.microsoft.com/office/drawing/2014/main" id="{26935F69-6584-447F-9E5B-812B0F9B9287}"/>
              </a:ext>
            </a:extLst>
          </p:cNvPr>
          <p:cNvSpPr>
            <a:spLocks noGrp="1"/>
          </p:cNvSpPr>
          <p:nvPr>
            <p:ph type="ftr" sz="quarter" idx="10"/>
          </p:nvPr>
        </p:nvSpPr>
        <p:spPr/>
        <p:txBody>
          <a:bodyPr/>
          <a:lstStyle/>
          <a:p>
            <a:r>
              <a:rPr lang="en-US" dirty="0"/>
              <a:t>Module 1, Snippet 5</a:t>
            </a:r>
          </a:p>
        </p:txBody>
      </p:sp>
      <p:pic>
        <p:nvPicPr>
          <p:cNvPr id="9" name="Picture Placeholder 8">
            <a:extLst>
              <a:ext uri="{FF2B5EF4-FFF2-40B4-BE49-F238E27FC236}">
                <a16:creationId xmlns:a16="http://schemas.microsoft.com/office/drawing/2014/main" id="{8250B99B-60B0-40B7-8C2C-6FEC79C86665}"/>
              </a:ext>
            </a:extLst>
          </p:cNvPr>
          <p:cNvPicPr>
            <a:picLocks noGrp="1" noChangeAspect="1"/>
          </p:cNvPicPr>
          <p:nvPr>
            <p:ph type="pic" sz="quarter" idx="12"/>
          </p:nvPr>
        </p:nvPicPr>
        <p:blipFill>
          <a:blip r:embed="rId7">
            <a:extLst>
              <a:ext uri="{837473B0-CC2E-450A-ABE3-18F120FF3D39}">
                <a1611:picAttrSrcUrl xmlns:a1611="http://schemas.microsoft.com/office/drawing/2016/11/main" r:id="rId8"/>
              </a:ext>
            </a:extLst>
          </a:blip>
          <a:srcRect t="1590" b="1590"/>
          <a:stretch>
            <a:fillRect/>
          </a:stretch>
        </p:blipFill>
        <p:spPr/>
      </p:pic>
      <p:sp>
        <p:nvSpPr>
          <p:cNvPr id="6" name="Text Placeholder 5">
            <a:extLst>
              <a:ext uri="{FF2B5EF4-FFF2-40B4-BE49-F238E27FC236}">
                <a16:creationId xmlns:a16="http://schemas.microsoft.com/office/drawing/2014/main" id="{AE2BCF47-FEFA-4213-8FB8-543B9BD3195E}"/>
              </a:ext>
            </a:extLst>
          </p:cNvPr>
          <p:cNvSpPr>
            <a:spLocks noGrp="1"/>
          </p:cNvSpPr>
          <p:nvPr>
            <p:ph type="body" sz="quarter" idx="13"/>
          </p:nvPr>
        </p:nvSpPr>
        <p:spPr/>
        <p:txBody>
          <a:bodyPr/>
          <a:lstStyle/>
          <a:p>
            <a:r>
              <a:rPr lang="en-AU" dirty="0"/>
              <a:t>Source: </a:t>
            </a:r>
            <a:r>
              <a:rPr lang="en-AU" dirty="0">
                <a:hlinkClick r:id="rId8" tooltip="https://flickr.com/52883612@N05/40372237261">
                  <a:extLst>
                    <a:ext uri="{A12FA001-AC4F-418D-AE19-62706E023703}">
                      <ahyp:hlinkClr xmlns:ahyp="http://schemas.microsoft.com/office/drawing/2018/hyperlinkcolor" val="tx"/>
                    </a:ext>
                  </a:extLst>
                </a:hlinkClick>
              </a:rPr>
              <a:t>This Photo</a:t>
            </a:r>
            <a:r>
              <a:rPr lang="en-AU" dirty="0"/>
              <a:t> by Unknown Author is licensed under </a:t>
            </a:r>
            <a:r>
              <a:rPr lang="en-AU" dirty="0">
                <a:hlinkClick r:id="rId9" tooltip="https://creativecommons.org/licenses/by/3.0/">
                  <a:extLst>
                    <a:ext uri="{A12FA001-AC4F-418D-AE19-62706E023703}">
                      <ahyp:hlinkClr xmlns:ahyp="http://schemas.microsoft.com/office/drawing/2018/hyperlinkcolor" val="tx"/>
                    </a:ext>
                  </a:extLst>
                </a:hlinkClick>
              </a:rPr>
              <a:t>CC BY</a:t>
            </a:r>
            <a:endParaRPr lang="en-AU" dirty="0"/>
          </a:p>
          <a:p>
            <a:endParaRPr lang="en-AU" dirty="0"/>
          </a:p>
        </p:txBody>
      </p:sp>
      <p:sp>
        <p:nvSpPr>
          <p:cNvPr id="7" name="Slide Number Placeholder 6">
            <a:extLst>
              <a:ext uri="{FF2B5EF4-FFF2-40B4-BE49-F238E27FC236}">
                <a16:creationId xmlns:a16="http://schemas.microsoft.com/office/drawing/2014/main" id="{A82A0855-1152-4CE1-B734-28FFC4C3C70F}"/>
              </a:ext>
            </a:extLst>
          </p:cNvPr>
          <p:cNvSpPr>
            <a:spLocks noGrp="1"/>
          </p:cNvSpPr>
          <p:nvPr>
            <p:ph type="sldNum" sz="quarter" idx="11"/>
          </p:nvPr>
        </p:nvSpPr>
        <p:spPr/>
        <p:txBody>
          <a:bodyPr/>
          <a:lstStyle/>
          <a:p>
            <a:fld id="{A9D36E53-D99A-0F41-B3E8-EF235B9A2E23}" type="slidenum">
              <a:rPr lang="en-US" smtClean="0"/>
              <a:pPr/>
              <a:t>8</a:t>
            </a:fld>
            <a:endParaRPr lang="en-US" dirty="0"/>
          </a:p>
        </p:txBody>
      </p:sp>
      <p:sp>
        <p:nvSpPr>
          <p:cNvPr id="8" name="Arrow: Chevron 7">
            <a:extLst>
              <a:ext uri="{FF2B5EF4-FFF2-40B4-BE49-F238E27FC236}">
                <a16:creationId xmlns:a16="http://schemas.microsoft.com/office/drawing/2014/main" id="{FADB7CA2-37ED-47A9-8C72-D25A4431B7F7}"/>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11" name="TAC_MOD1_SNIP5_SLIDE_08_PARA_A">
            <a:hlinkClick r:id="" action="ppaction://media"/>
            <a:extLst>
              <a:ext uri="{FF2B5EF4-FFF2-40B4-BE49-F238E27FC236}">
                <a16:creationId xmlns:a16="http://schemas.microsoft.com/office/drawing/2014/main" id="{E1543C67-2356-4118-B201-26F3B1DCA25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267456" y="0"/>
            <a:ext cx="609600" cy="609600"/>
          </a:xfrm>
          <a:prstGeom prst="rect">
            <a:avLst/>
          </a:prstGeom>
        </p:spPr>
      </p:pic>
      <p:pic>
        <p:nvPicPr>
          <p:cNvPr id="12" name="TAC_MOD1_SNIP5_SLIDE_08_PARA_B">
            <a:hlinkClick r:id="" action="ppaction://media"/>
            <a:extLst>
              <a:ext uri="{FF2B5EF4-FFF2-40B4-BE49-F238E27FC236}">
                <a16:creationId xmlns:a16="http://schemas.microsoft.com/office/drawing/2014/main" id="{57BD118C-2663-406E-A1DC-1C394662F5C0}"/>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267456" y="656412"/>
            <a:ext cx="609600" cy="609600"/>
          </a:xfrm>
          <a:prstGeom prst="rect">
            <a:avLst/>
          </a:prstGeom>
        </p:spPr>
      </p:pic>
    </p:spTree>
    <p:extLst>
      <p:ext uri="{BB962C8B-B14F-4D97-AF65-F5344CB8AC3E}">
        <p14:creationId xmlns:p14="http://schemas.microsoft.com/office/powerpoint/2010/main" val="3908165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par>
                                <p:cTn id="11" presetID="10" presetClass="entr" presetSubtype="0" fill="hold" nodeType="withEffect">
                                  <p:stCondLst>
                                    <p:cond delay="5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 presetClass="mediacall" presetSubtype="0" fill="hold" nodeType="withEffect">
                                  <p:stCondLst>
                                    <p:cond delay="1000"/>
                                  </p:stCondLst>
                                  <p:childTnLst>
                                    <p:cmd type="call" cmd="playFrom(0.0)">
                                      <p:cBhvr>
                                        <p:cTn id="15" dur="35708" fill="hold"/>
                                        <p:tgtEl>
                                          <p:spTgt spid="11"/>
                                        </p:tgtEl>
                                      </p:cBhvr>
                                    </p:cmd>
                                  </p:childTnLst>
                                </p:cTn>
                              </p:par>
                            </p:childTnLst>
                          </p:cTn>
                        </p:par>
                        <p:par>
                          <p:cTn id="16" fill="hold">
                            <p:stCondLst>
                              <p:cond delay="36708"/>
                            </p:stCondLst>
                            <p:childTnLst>
                              <p:par>
                                <p:cTn id="17" presetID="3" presetClass="mediacall" presetSubtype="0" fill="hold" nodeType="afterEffect">
                                  <p:stCondLst>
                                    <p:cond delay="0"/>
                                  </p:stCondLst>
                                  <p:childTnLst>
                                    <p:cmd type="call" cmd="stop">
                                      <p:cBhvr>
                                        <p:cTn id="18" dur="1" fill="hold"/>
                                        <p:tgtEl>
                                          <p:spTgt spid="11"/>
                                        </p:tgtEl>
                                      </p:cBhvr>
                                    </p:cmd>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xEl>
                                              <p:pRg st="1" end="1"/>
                                            </p:txEl>
                                          </p:spTgt>
                                        </p:tgtEl>
                                        <p:attrNameLst>
                                          <p:attrName>style.visibility</p:attrName>
                                        </p:attrNameLst>
                                      </p:cBhvr>
                                      <p:to>
                                        <p:strVal val="visible"/>
                                      </p:to>
                                    </p:set>
                                    <p:animEffect transition="in" filter="fade">
                                      <p:cBhvr>
                                        <p:cTn id="26" dur="500"/>
                                        <p:tgtEl>
                                          <p:spTgt spid="2">
                                            <p:txEl>
                                              <p:pRg st="1" end="1"/>
                                            </p:txEl>
                                          </p:spTgt>
                                        </p:tgtEl>
                                      </p:cBhvr>
                                    </p:animEffect>
                                  </p:childTnLst>
                                </p:cTn>
                              </p:par>
                              <p:par>
                                <p:cTn id="27" presetID="10" presetClass="exit" presetSubtype="0" fill="hold" grpId="1" nodeType="withEffect">
                                  <p:stCondLst>
                                    <p:cond delay="0"/>
                                  </p:stCondLst>
                                  <p:childTnLst>
                                    <p:animEffect transition="out" filter="fade">
                                      <p:cBhvr>
                                        <p:cTn id="28" dur="500"/>
                                        <p:tgtEl>
                                          <p:spTgt spid="8"/>
                                        </p:tgtEl>
                                      </p:cBhvr>
                                    </p:animEffect>
                                    <p:set>
                                      <p:cBhvr>
                                        <p:cTn id="29" dur="1" fill="hold">
                                          <p:stCondLst>
                                            <p:cond delay="499"/>
                                          </p:stCondLst>
                                        </p:cTn>
                                        <p:tgtEl>
                                          <p:spTgt spid="8"/>
                                        </p:tgtEl>
                                        <p:attrNameLst>
                                          <p:attrName>style.visibility</p:attrName>
                                        </p:attrNameLst>
                                      </p:cBhvr>
                                      <p:to>
                                        <p:strVal val="hidden"/>
                                      </p:to>
                                    </p:set>
                                  </p:childTnLst>
                                </p:cTn>
                              </p:par>
                              <p:par>
                                <p:cTn id="30" presetID="1" presetClass="mediacall" presetSubtype="0" fill="hold" nodeType="withEffect">
                                  <p:stCondLst>
                                    <p:cond delay="1000"/>
                                  </p:stCondLst>
                                  <p:childTnLst>
                                    <p:cmd type="call" cmd="playFrom(0.0)">
                                      <p:cBhvr>
                                        <p:cTn id="31" dur="24961" fill="hold"/>
                                        <p:tgtEl>
                                          <p:spTgt spid="12"/>
                                        </p:tgtEl>
                                      </p:cBhvr>
                                    </p:cmd>
                                  </p:childTnLst>
                                </p:cTn>
                              </p:par>
                            </p:childTnLst>
                          </p:cTn>
                        </p:par>
                        <p:par>
                          <p:cTn id="32" fill="hold">
                            <p:stCondLst>
                              <p:cond delay="25961"/>
                            </p:stCondLst>
                            <p:childTnLst>
                              <p:par>
                                <p:cTn id="33" presetID="3" presetClass="mediacall" presetSubtype="0" fill="hold" nodeType="afterEffect">
                                  <p:stCondLst>
                                    <p:cond delay="0"/>
                                  </p:stCondLst>
                                  <p:childTnLst>
                                    <p:cmd type="call" cmd="stop">
                                      <p:cBhvr>
                                        <p:cTn id="34" dur="1" fill="hold"/>
                                        <p:tgtEl>
                                          <p:spTgt spid="12"/>
                                        </p:tgtEl>
                                      </p:cBhvr>
                                    </p:cmd>
                                  </p:childTnLst>
                                </p:cTn>
                              </p:par>
                              <p:par>
                                <p:cTn id="35" presetID="10" presetClass="entr" presetSubtype="0" fill="hold" grpId="2"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11"/>
                </p:tgtEl>
              </p:cMediaNode>
            </p:audio>
            <p:audio>
              <p:cMediaNode vol="80000">
                <p:cTn id="39" fill="hold" display="0">
                  <p:stCondLst>
                    <p:cond delay="indefinite"/>
                  </p:stCondLst>
                  <p:endCondLst>
                    <p:cond evt="onStopAudio" delay="0">
                      <p:tgtEl>
                        <p:sldTgt/>
                      </p:tgtEl>
                    </p:cond>
                  </p:endCondLst>
                </p:cTn>
                <p:tgtEl>
                  <p:spTgt spid="12"/>
                </p:tgtEl>
              </p:cMediaNode>
            </p:audio>
          </p:childTnLst>
        </p:cTn>
      </p:par>
    </p:tnLst>
    <p:bldLst>
      <p:bldP spid="6" grpId="0" build="p"/>
      <p:bldP spid="8" grpId="0" animBg="1"/>
      <p:bldP spid="8" grpId="1" animBg="1"/>
      <p:bldP spid="8" grpId="2"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79C59D2-3A05-444A-A415-ED671264D266}"/>
              </a:ext>
            </a:extLst>
          </p:cNvPr>
          <p:cNvSpPr>
            <a:spLocks noGrp="1"/>
          </p:cNvSpPr>
          <p:nvPr>
            <p:ph idx="1"/>
          </p:nvPr>
        </p:nvSpPr>
        <p:spPr/>
        <p:txBody>
          <a:bodyPr/>
          <a:lstStyle/>
          <a:p>
            <a:pPr marL="285750" indent="-285750">
              <a:buFont typeface="Arial" panose="020B0604020202020204" pitchFamily="34" charset="0"/>
              <a:buChar char="•"/>
            </a:pPr>
            <a:r>
              <a:rPr lang="en-AU" dirty="0"/>
              <a:t>Driven continual improvement before accidents occur</a:t>
            </a:r>
          </a:p>
          <a:p>
            <a:pPr marL="285750" indent="-285750">
              <a:buFont typeface="Arial" panose="020B0604020202020204" pitchFamily="34" charset="0"/>
              <a:buChar char="•"/>
            </a:pPr>
            <a:r>
              <a:rPr lang="en-AU" dirty="0"/>
              <a:t>Aviation: introduction of safety system doctrines</a:t>
            </a:r>
          </a:p>
          <a:p>
            <a:pPr marL="285750" indent="-285750">
              <a:buFont typeface="Arial" panose="020B0604020202020204" pitchFamily="34" charset="0"/>
              <a:buChar char="•"/>
            </a:pPr>
            <a:r>
              <a:rPr lang="en-AU" dirty="0"/>
              <a:t>Road transport: shift to Safe System philosophy</a:t>
            </a:r>
          </a:p>
          <a:p>
            <a:pPr marL="285750" indent="-285750">
              <a:buFont typeface="Arial" panose="020B0604020202020204" pitchFamily="34" charset="0"/>
              <a:buChar char="•"/>
            </a:pPr>
            <a:endParaRPr lang="en-AU" dirty="0"/>
          </a:p>
        </p:txBody>
      </p:sp>
      <p:sp>
        <p:nvSpPr>
          <p:cNvPr id="3" name="Title 2">
            <a:extLst>
              <a:ext uri="{FF2B5EF4-FFF2-40B4-BE49-F238E27FC236}">
                <a16:creationId xmlns:a16="http://schemas.microsoft.com/office/drawing/2014/main" id="{86FBDE7F-6F64-4029-AEB6-3C6509568446}"/>
              </a:ext>
            </a:extLst>
          </p:cNvPr>
          <p:cNvSpPr>
            <a:spLocks noGrp="1"/>
          </p:cNvSpPr>
          <p:nvPr>
            <p:ph type="title"/>
          </p:nvPr>
        </p:nvSpPr>
        <p:spPr/>
        <p:txBody>
          <a:bodyPr/>
          <a:lstStyle/>
          <a:p>
            <a:r>
              <a:rPr lang="en-AU" dirty="0"/>
              <a:t>Proactive response</a:t>
            </a:r>
          </a:p>
        </p:txBody>
      </p:sp>
      <p:sp>
        <p:nvSpPr>
          <p:cNvPr id="4" name="Footer Placeholder 3">
            <a:extLst>
              <a:ext uri="{FF2B5EF4-FFF2-40B4-BE49-F238E27FC236}">
                <a16:creationId xmlns:a16="http://schemas.microsoft.com/office/drawing/2014/main" id="{26935F69-6584-447F-9E5B-812B0F9B9287}"/>
              </a:ext>
            </a:extLst>
          </p:cNvPr>
          <p:cNvSpPr>
            <a:spLocks noGrp="1"/>
          </p:cNvSpPr>
          <p:nvPr>
            <p:ph type="ftr" sz="quarter" idx="10"/>
          </p:nvPr>
        </p:nvSpPr>
        <p:spPr/>
        <p:txBody>
          <a:bodyPr/>
          <a:lstStyle/>
          <a:p>
            <a:r>
              <a:rPr lang="en-US" dirty="0"/>
              <a:t>Module 1, Snippet 5</a:t>
            </a:r>
          </a:p>
        </p:txBody>
      </p:sp>
      <p:sp>
        <p:nvSpPr>
          <p:cNvPr id="6" name="Text Placeholder 5">
            <a:extLst>
              <a:ext uri="{FF2B5EF4-FFF2-40B4-BE49-F238E27FC236}">
                <a16:creationId xmlns:a16="http://schemas.microsoft.com/office/drawing/2014/main" id="{AE2BCF47-FEFA-4213-8FB8-543B9BD3195E}"/>
              </a:ext>
            </a:extLst>
          </p:cNvPr>
          <p:cNvSpPr>
            <a:spLocks noGrp="1"/>
          </p:cNvSpPr>
          <p:nvPr>
            <p:ph type="body" sz="quarter" idx="13"/>
          </p:nvPr>
        </p:nvSpPr>
        <p:spPr>
          <a:xfrm>
            <a:off x="4649788" y="5011084"/>
            <a:ext cx="3865562" cy="179387"/>
          </a:xfrm>
        </p:spPr>
        <p:txBody>
          <a:bodyPr/>
          <a:lstStyle/>
          <a:p>
            <a:r>
              <a:rPr lang="en-AU" dirty="0"/>
              <a:t>Source: </a:t>
            </a:r>
            <a:r>
              <a:rPr lang="en-AU" dirty="0">
                <a:hlinkClick r:id="rId9" tooltip="https://en.wikipedia.org/wiki/Fly-by-wire">
                  <a:extLst>
                    <a:ext uri="{A12FA001-AC4F-418D-AE19-62706E023703}">
                      <ahyp:hlinkClr xmlns:ahyp="http://schemas.microsoft.com/office/drawing/2018/hyperlinkcolor" val="tx"/>
                    </a:ext>
                  </a:extLst>
                </a:hlinkClick>
              </a:rPr>
              <a:t>This Photo</a:t>
            </a:r>
            <a:r>
              <a:rPr lang="en-AU" dirty="0"/>
              <a:t> by Unknown Author is licensed under </a:t>
            </a:r>
            <a:r>
              <a:rPr lang="en-AU" dirty="0">
                <a:hlinkClick r:id="rId10" tooltip="https://creativecommons.org/licenses/by-sa/3.0/">
                  <a:extLst>
                    <a:ext uri="{A12FA001-AC4F-418D-AE19-62706E023703}">
                      <ahyp:hlinkClr xmlns:ahyp="http://schemas.microsoft.com/office/drawing/2018/hyperlinkcolor" val="tx"/>
                    </a:ext>
                  </a:extLst>
                </a:hlinkClick>
              </a:rPr>
              <a:t>CC BY-SA</a:t>
            </a:r>
            <a:endParaRPr lang="en-AU" dirty="0"/>
          </a:p>
        </p:txBody>
      </p:sp>
      <p:sp>
        <p:nvSpPr>
          <p:cNvPr id="7" name="Slide Number Placeholder 6">
            <a:extLst>
              <a:ext uri="{FF2B5EF4-FFF2-40B4-BE49-F238E27FC236}">
                <a16:creationId xmlns:a16="http://schemas.microsoft.com/office/drawing/2014/main" id="{A82A0855-1152-4CE1-B734-28FFC4C3C70F}"/>
              </a:ext>
            </a:extLst>
          </p:cNvPr>
          <p:cNvSpPr>
            <a:spLocks noGrp="1"/>
          </p:cNvSpPr>
          <p:nvPr>
            <p:ph type="sldNum" sz="quarter" idx="11"/>
          </p:nvPr>
        </p:nvSpPr>
        <p:spPr/>
        <p:txBody>
          <a:bodyPr/>
          <a:lstStyle/>
          <a:p>
            <a:fld id="{A9D36E53-D99A-0F41-B3E8-EF235B9A2E23}" type="slidenum">
              <a:rPr lang="en-US" smtClean="0"/>
              <a:pPr/>
              <a:t>9</a:t>
            </a:fld>
            <a:endParaRPr lang="en-US" dirty="0"/>
          </a:p>
        </p:txBody>
      </p:sp>
      <p:pic>
        <p:nvPicPr>
          <p:cNvPr id="12" name="Picture Placeholder 11">
            <a:extLst>
              <a:ext uri="{FF2B5EF4-FFF2-40B4-BE49-F238E27FC236}">
                <a16:creationId xmlns:a16="http://schemas.microsoft.com/office/drawing/2014/main" id="{3176255C-25C6-445F-83DE-1AA5F1443954}"/>
              </a:ext>
            </a:extLst>
          </p:cNvPr>
          <p:cNvPicPr>
            <a:picLocks noGrp="1" noChangeAspect="1"/>
          </p:cNvPicPr>
          <p:nvPr>
            <p:ph type="pic" sz="quarter" idx="12"/>
          </p:nvPr>
        </p:nvPicPr>
        <p:blipFill>
          <a:blip r:embed="rId11">
            <a:extLst>
              <a:ext uri="{837473B0-CC2E-450A-ABE3-18F120FF3D39}">
                <a1611:picAttrSrcUrl xmlns:a1611="http://schemas.microsoft.com/office/drawing/2016/11/main" r:id="rId9"/>
              </a:ext>
            </a:extLst>
          </a:blip>
          <a:srcRect/>
          <a:stretch/>
        </p:blipFill>
        <p:spPr>
          <a:xfrm>
            <a:off x="4649788" y="1627338"/>
            <a:ext cx="4494212" cy="3370659"/>
          </a:xfrm>
        </p:spPr>
      </p:pic>
      <p:sp>
        <p:nvSpPr>
          <p:cNvPr id="8" name="Arrow: Chevron 7">
            <a:extLst>
              <a:ext uri="{FF2B5EF4-FFF2-40B4-BE49-F238E27FC236}">
                <a16:creationId xmlns:a16="http://schemas.microsoft.com/office/drawing/2014/main" id="{7D4F54AB-03ED-445A-B284-9A3B08B7B188}"/>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11" name="TAC_MOD1_SNIP5_SLIDE_09_PARA_A">
            <a:hlinkClick r:id="" action="ppaction://media"/>
            <a:extLst>
              <a:ext uri="{FF2B5EF4-FFF2-40B4-BE49-F238E27FC236}">
                <a16:creationId xmlns:a16="http://schemas.microsoft.com/office/drawing/2014/main" id="{1C0EA4D8-B779-4268-9267-EEC7CB159E8F}"/>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309913" y="0"/>
            <a:ext cx="609600" cy="609600"/>
          </a:xfrm>
          <a:prstGeom prst="rect">
            <a:avLst/>
          </a:prstGeom>
        </p:spPr>
      </p:pic>
      <p:pic>
        <p:nvPicPr>
          <p:cNvPr id="14" name="TAC_MOD1_SNIP5_SLIDE_09_PARA_C">
            <a:hlinkClick r:id="" action="ppaction://media"/>
            <a:extLst>
              <a:ext uri="{FF2B5EF4-FFF2-40B4-BE49-F238E27FC236}">
                <a16:creationId xmlns:a16="http://schemas.microsoft.com/office/drawing/2014/main" id="{1D89811B-4058-4A57-B563-7A33815CACE2}"/>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309913" y="1312824"/>
            <a:ext cx="609600" cy="609600"/>
          </a:xfrm>
          <a:prstGeom prst="rect">
            <a:avLst/>
          </a:prstGeom>
        </p:spPr>
      </p:pic>
      <p:pic>
        <p:nvPicPr>
          <p:cNvPr id="5" name="TAC_MOD1_SNIP5_SLIDE_09_PARA_B">
            <a:hlinkClick r:id="" action="ppaction://media"/>
            <a:extLst>
              <a:ext uri="{FF2B5EF4-FFF2-40B4-BE49-F238E27FC236}">
                <a16:creationId xmlns:a16="http://schemas.microsoft.com/office/drawing/2014/main" id="{F13A996E-68DF-4B7D-9DBD-83F98FCFA8F9}"/>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309913" y="656202"/>
            <a:ext cx="609600" cy="609600"/>
          </a:xfrm>
          <a:prstGeom prst="rect">
            <a:avLst/>
          </a:prstGeom>
        </p:spPr>
      </p:pic>
    </p:spTree>
    <p:extLst>
      <p:ext uri="{BB962C8B-B14F-4D97-AF65-F5344CB8AC3E}">
        <p14:creationId xmlns:p14="http://schemas.microsoft.com/office/powerpoint/2010/main" val="1353506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 presetClass="mediacall" presetSubtype="0" fill="hold" nodeType="withEffect">
                                  <p:stCondLst>
                                    <p:cond delay="1000"/>
                                  </p:stCondLst>
                                  <p:childTnLst>
                                    <p:cmd type="call" cmd="playFrom(0.0)">
                                      <p:cBhvr>
                                        <p:cTn id="15" dur="26265" fill="hold"/>
                                        <p:tgtEl>
                                          <p:spTgt spid="11"/>
                                        </p:tgtEl>
                                      </p:cBhvr>
                                    </p:cmd>
                                  </p:childTnLst>
                                </p:cTn>
                              </p:par>
                            </p:childTnLst>
                          </p:cTn>
                        </p:par>
                        <p:par>
                          <p:cTn id="16" fill="hold">
                            <p:stCondLst>
                              <p:cond delay="27265"/>
                            </p:stCondLst>
                            <p:childTnLst>
                              <p:par>
                                <p:cTn id="17" presetID="3" presetClass="mediacall" presetSubtype="0" fill="hold" nodeType="afterEffect">
                                  <p:stCondLst>
                                    <p:cond delay="0"/>
                                  </p:stCondLst>
                                  <p:childTnLst>
                                    <p:cmd type="call" cmd="stop">
                                      <p:cBhvr>
                                        <p:cTn id="18" dur="1" fill="hold"/>
                                        <p:tgtEl>
                                          <p:spTgt spid="11"/>
                                        </p:tgtEl>
                                      </p:cBhvr>
                                    </p:cmd>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xEl>
                                              <p:pRg st="1" end="1"/>
                                            </p:txEl>
                                          </p:spTgt>
                                        </p:tgtEl>
                                        <p:attrNameLst>
                                          <p:attrName>style.visibility</p:attrName>
                                        </p:attrNameLst>
                                      </p:cBhvr>
                                      <p:to>
                                        <p:strVal val="visible"/>
                                      </p:to>
                                    </p:set>
                                    <p:animEffect transition="in" filter="fade">
                                      <p:cBhvr>
                                        <p:cTn id="26" dur="500"/>
                                        <p:tgtEl>
                                          <p:spTgt spid="2">
                                            <p:txEl>
                                              <p:pRg st="1" end="1"/>
                                            </p:txEl>
                                          </p:spTgt>
                                        </p:tgtEl>
                                      </p:cBhvr>
                                    </p:animEffect>
                                  </p:childTnLst>
                                </p:cTn>
                              </p:par>
                              <p:par>
                                <p:cTn id="27" presetID="10" presetClass="exit" presetSubtype="0" fill="hold" grpId="1" nodeType="withEffect">
                                  <p:stCondLst>
                                    <p:cond delay="0"/>
                                  </p:stCondLst>
                                  <p:childTnLst>
                                    <p:animEffect transition="out" filter="fade">
                                      <p:cBhvr>
                                        <p:cTn id="28" dur="500"/>
                                        <p:tgtEl>
                                          <p:spTgt spid="8"/>
                                        </p:tgtEl>
                                      </p:cBhvr>
                                    </p:animEffect>
                                    <p:set>
                                      <p:cBhvr>
                                        <p:cTn id="29" dur="1" fill="hold">
                                          <p:stCondLst>
                                            <p:cond delay="499"/>
                                          </p:stCondLst>
                                        </p:cTn>
                                        <p:tgtEl>
                                          <p:spTgt spid="8"/>
                                        </p:tgtEl>
                                        <p:attrNameLst>
                                          <p:attrName>style.visibility</p:attrName>
                                        </p:attrNameLst>
                                      </p:cBhvr>
                                      <p:to>
                                        <p:strVal val="hidden"/>
                                      </p:to>
                                    </p:set>
                                  </p:childTnLst>
                                </p:cTn>
                              </p:par>
                              <p:par>
                                <p:cTn id="30" presetID="1" presetClass="mediacall" presetSubtype="0" fill="hold" nodeType="withEffect">
                                  <p:stCondLst>
                                    <p:cond delay="1000"/>
                                  </p:stCondLst>
                                  <p:childTnLst>
                                    <p:cmd type="call" cmd="playFrom(0.0)">
                                      <p:cBhvr>
                                        <p:cTn id="31" dur="30960" fill="hold"/>
                                        <p:tgtEl>
                                          <p:spTgt spid="5"/>
                                        </p:tgtEl>
                                      </p:cBhvr>
                                    </p:cmd>
                                  </p:childTnLst>
                                </p:cTn>
                              </p:par>
                            </p:childTnLst>
                          </p:cTn>
                        </p:par>
                        <p:par>
                          <p:cTn id="32" fill="hold">
                            <p:stCondLst>
                              <p:cond delay="31960"/>
                            </p:stCondLst>
                            <p:childTnLst>
                              <p:par>
                                <p:cTn id="33" presetID="3" presetClass="mediacall" presetSubtype="0" fill="hold" nodeType="afterEffect">
                                  <p:stCondLst>
                                    <p:cond delay="0"/>
                                  </p:stCondLst>
                                  <p:childTnLst>
                                    <p:cmd type="call" cmd="stop">
                                      <p:cBhvr>
                                        <p:cTn id="34" dur="1" fill="hold"/>
                                        <p:tgtEl>
                                          <p:spTgt spid="5"/>
                                        </p:tgtEl>
                                      </p:cBhvr>
                                    </p:cmd>
                                  </p:childTnLst>
                                </p:cTn>
                              </p:par>
                              <p:par>
                                <p:cTn id="35" presetID="10" presetClass="entr" presetSubtype="0" fill="hold" grpId="2"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
                                            <p:txEl>
                                              <p:pRg st="2" end="2"/>
                                            </p:txEl>
                                          </p:spTgt>
                                        </p:tgtEl>
                                        <p:attrNameLst>
                                          <p:attrName>style.visibility</p:attrName>
                                        </p:attrNameLst>
                                      </p:cBhvr>
                                      <p:to>
                                        <p:strVal val="visible"/>
                                      </p:to>
                                    </p:set>
                                    <p:animEffect transition="in" filter="fade">
                                      <p:cBhvr>
                                        <p:cTn id="42" dur="500"/>
                                        <p:tgtEl>
                                          <p:spTgt spid="2">
                                            <p:txEl>
                                              <p:pRg st="2" end="2"/>
                                            </p:txEl>
                                          </p:spTgt>
                                        </p:tgtEl>
                                      </p:cBhvr>
                                    </p:animEffect>
                                  </p:childTnLst>
                                </p:cTn>
                              </p:par>
                              <p:par>
                                <p:cTn id="43" presetID="10" presetClass="exit" presetSubtype="0" fill="hold" grpId="3" nodeType="withEffect">
                                  <p:stCondLst>
                                    <p:cond delay="0"/>
                                  </p:stCondLst>
                                  <p:childTnLst>
                                    <p:animEffect transition="out" filter="fade">
                                      <p:cBhvr>
                                        <p:cTn id="44" dur="500"/>
                                        <p:tgtEl>
                                          <p:spTgt spid="8"/>
                                        </p:tgtEl>
                                      </p:cBhvr>
                                    </p:animEffect>
                                    <p:set>
                                      <p:cBhvr>
                                        <p:cTn id="45" dur="1" fill="hold">
                                          <p:stCondLst>
                                            <p:cond delay="499"/>
                                          </p:stCondLst>
                                        </p:cTn>
                                        <p:tgtEl>
                                          <p:spTgt spid="8"/>
                                        </p:tgtEl>
                                        <p:attrNameLst>
                                          <p:attrName>style.visibility</p:attrName>
                                        </p:attrNameLst>
                                      </p:cBhvr>
                                      <p:to>
                                        <p:strVal val="hidden"/>
                                      </p:to>
                                    </p:set>
                                  </p:childTnLst>
                                </p:cTn>
                              </p:par>
                              <p:par>
                                <p:cTn id="46" presetID="1" presetClass="mediacall" presetSubtype="0" fill="hold" nodeType="withEffect">
                                  <p:stCondLst>
                                    <p:cond delay="1000"/>
                                  </p:stCondLst>
                                  <p:childTnLst>
                                    <p:cmd type="call" cmd="playFrom(0.0)">
                                      <p:cBhvr>
                                        <p:cTn id="47" dur="31404" fill="hold"/>
                                        <p:tgtEl>
                                          <p:spTgt spid="14"/>
                                        </p:tgtEl>
                                      </p:cBhvr>
                                    </p:cmd>
                                  </p:childTnLst>
                                </p:cTn>
                              </p:par>
                            </p:childTnLst>
                          </p:cTn>
                        </p:par>
                        <p:par>
                          <p:cTn id="48" fill="hold">
                            <p:stCondLst>
                              <p:cond delay="32404"/>
                            </p:stCondLst>
                            <p:childTnLst>
                              <p:par>
                                <p:cTn id="49" presetID="3" presetClass="mediacall" presetSubtype="0" fill="hold" nodeType="afterEffect">
                                  <p:stCondLst>
                                    <p:cond delay="0"/>
                                  </p:stCondLst>
                                  <p:childTnLst>
                                    <p:cmd type="call" cmd="stop">
                                      <p:cBhvr>
                                        <p:cTn id="50" dur="1" fill="hold"/>
                                        <p:tgtEl>
                                          <p:spTgt spid="14"/>
                                        </p:tgtEl>
                                      </p:cBhvr>
                                    </p:cmd>
                                  </p:childTnLst>
                                </p:cTn>
                              </p:par>
                              <p:par>
                                <p:cTn id="51" presetID="10" presetClass="entr" presetSubtype="0" fill="hold" grpId="4" nodeType="with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4" fill="hold" display="0">
                  <p:stCondLst>
                    <p:cond delay="indefinite"/>
                  </p:stCondLst>
                  <p:endCondLst>
                    <p:cond evt="onStopAudio" delay="0">
                      <p:tgtEl>
                        <p:sldTgt/>
                      </p:tgtEl>
                    </p:cond>
                  </p:endCondLst>
                </p:cTn>
                <p:tgtEl>
                  <p:spTgt spid="11"/>
                </p:tgtEl>
              </p:cMediaNode>
            </p:audio>
            <p:audio>
              <p:cMediaNode vol="80000">
                <p:cTn id="55" fill="hold" display="0">
                  <p:stCondLst>
                    <p:cond delay="indefinite"/>
                  </p:stCondLst>
                  <p:endCondLst>
                    <p:cond evt="onStopAudio" delay="0">
                      <p:tgtEl>
                        <p:sldTgt/>
                      </p:tgtEl>
                    </p:cond>
                  </p:endCondLst>
                </p:cTn>
                <p:tgtEl>
                  <p:spTgt spid="14"/>
                </p:tgtEl>
              </p:cMediaNode>
            </p:audio>
            <p:audio>
              <p:cMediaNode vol="80000">
                <p:cTn id="56" fill="hold" display="0">
                  <p:stCondLst>
                    <p:cond delay="indefinite"/>
                  </p:stCondLst>
                  <p:endCondLst>
                    <p:cond evt="onStopAudio" delay="0">
                      <p:tgtEl>
                        <p:sldTgt/>
                      </p:tgtEl>
                    </p:cond>
                  </p:endCondLst>
                </p:cTn>
                <p:tgtEl>
                  <p:spTgt spid="5"/>
                </p:tgtEl>
              </p:cMediaNode>
            </p:audio>
          </p:childTnLst>
        </p:cTn>
      </p:par>
    </p:tnLst>
    <p:bldLst>
      <p:bldP spid="6" grpId="0" build="p"/>
      <p:bldP spid="8" grpId="0" animBg="1"/>
      <p:bldP spid="8" grpId="1" animBg="1"/>
      <p:bldP spid="8" grpId="2" animBg="1"/>
      <p:bldP spid="8" grpId="3" animBg="1"/>
      <p:bldP spid="8" grpId="4"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3906</TotalTime>
  <Words>2884</Words>
  <Application>Microsoft Office PowerPoint</Application>
  <PresentationFormat>On-screen Show (4:3)</PresentationFormat>
  <Paragraphs>168</Paragraphs>
  <Slides>15</Slides>
  <Notes>13</Notes>
  <HiddenSlides>0</HiddenSlides>
  <MMClips>33</MMClips>
  <ScaleCrop>false</ScaleCrop>
  <HeadingPairs>
    <vt:vector size="8" baseType="variant">
      <vt:variant>
        <vt:lpstr>Fonts Used</vt:lpstr>
      </vt:variant>
      <vt:variant>
        <vt:i4>3</vt:i4>
      </vt:variant>
      <vt:variant>
        <vt:lpstr>Theme</vt:lpstr>
      </vt:variant>
      <vt:variant>
        <vt:i4>1</vt:i4>
      </vt:variant>
      <vt:variant>
        <vt:lpstr>Slide Titles</vt:lpstr>
      </vt:variant>
      <vt:variant>
        <vt:i4>15</vt:i4>
      </vt:variant>
      <vt:variant>
        <vt:lpstr>Custom Shows</vt:lpstr>
      </vt:variant>
      <vt:variant>
        <vt:i4>3</vt:i4>
      </vt:variant>
    </vt:vector>
  </HeadingPairs>
  <TitlesOfParts>
    <vt:vector size="22" baseType="lpstr">
      <vt:lpstr>Arial</vt:lpstr>
      <vt:lpstr>Calibri</vt:lpstr>
      <vt:lpstr>Calibri Light</vt:lpstr>
      <vt:lpstr>Office Theme</vt:lpstr>
      <vt:lpstr>PowerPoint Presentation</vt:lpstr>
      <vt:lpstr>PowerPoint Presentation</vt:lpstr>
      <vt:lpstr>About this snippet</vt:lpstr>
      <vt:lpstr>PowerPoint Presentation</vt:lpstr>
      <vt:lpstr>Levels of response</vt:lpstr>
      <vt:lpstr>Pathological response</vt:lpstr>
      <vt:lpstr>Reactive response</vt:lpstr>
      <vt:lpstr>Calculative response</vt:lpstr>
      <vt:lpstr>Proactive response</vt:lpstr>
      <vt:lpstr>Generative response</vt:lpstr>
      <vt:lpstr>PowerPoint Presentation</vt:lpstr>
      <vt:lpstr>Social transformation</vt:lpstr>
      <vt:lpstr>Triggers for transformation</vt:lpstr>
      <vt:lpstr>Elements of strong safety culture</vt:lpstr>
      <vt:lpstr>PowerPoint Presentation</vt:lpstr>
      <vt:lpstr>Opening sequence</vt:lpstr>
      <vt:lpstr>Response to harm</vt:lpstr>
      <vt:lpstr>Transformation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Corey Steer</dc:creator>
  <cp:lastModifiedBy>C Stokes</cp:lastModifiedBy>
  <cp:revision>291</cp:revision>
  <dcterms:created xsi:type="dcterms:W3CDTF">2018-02-23T04:31:11Z</dcterms:created>
  <dcterms:modified xsi:type="dcterms:W3CDTF">2020-06-26T07:48:29Z</dcterms:modified>
</cp:coreProperties>
</file>