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1" r:id="rId1"/>
  </p:sldMasterIdLst>
  <p:notesMasterIdLst>
    <p:notesMasterId r:id="rId20"/>
  </p:notesMasterIdLst>
  <p:handoutMasterIdLst>
    <p:handoutMasterId r:id="rId21"/>
  </p:handoutMasterIdLst>
  <p:sldIdLst>
    <p:sldId id="427" r:id="rId2"/>
    <p:sldId id="264" r:id="rId3"/>
    <p:sldId id="285" r:id="rId4"/>
    <p:sldId id="260" r:id="rId5"/>
    <p:sldId id="440" r:id="rId6"/>
    <p:sldId id="432" r:id="rId7"/>
    <p:sldId id="444" r:id="rId8"/>
    <p:sldId id="441" r:id="rId9"/>
    <p:sldId id="442" r:id="rId10"/>
    <p:sldId id="443" r:id="rId11"/>
    <p:sldId id="445" r:id="rId12"/>
    <p:sldId id="433" r:id="rId13"/>
    <p:sldId id="431" r:id="rId14"/>
    <p:sldId id="446" r:id="rId15"/>
    <p:sldId id="430" r:id="rId16"/>
    <p:sldId id="429" r:id="rId17"/>
    <p:sldId id="435" r:id="rId18"/>
    <p:sldId id="439" r:id="rId19"/>
  </p:sldIdLst>
  <p:sldSz cx="9144000" cy="6858000" type="screen4x3"/>
  <p:notesSz cx="6807200" cy="9939338"/>
  <p:custShowLst>
    <p:custShow name="Opening sequence" id="0">
      <p:sldLst>
        <p:sld r:id="rId2"/>
        <p:sld r:id="rId3"/>
        <p:sld r:id="rId4"/>
        <p:sld r:id="rId19"/>
      </p:sldLst>
    </p:custShow>
    <p:custShow name="Achieving zero harm" id="1">
      <p:sldLst>
        <p:sld r:id="rId5"/>
        <p:sld r:id="rId6"/>
        <p:sld r:id="rId7"/>
        <p:sld r:id="rId4"/>
        <p:sld r:id="rId19"/>
      </p:sldLst>
    </p:custShow>
    <p:custShow name="Design that supports harm elimination" id="2">
      <p:sldLst>
        <p:sld r:id="rId8"/>
        <p:sld r:id="rId9"/>
        <p:sld r:id="rId10"/>
        <p:sld r:id="rId11"/>
        <p:sld r:id="rId4"/>
        <p:sld r:id="rId19"/>
      </p:sldLst>
    </p:custShow>
    <p:custShow name="Harm elimination examples" id="3">
      <p:sldLst>
        <p:sld r:id="rId12"/>
        <p:sld r:id="rId13"/>
        <p:sld r:id="rId14"/>
        <p:sld r:id="rId4"/>
        <p:sld r:id="rId19"/>
      </p:sldLst>
    </p:custShow>
    <p:custShow name="Identifying Safe System design" id="4">
      <p:sldLst>
        <p:sld r:id="rId15"/>
        <p:sld r:id="rId16"/>
        <p:sld r:id="rId17"/>
        <p:sld r:id="rId18"/>
        <p:sld r:id="rId4"/>
        <p:sld r:id="rId19"/>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guide id="3" pos="214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custShow id="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A8FC"/>
    <a:srgbClr val="0393EB"/>
    <a:srgbClr val="7B914C"/>
    <a:srgbClr val="778F46"/>
    <a:srgbClr val="7E7B54"/>
    <a:srgbClr val="AFB4C0"/>
    <a:srgbClr val="9966FF"/>
    <a:srgbClr val="9933FF"/>
    <a:srgbClr val="B8E3FE"/>
    <a:srgbClr val="90D4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autoAdjust="0"/>
    <p:restoredTop sz="85664" autoAdjust="0"/>
  </p:normalViewPr>
  <p:slideViewPr>
    <p:cSldViewPr>
      <p:cViewPr varScale="1">
        <p:scale>
          <a:sx n="60" d="100"/>
          <a:sy n="60" d="100"/>
        </p:scale>
        <p:origin x="1448"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3668"/>
    </p:cViewPr>
  </p:sorterViewPr>
  <p:notesViewPr>
    <p:cSldViewPr>
      <p:cViewPr varScale="1">
        <p:scale>
          <a:sx n="49" d="100"/>
          <a:sy n="49" d="100"/>
        </p:scale>
        <p:origin x="-2952" y="-108"/>
      </p:cViewPr>
      <p:guideLst>
        <p:guide orient="horz" pos="3131"/>
        <p:guide pos="2144"/>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81178822-DF1D-4B67-8092-1DBE982023EF}" type="datetimeFigureOut">
              <a:rPr lang="en-AU" smtClean="0"/>
              <a:pPr/>
              <a:t>9/09/2020</a:t>
            </a:fld>
            <a:endParaRPr lang="en-AU"/>
          </a:p>
        </p:txBody>
      </p:sp>
      <p:sp>
        <p:nvSpPr>
          <p:cNvPr id="4" name="Footer Placeholder 3"/>
          <p:cNvSpPr>
            <a:spLocks noGrp="1"/>
          </p:cNvSpPr>
          <p:nvPr>
            <p:ph type="ftr" sz="quarter" idx="2"/>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55838" y="9440647"/>
            <a:ext cx="2949787" cy="496967"/>
          </a:xfrm>
          <a:prstGeom prst="rect">
            <a:avLst/>
          </a:prstGeom>
        </p:spPr>
        <p:txBody>
          <a:bodyPr vert="horz" lIns="91440" tIns="45720" rIns="91440" bIns="45720" rtlCol="0" anchor="b"/>
          <a:lstStyle>
            <a:lvl1pPr algn="r">
              <a:defRPr sz="1200"/>
            </a:lvl1pPr>
          </a:lstStyle>
          <a:p>
            <a:fld id="{00B1BBFC-78B9-448C-A2E8-CF73E4FCA8DF}" type="slidenum">
              <a:rPr lang="en-AU" smtClean="0"/>
              <a:pPr/>
              <a:t>‹#›</a:t>
            </a:fld>
            <a:endParaRPr lang="en-AU"/>
          </a:p>
        </p:txBody>
      </p:sp>
    </p:spTree>
    <p:extLst>
      <p:ext uri="{BB962C8B-B14F-4D97-AF65-F5344CB8AC3E}">
        <p14:creationId xmlns:p14="http://schemas.microsoft.com/office/powerpoint/2010/main" val="2935522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D2A2A720-91A4-495E-80DB-AD82356366F5}" type="datetimeFigureOut">
              <a:rPr lang="en-AU" smtClean="0"/>
              <a:pPr/>
              <a:t>9/09/2020</a:t>
            </a:fld>
            <a:endParaRPr lang="en-AU"/>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1" y="4721186"/>
            <a:ext cx="5445760" cy="447270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696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6967"/>
          </a:xfrm>
          <a:prstGeom prst="rect">
            <a:avLst/>
          </a:prstGeom>
        </p:spPr>
        <p:txBody>
          <a:bodyPr vert="horz" lIns="91440" tIns="45720" rIns="91440" bIns="45720" rtlCol="0" anchor="b"/>
          <a:lstStyle>
            <a:lvl1pPr algn="r">
              <a:defRPr sz="1200"/>
            </a:lvl1pPr>
          </a:lstStyle>
          <a:p>
            <a:fld id="{CC0A9B5D-FD0E-43AE-9DA6-48D6DA1B065F}" type="slidenum">
              <a:rPr lang="en-AU" smtClean="0"/>
              <a:pPr/>
              <a:t>‹#›</a:t>
            </a:fld>
            <a:endParaRPr lang="en-AU"/>
          </a:p>
        </p:txBody>
      </p:sp>
    </p:spTree>
    <p:extLst>
      <p:ext uri="{BB962C8B-B14F-4D97-AF65-F5344CB8AC3E}">
        <p14:creationId xmlns:p14="http://schemas.microsoft.com/office/powerpoint/2010/main" val="2814952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Module 2, Snippet 6 of Safe System for Universities. In this snippet, we will look at the aspects of road design and operation that supports a Safe System. We will introduce some of the concepts that will feed into Module 3 of Safe System for Universities, where we will take a closer look at the practical design of safe roads.</a:t>
            </a:r>
          </a:p>
        </p:txBody>
      </p:sp>
      <p:sp>
        <p:nvSpPr>
          <p:cNvPr id="4" name="Slide Number Placeholder 3"/>
          <p:cNvSpPr>
            <a:spLocks noGrp="1"/>
          </p:cNvSpPr>
          <p:nvPr>
            <p:ph type="sldNum" sz="quarter" idx="5"/>
          </p:nvPr>
        </p:nvSpPr>
        <p:spPr/>
        <p:txBody>
          <a:bodyPr/>
          <a:lstStyle/>
          <a:p>
            <a:fld id="{CC0A9B5D-FD0E-43AE-9DA6-48D6DA1B065F}" type="slidenum">
              <a:rPr lang="en-AU" smtClean="0"/>
              <a:pPr/>
              <a:t>1</a:t>
            </a:fld>
            <a:endParaRPr lang="en-AU"/>
          </a:p>
        </p:txBody>
      </p:sp>
    </p:spTree>
    <p:extLst>
      <p:ext uri="{BB962C8B-B14F-4D97-AF65-F5344CB8AC3E}">
        <p14:creationId xmlns:p14="http://schemas.microsoft.com/office/powerpoint/2010/main" val="3328075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Next, we’ll look at two examples of harm elimination in practice, and how these examples differ from common practices that will not achieve the elimination of fatal and serious injuries.</a:t>
            </a:r>
          </a:p>
        </p:txBody>
      </p:sp>
      <p:sp>
        <p:nvSpPr>
          <p:cNvPr id="4" name="Slide Number Placeholder 3"/>
          <p:cNvSpPr>
            <a:spLocks noGrp="1"/>
          </p:cNvSpPr>
          <p:nvPr>
            <p:ph type="sldNum" sz="quarter" idx="5"/>
          </p:nvPr>
        </p:nvSpPr>
        <p:spPr/>
        <p:txBody>
          <a:bodyPr/>
          <a:lstStyle/>
          <a:p>
            <a:fld id="{CC0A9B5D-FD0E-43AE-9DA6-48D6DA1B065F}" type="slidenum">
              <a:rPr lang="en-AU" smtClean="0"/>
              <a:pPr/>
              <a:t>11</a:t>
            </a:fld>
            <a:endParaRPr lang="en-AU"/>
          </a:p>
        </p:txBody>
      </p:sp>
    </p:spTree>
    <p:extLst>
      <p:ext uri="{BB962C8B-B14F-4D97-AF65-F5344CB8AC3E}">
        <p14:creationId xmlns:p14="http://schemas.microsoft.com/office/powerpoint/2010/main" val="341560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Intersections pose some of the greatest locations of risk for road users. Crashes at intersections often occur at high speeds and at crash angles that limit a vehicle’s ability to protect their occupants. Intersection along rural roads present a particularly high risk due to the high speeds at which these road are operated. Many intersection designs are reliant on reducing the potential for errors to be made. They however do nothing to limit the severity of crashes when they occur.</a:t>
            </a:r>
          </a:p>
          <a:p>
            <a:pPr marL="228600" indent="-228600">
              <a:buFont typeface="+mj-lt"/>
              <a:buAutoNum type="arabicPeriod"/>
            </a:pPr>
            <a:endParaRPr lang="en-AU" dirty="0"/>
          </a:p>
          <a:p>
            <a:pPr marL="228600" indent="-228600">
              <a:buFont typeface="+mj-lt"/>
              <a:buAutoNum type="arabicPeriod"/>
            </a:pPr>
            <a:r>
              <a:rPr lang="en-AU" dirty="0"/>
              <a:t>Roundabouts have been used in limited numbers since the early days of motoring. It is more recently that we have realised the safety benefits of roundabouts. Appropriately designed, roundabouts can limit vehicle speeds and impact angles to the point where severe injury outcomes are all but impossible. This is achieved because the design of roundabouts ensures all vehicles entering the intersection do so at a speed that is appropriate for the type of interactions that can occur.</a:t>
            </a:r>
          </a:p>
        </p:txBody>
      </p:sp>
      <p:sp>
        <p:nvSpPr>
          <p:cNvPr id="4" name="Slide Number Placeholder 3"/>
          <p:cNvSpPr>
            <a:spLocks noGrp="1"/>
          </p:cNvSpPr>
          <p:nvPr>
            <p:ph type="sldNum" sz="quarter" idx="5"/>
          </p:nvPr>
        </p:nvSpPr>
        <p:spPr/>
        <p:txBody>
          <a:bodyPr/>
          <a:lstStyle/>
          <a:p>
            <a:fld id="{CC0A9B5D-FD0E-43AE-9DA6-48D6DA1B065F}" type="slidenum">
              <a:rPr lang="en-AU" smtClean="0"/>
              <a:pPr/>
              <a:t>12</a:t>
            </a:fld>
            <a:endParaRPr lang="en-AU"/>
          </a:p>
        </p:txBody>
      </p:sp>
    </p:spTree>
    <p:extLst>
      <p:ext uri="{BB962C8B-B14F-4D97-AF65-F5344CB8AC3E}">
        <p14:creationId xmlns:p14="http://schemas.microsoft.com/office/powerpoint/2010/main" val="4132221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228600" indent="-228600">
              <a:buFont typeface="+mj-lt"/>
              <a:buAutoNum type="arabicPeriod"/>
            </a:pPr>
            <a:r>
              <a:rPr lang="en-AU" dirty="0"/>
              <a:t>Head-on crashes are a common cause of fatal and serious injuries along rural roads. The risk of head-on crashes is particularly high along undivided roads where there is very little space separating vehicles that are travelling in opposing directions. The relative speed of head-on crashes, particularly along high speed roads, ensures the high risk of severe injury outcomes.</a:t>
            </a:r>
          </a:p>
          <a:p>
            <a:pPr marL="228600" indent="-228600">
              <a:buFont typeface="+mj-lt"/>
              <a:buAutoNum type="arabicPeriod"/>
            </a:pPr>
            <a:endParaRPr lang="en-AU" dirty="0"/>
          </a:p>
          <a:p>
            <a:pPr marL="228600" indent="-228600">
              <a:buFont typeface="+mj-lt"/>
              <a:buAutoNum type="arabicPeriod"/>
            </a:pPr>
            <a:r>
              <a:rPr lang="en-AU" dirty="0"/>
              <a:t>The provision of more space between passing vehicles can help to reduce harm by reducing the likelihood that head-on crashes will occur. If a driver drifts out of their lane and towards the oncoming lane, a wide centreline provides them with more time to correct their vehicle’s path of travel before a head-on crash can occur. Working in this way, the wide centreline reduces the likelihood that a head-on crash will occur. However, a proportion of errant vehicles will still traverse into the oncoming lane. For these cases, any resulting head-on crash will generally be as severe with the wide centreline, as it would have been without the wide centreline.</a:t>
            </a:r>
          </a:p>
          <a:p>
            <a:pPr marL="228600" indent="-228600">
              <a:buFont typeface="+mj-lt"/>
              <a:buAutoNum type="arabicPeriod"/>
            </a:pPr>
            <a:endParaRPr lang="en-AU" dirty="0"/>
          </a:p>
          <a:p>
            <a:pPr marL="228600" indent="-228600">
              <a:buFont typeface="+mj-lt"/>
              <a:buAutoNum type="arabicPeriod"/>
            </a:pPr>
            <a:r>
              <a:rPr lang="en-AU" dirty="0"/>
              <a:t>However, if we implement a road safety barrier into the wide centreline, errant vehicles are now captured by the barrier and the possibility of head-on crashes is practically eliminated. Now, lane departures can occur and vehicles can cross the road centreline, but the barrier prevents these events from resulting in head-on crashes. While a crash with the barrier may occur, these crashes are likely to be far less severe than a crash with an oncoming vehicle. Hence, the harm that corresponds to head-on crashes is substantially reduced and may even be eliminated. </a:t>
            </a:r>
          </a:p>
        </p:txBody>
      </p:sp>
      <p:sp>
        <p:nvSpPr>
          <p:cNvPr id="4" name="Slide Number Placeholder 3"/>
          <p:cNvSpPr>
            <a:spLocks noGrp="1"/>
          </p:cNvSpPr>
          <p:nvPr>
            <p:ph type="sldNum" sz="quarter" idx="5"/>
          </p:nvPr>
        </p:nvSpPr>
        <p:spPr/>
        <p:txBody>
          <a:bodyPr/>
          <a:lstStyle/>
          <a:p>
            <a:fld id="{CC0A9B5D-FD0E-43AE-9DA6-48D6DA1B065F}" type="slidenum">
              <a:rPr lang="en-AU" smtClean="0"/>
              <a:pPr/>
              <a:t>13</a:t>
            </a:fld>
            <a:endParaRPr lang="en-AU"/>
          </a:p>
        </p:txBody>
      </p:sp>
    </p:spTree>
    <p:extLst>
      <p:ext uri="{BB962C8B-B14F-4D97-AF65-F5344CB8AC3E}">
        <p14:creationId xmlns:p14="http://schemas.microsoft.com/office/powerpoint/2010/main" val="321878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Finally, let’s look at the core concepts of safe road design, and how to identify design and operation that will bring us closer to achieving a Safe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14</a:t>
            </a:fld>
            <a:endParaRPr lang="en-AU"/>
          </a:p>
        </p:txBody>
      </p:sp>
    </p:spTree>
    <p:extLst>
      <p:ext uri="{BB962C8B-B14F-4D97-AF65-F5344CB8AC3E}">
        <p14:creationId xmlns:p14="http://schemas.microsoft.com/office/powerpoint/2010/main" val="2820786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Exposure can often be overlooked in the design and operation of roads, as the decisions that affect exposure can be made at very early stages in their development. It is important that one of the first questions being ask is whether road users need to be exposed. Does a new intersection need to exist or can traffic be diverted to another, higher quality intersection? Do cyclists need to use a roadway or can they be diverted to a bicycle path? Do heavy vehicles need to access an area or are their alternative ways or times when goods can be delivered? These are just some of the questions that can be asked. </a:t>
            </a:r>
          </a:p>
          <a:p>
            <a:pPr marL="228600" indent="-228600">
              <a:buFont typeface="+mj-lt"/>
              <a:buAutoNum type="arabicPeriod"/>
            </a:pPr>
            <a:endParaRPr lang="en-AU" dirty="0"/>
          </a:p>
          <a:p>
            <a:pPr marL="228600" indent="-228600">
              <a:buFont typeface="+mj-lt"/>
              <a:buAutoNum type="arabicPeriod"/>
            </a:pPr>
            <a:r>
              <a:rPr lang="en-AU" dirty="0"/>
              <a:t>Eliminating points of exposure is the best way to ensure safe outcomes. Often though, full elimination of exposure is not possible. The next best alternative is to eliminate as much exposure as possible. This could mean removing a proportion of the possible conflict locations, or reducing the volume of traffic using a road. The remaining exposure can then be dealt with through reduction in the likelihood and severity of crashes.</a:t>
            </a:r>
          </a:p>
          <a:p>
            <a:pPr marL="228600" indent="-228600">
              <a:buFont typeface="+mj-lt"/>
              <a:buAutoNum type="arabicPeriod"/>
            </a:pPr>
            <a:endParaRPr lang="en-AU" dirty="0"/>
          </a:p>
          <a:p>
            <a:pPr marL="228600" indent="-228600">
              <a:buFont typeface="+mj-lt"/>
              <a:buAutoNum type="arabicPeriod"/>
            </a:pPr>
            <a:r>
              <a:rPr lang="en-AU" dirty="0"/>
              <a:t>Remember, exposure can occur in time as well as in space. A great example of exposure in time occurs around shopping centres. While alternatives to large heavy vehicle deliveries should be explored, another option could be to reschedule deliveries for times when pedestrians are not active around the shopping centre. Another example is the common practice of undertaking roadworks at night, when traffic volumes are low.</a:t>
            </a:r>
          </a:p>
        </p:txBody>
      </p:sp>
      <p:sp>
        <p:nvSpPr>
          <p:cNvPr id="4" name="Slide Number Placeholder 3"/>
          <p:cNvSpPr>
            <a:spLocks noGrp="1"/>
          </p:cNvSpPr>
          <p:nvPr>
            <p:ph type="sldNum" sz="quarter" idx="5"/>
          </p:nvPr>
        </p:nvSpPr>
        <p:spPr/>
        <p:txBody>
          <a:bodyPr/>
          <a:lstStyle/>
          <a:p>
            <a:fld id="{CC0A9B5D-FD0E-43AE-9DA6-48D6DA1B065F}" type="slidenum">
              <a:rPr lang="en-AU" smtClean="0"/>
              <a:pPr/>
              <a:t>15</a:t>
            </a:fld>
            <a:endParaRPr lang="en-AU"/>
          </a:p>
        </p:txBody>
      </p:sp>
    </p:spTree>
    <p:extLst>
      <p:ext uri="{BB962C8B-B14F-4D97-AF65-F5344CB8AC3E}">
        <p14:creationId xmlns:p14="http://schemas.microsoft.com/office/powerpoint/2010/main" val="255123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Design and operation needs to consider human vulnerability. Whenever there is a risk that crashes can occur, we need to be mindful of the crash outcomes and ensure they are survivable for those involved. And remember, more vulnerable members of society, such as young children and the elderly, will be even more susceptible to harm in the event of a crash.</a:t>
            </a:r>
          </a:p>
          <a:p>
            <a:pPr marL="228600" indent="-228600">
              <a:buFont typeface="+mj-lt"/>
              <a:buAutoNum type="arabicPeriod"/>
            </a:pPr>
            <a:endParaRPr lang="en-AU" dirty="0"/>
          </a:p>
          <a:p>
            <a:pPr marL="228600" indent="-228600">
              <a:buFont typeface="+mj-lt"/>
              <a:buAutoNum type="arabicPeriod"/>
            </a:pPr>
            <a:r>
              <a:rPr lang="en-AU" dirty="0"/>
              <a:t>Considering human vulnerability means we need to think about more than just the likelihood of crashes. We also need to consider the outcomes when a crash occurs. This means considering the possible severity of a crash. Solutions best aligned to Safe System principles will deal with the severity of crashes, as well as their likelihood.</a:t>
            </a:r>
          </a:p>
        </p:txBody>
      </p:sp>
      <p:sp>
        <p:nvSpPr>
          <p:cNvPr id="4" name="Slide Number Placeholder 3"/>
          <p:cNvSpPr>
            <a:spLocks noGrp="1"/>
          </p:cNvSpPr>
          <p:nvPr>
            <p:ph type="sldNum" sz="quarter" idx="5"/>
          </p:nvPr>
        </p:nvSpPr>
        <p:spPr/>
        <p:txBody>
          <a:bodyPr/>
          <a:lstStyle/>
          <a:p>
            <a:fld id="{CC0A9B5D-FD0E-43AE-9DA6-48D6DA1B065F}" type="slidenum">
              <a:rPr lang="en-AU" smtClean="0"/>
              <a:pPr/>
              <a:t>16</a:t>
            </a:fld>
            <a:endParaRPr lang="en-AU"/>
          </a:p>
        </p:txBody>
      </p:sp>
    </p:spTree>
    <p:extLst>
      <p:ext uri="{BB962C8B-B14F-4D97-AF65-F5344CB8AC3E}">
        <p14:creationId xmlns:p14="http://schemas.microsoft.com/office/powerpoint/2010/main" val="1104493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Speed is one of the most important factors in determining the risk of harm. While in certain situations speed in not the dominant factor, such as crashes between heavy vehicles and pedestrians, speed is generally a very good determinant of injury outcome. This means that managing speed is a critical component to a safe road transportation system. Generally, there are two ways to achieve appropriate speed: speed management through road design and operation, and vehicle technology; and speed compliance through speed limits and enforcement. Both ways have their place in a Safe System.</a:t>
            </a:r>
          </a:p>
          <a:p>
            <a:pPr marL="228600" indent="-228600">
              <a:buFont typeface="+mj-lt"/>
              <a:buAutoNum type="arabicPeriod"/>
            </a:pPr>
            <a:endParaRPr lang="en-AU" dirty="0"/>
          </a:p>
          <a:p>
            <a:pPr marL="228600" indent="-228600">
              <a:buFont typeface="+mj-lt"/>
              <a:buAutoNum type="arabicPeriod"/>
            </a:pPr>
            <a:r>
              <a:rPr lang="en-AU" dirty="0"/>
              <a:t>While numerous studies have looked at the relationship between fatal and serous injury risk and speed, there is currently no definitive answer to what speeds are safe. As a rule of thumb, the following speeds should not be exceeded: 30 km/h where vulnerable road user are not protected from motor vehicles; 50 km/h where right angle crashes between motor vehicles are possible; and 70 km/h where head-on crashes can occur. Remember, these speeds are a general guide and do not take into account all circumstances. Some circumstances, such as for motorcycles and interactions between vulnerable road users and heavy vehicles do not have an easy safe speed answer.</a:t>
            </a:r>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CC0A9B5D-FD0E-43AE-9DA6-48D6DA1B065F}" type="slidenum">
              <a:rPr lang="en-AU" smtClean="0"/>
              <a:pPr/>
              <a:t>17</a:t>
            </a:fld>
            <a:endParaRPr lang="en-AU"/>
          </a:p>
        </p:txBody>
      </p:sp>
    </p:spTree>
    <p:extLst>
      <p:ext uri="{BB962C8B-B14F-4D97-AF65-F5344CB8AC3E}">
        <p14:creationId xmlns:p14="http://schemas.microsoft.com/office/powerpoint/2010/main" val="504925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dirty="0"/>
              <a:t>This snippet is made up of a number of sections. Click on the below links to go through each section. To advance a slide, press enter on your keyboard or click the slide. If you miss anything that has been said, you can replay the narration to each slide. </a:t>
            </a:r>
            <a:r>
              <a:rPr lang="en-AU" sz="1200"/>
              <a:t>A printed version of the narrative is also provided in the curriculum guideline.</a:t>
            </a:r>
          </a:p>
          <a:p>
            <a:endParaRPr lang="en-AU" dirty="0"/>
          </a:p>
        </p:txBody>
      </p:sp>
      <p:sp>
        <p:nvSpPr>
          <p:cNvPr id="4" name="Slide Number Placeholder 3"/>
          <p:cNvSpPr>
            <a:spLocks noGrp="1"/>
          </p:cNvSpPr>
          <p:nvPr>
            <p:ph type="sldNum" sz="quarter" idx="5"/>
          </p:nvPr>
        </p:nvSpPr>
        <p:spPr/>
        <p:txBody>
          <a:bodyPr/>
          <a:lstStyle/>
          <a:p>
            <a:fld id="{50E59ED5-2685-A749-A30B-E5DC3B170F8E}" type="slidenum">
              <a:rPr lang="en-US" smtClean="0"/>
              <a:pPr/>
              <a:t>3</a:t>
            </a:fld>
            <a:endParaRPr lang="en-US"/>
          </a:p>
        </p:txBody>
      </p:sp>
    </p:spTree>
    <p:extLst>
      <p:ext uri="{BB962C8B-B14F-4D97-AF65-F5344CB8AC3E}">
        <p14:creationId xmlns:p14="http://schemas.microsoft.com/office/powerpoint/2010/main" val="235885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Firstly, we will look at what it will take to achieve zero harm within our road transportation system.</a:t>
            </a:r>
          </a:p>
        </p:txBody>
      </p:sp>
      <p:sp>
        <p:nvSpPr>
          <p:cNvPr id="4" name="Slide Number Placeholder 3"/>
          <p:cNvSpPr>
            <a:spLocks noGrp="1"/>
          </p:cNvSpPr>
          <p:nvPr>
            <p:ph type="sldNum" sz="quarter" idx="5"/>
          </p:nvPr>
        </p:nvSpPr>
        <p:spPr/>
        <p:txBody>
          <a:bodyPr/>
          <a:lstStyle/>
          <a:p>
            <a:fld id="{CC0A9B5D-FD0E-43AE-9DA6-48D6DA1B065F}" type="slidenum">
              <a:rPr lang="en-AU" smtClean="0"/>
              <a:pPr/>
              <a:t>4</a:t>
            </a:fld>
            <a:endParaRPr lang="en-AU"/>
          </a:p>
        </p:txBody>
      </p:sp>
    </p:spTree>
    <p:extLst>
      <p:ext uri="{BB962C8B-B14F-4D97-AF65-F5344CB8AC3E}">
        <p14:creationId xmlns:p14="http://schemas.microsoft.com/office/powerpoint/2010/main" val="2432589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Font typeface="+mj-lt"/>
              <a:buAutoNum type="arabicPeriod"/>
            </a:pPr>
            <a:r>
              <a:rPr lang="en-AU" dirty="0"/>
              <a:t>The design and operation of our road transport system is a key element in the quest for eliminating fatal and serious injuries. Designing and operating the road transport system in a manner that supports harm elimination is a key responsibility of those who manage the system. Primarily, this will mean the direct design and operation of the road network. However, this can also mean decision making and influence in other sectors such as through the vehicle industry, where the implementation of vehicle safety technology has had a substantial influence on road safety. Design and operation that supports harm elimination can be categorised into three general elements. Certain design and operation may fall into one or more of these elements, and the definitions of each element can somewhat overlap. The importance of this categorisation is to help consider how harm elimination is affected and what is needed for it to be achieved.</a:t>
            </a:r>
          </a:p>
          <a:p>
            <a:pPr marL="228600" indent="-228600">
              <a:buFont typeface="+mj-lt"/>
              <a:buAutoNum type="arabicPeriod"/>
            </a:pPr>
            <a:endParaRPr lang="en-AU" dirty="0"/>
          </a:p>
          <a:p>
            <a:pPr marL="228600" indent="-228600">
              <a:buFont typeface="+mj-lt"/>
              <a:buAutoNum type="arabicPeriod"/>
            </a:pPr>
            <a:r>
              <a:rPr lang="en-AU" dirty="0"/>
              <a:t>The first element is exposure. This means removing people from situations where harm can occur. This can mean reducing absolute exposure, such as reducing the volume of traffic moving through an unprotected area of the road network, or by removing the need for higher risk activities. Grade separation is an obvious example, as it reduces exposure to intersection type interactions by removing the need for traffic streams to intersect. Exposure can also be relative, such as by increasing the relative proportion of the light vehicle traffic fleet that has a higher </a:t>
            </a:r>
            <a:r>
              <a:rPr lang="en-AU" dirty="0" err="1"/>
              <a:t>Ancap</a:t>
            </a:r>
            <a:r>
              <a:rPr lang="en-AU" dirty="0"/>
              <a:t> star rating.</a:t>
            </a:r>
          </a:p>
          <a:p>
            <a:pPr marL="228600" indent="-228600">
              <a:buFont typeface="+mj-lt"/>
              <a:buAutoNum type="arabicPeriod"/>
            </a:pPr>
            <a:endParaRPr lang="en-AU" dirty="0"/>
          </a:p>
          <a:p>
            <a:pPr marL="228600" indent="-228600">
              <a:buFont typeface="+mj-lt"/>
              <a:buAutoNum type="arabicPeriod"/>
            </a:pPr>
            <a:r>
              <a:rPr lang="en-AU" dirty="0"/>
              <a:t>The second element is likelihood. Historically, this has been the mainstay of most road safety activities. While a crucial part of road safety, like all elements it is important to recognise its place and limitation in the context of harm elimination. Reducing likelihood takes the form of design and operation that reduces the chances that road users will be involved in a crash. Road design that reduces likelihood can include such treatments as the sealing of shoulders on rural roads and the signalisation of intersections. Likelihood can also be affected outside of road design and operation, such as through mandating vehicle technology that reduces crash likelihood.</a:t>
            </a:r>
          </a:p>
          <a:p>
            <a:pPr marL="228600" indent="-228600">
              <a:buFont typeface="+mj-lt"/>
              <a:buAutoNum type="arabicPeriod"/>
            </a:pPr>
            <a:endParaRPr lang="en-AU" dirty="0"/>
          </a:p>
          <a:p>
            <a:pPr marL="228600" indent="-228600">
              <a:buFont typeface="+mj-lt"/>
              <a:buAutoNum type="arabicPeriod"/>
            </a:pPr>
            <a:r>
              <a:rPr lang="en-AU" dirty="0"/>
              <a:t>The third element of harm elimination is severity. Historically, our influence on crash severity has been limited. However, our ability to achieve harm elimination will be dependent on our ability to control crash outcomes. Reducing severity means reducing the impact of crashes on the human body to the extent where the human biomechanical tolerance to harm is not exceeded. This can mean reducing the energy of crashes, such as through lower speeds, using energy absorbing roadside safety barriers and removing non-frangible roadside objects. It can also mean reducing the transfer of energy to the human body, such as through the use of airbags and seatbelts in vehicles.</a:t>
            </a:r>
          </a:p>
        </p:txBody>
      </p:sp>
      <p:sp>
        <p:nvSpPr>
          <p:cNvPr id="4" name="Slide Number Placeholder 3"/>
          <p:cNvSpPr>
            <a:spLocks noGrp="1"/>
          </p:cNvSpPr>
          <p:nvPr>
            <p:ph type="sldNum" sz="quarter" idx="5"/>
          </p:nvPr>
        </p:nvSpPr>
        <p:spPr/>
        <p:txBody>
          <a:bodyPr/>
          <a:lstStyle/>
          <a:p>
            <a:fld id="{CC0A9B5D-FD0E-43AE-9DA6-48D6DA1B065F}" type="slidenum">
              <a:rPr lang="en-AU" smtClean="0"/>
              <a:pPr/>
              <a:t>5</a:t>
            </a:fld>
            <a:endParaRPr lang="en-AU"/>
          </a:p>
        </p:txBody>
      </p:sp>
    </p:spTree>
    <p:extLst>
      <p:ext uri="{BB962C8B-B14F-4D97-AF65-F5344CB8AC3E}">
        <p14:creationId xmlns:p14="http://schemas.microsoft.com/office/powerpoint/2010/main" val="1944408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228600" indent="-228600">
              <a:buFont typeface="+mj-lt"/>
              <a:buAutoNum type="arabicPeriod"/>
            </a:pPr>
            <a:r>
              <a:rPr lang="en-AU" dirty="0"/>
              <a:t>As each treatment can affect a different element of harm elimination, the level to which each treatment can affect harm elimination can also be different. For this reason, road safety treatments are also categorised according to their ability to eliminate harm. Under the Safe System, these categories are known as primary, step-towards and supporting treatments. A further category, known as other considerations, are elements that lie outside of road network management, such as speed enforcement, or that have an indirect contribution to road safety, such as line marking consistent with autonomous vehicle technology. The Austroads Safe System Assessment Framework research report provides lists of primary, step-toward and supporting treatments for major crash types.</a:t>
            </a:r>
          </a:p>
          <a:p>
            <a:pPr marL="228600" indent="-228600">
              <a:buFont typeface="+mj-lt"/>
              <a:buAutoNum type="arabicPeriod"/>
            </a:pPr>
            <a:endParaRPr lang="en-AU" dirty="0"/>
          </a:p>
          <a:p>
            <a:pPr marL="228600" indent="-228600">
              <a:buFont typeface="+mj-lt"/>
              <a:buAutoNum type="arabicPeriod"/>
            </a:pPr>
            <a:r>
              <a:rPr lang="en-AU" dirty="0"/>
              <a:t>Primary treatments are named as such because they should be the primary consideration for road design and operation. Primary treatments are those that are known to produce near-fatal and serious injury elimination outcomes. While we must acknowledge that no road infrastructure treatment alone will achieve zero harm, the combination of primary treatments and actions within the other Safe System pillars represent our best opportunity to achieve zero harm. Most primary treatments achieve harm elimination through a reduction in crash severity, a reduction in exposure, or a combination or reduced severity and reduced likelihood. At this stage, few true primary treatments have been identified.</a:t>
            </a:r>
          </a:p>
          <a:p>
            <a:pPr marL="228600" indent="-228600">
              <a:buFont typeface="+mj-lt"/>
              <a:buAutoNum type="arabicPeriod"/>
            </a:pPr>
            <a:endParaRPr lang="en-AU" dirty="0"/>
          </a:p>
          <a:p>
            <a:pPr marL="228600" indent="-228600">
              <a:buFont typeface="+mj-lt"/>
              <a:buAutoNum type="arabicPeriod"/>
            </a:pPr>
            <a:r>
              <a:rPr lang="en-AU" dirty="0"/>
              <a:t>Supporting treatments are those that should be considered once the option for primary treatments has been exhausted. Step-toward treatments are the most desirable of the supporting treatments. They are so named because they provide a stepping stone towards the implementation of primary solutions and harm elimination, with minimal redundancy of investment. A classic example of a step-toward treatment is the use of wide centrelines along undivided rural roads, which provide enough space for flexible centreline barriers to be retrofitted at a later date.</a:t>
            </a:r>
          </a:p>
          <a:p>
            <a:pPr marL="228600" indent="-228600">
              <a:buFont typeface="+mj-lt"/>
              <a:buAutoNum type="arabicPeriod"/>
            </a:pPr>
            <a:endParaRPr lang="en-AU" dirty="0"/>
          </a:p>
          <a:p>
            <a:pPr marL="228600" indent="-228600">
              <a:buFont typeface="+mj-lt"/>
              <a:buAutoNum type="arabicPeriod"/>
            </a:pPr>
            <a:r>
              <a:rPr lang="en-AU" dirty="0"/>
              <a:t>Non-step-toward supporting treatments are those that support harm reduction but do not provide a direct pathway towards harm elimination. Because of their reduced ability to support harm elimination, these supporting treatments should only be considered when primary and step-toward solutions cannot be sought. Many supporting treatments work by limiting the likelihood of crashes, but do not deal with the severity of crashes when they occur. Some common examples of support treatments are full signalisation at intersections, rigid safety barriers, audio tactile line marking and sealed shoulders on rural roads, and speed reduction to non-Safe System speeds.</a:t>
            </a:r>
          </a:p>
          <a:p>
            <a:pPr marL="228600" indent="-228600">
              <a:buFont typeface="+mj-lt"/>
              <a:buAutoNum type="arabicPeriod"/>
            </a:pPr>
            <a:endParaRPr lang="en-AU" dirty="0"/>
          </a:p>
          <a:p>
            <a:pPr marL="228600" indent="-228600">
              <a:buFont typeface="+mj-lt"/>
              <a:buAutoNum type="arabicPeriod"/>
            </a:pPr>
            <a:endParaRPr lang="en-AU" dirty="0"/>
          </a:p>
          <a:p>
            <a:pPr marL="228600" indent="-228600">
              <a:buFont typeface="+mj-lt"/>
              <a:buAutoNum type="arabicPeriod"/>
            </a:pPr>
            <a:endParaRPr lang="en-AU" dirty="0"/>
          </a:p>
        </p:txBody>
      </p:sp>
      <p:sp>
        <p:nvSpPr>
          <p:cNvPr id="4" name="Slide Number Placeholder 3"/>
          <p:cNvSpPr>
            <a:spLocks noGrp="1"/>
          </p:cNvSpPr>
          <p:nvPr>
            <p:ph type="sldNum" sz="quarter" idx="5"/>
          </p:nvPr>
        </p:nvSpPr>
        <p:spPr/>
        <p:txBody>
          <a:bodyPr/>
          <a:lstStyle/>
          <a:p>
            <a:fld id="{CC0A9B5D-FD0E-43AE-9DA6-48D6DA1B065F}" type="slidenum">
              <a:rPr lang="en-AU" smtClean="0"/>
              <a:pPr/>
              <a:t>6</a:t>
            </a:fld>
            <a:endParaRPr lang="en-AU"/>
          </a:p>
        </p:txBody>
      </p:sp>
    </p:spTree>
    <p:extLst>
      <p:ext uri="{BB962C8B-B14F-4D97-AF65-F5344CB8AC3E}">
        <p14:creationId xmlns:p14="http://schemas.microsoft.com/office/powerpoint/2010/main" val="1932266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let’s look at some concepts behind road design and operation that supports harm elimination.</a:t>
            </a:r>
          </a:p>
        </p:txBody>
      </p:sp>
      <p:sp>
        <p:nvSpPr>
          <p:cNvPr id="4" name="Slide Number Placeholder 3"/>
          <p:cNvSpPr>
            <a:spLocks noGrp="1"/>
          </p:cNvSpPr>
          <p:nvPr>
            <p:ph type="sldNum" sz="quarter" idx="5"/>
          </p:nvPr>
        </p:nvSpPr>
        <p:spPr/>
        <p:txBody>
          <a:bodyPr/>
          <a:lstStyle/>
          <a:p>
            <a:fld id="{CC0A9B5D-FD0E-43AE-9DA6-48D6DA1B065F}" type="slidenum">
              <a:rPr lang="en-AU" smtClean="0"/>
              <a:pPr/>
              <a:t>7</a:t>
            </a:fld>
            <a:endParaRPr lang="en-AU"/>
          </a:p>
        </p:txBody>
      </p:sp>
    </p:spTree>
    <p:extLst>
      <p:ext uri="{BB962C8B-B14F-4D97-AF65-F5344CB8AC3E}">
        <p14:creationId xmlns:p14="http://schemas.microsoft.com/office/powerpoint/2010/main" val="2306545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Speed is a key decider in the ability for harm to occur. As speed increases, the likelihood of a crash occurring also increases, as does the severity of the crash when one occurs. Appropriate speed management is one of the most effective tools that we have for eliminating harm. Safe System speeds, which is a fancy term for speeds at which fatal and serious outcomes and very unlikely to occur, should guide road designers and operators in their decision making processes. While the exactness of these speeds is still widely debated, there is little objection that currently the majority of speed management and speed limits across our road network are well above what is deemed to be safe.</a:t>
            </a:r>
          </a:p>
          <a:p>
            <a:pPr marL="228600" indent="-228600">
              <a:buFont typeface="+mj-lt"/>
              <a:buAutoNum type="arabicPeriod"/>
            </a:pPr>
            <a:endParaRPr lang="en-AU" dirty="0"/>
          </a:p>
          <a:p>
            <a:pPr marL="228600" indent="-228600">
              <a:buFont typeface="+mj-lt"/>
              <a:buAutoNum type="arabicPeriod"/>
            </a:pPr>
            <a:r>
              <a:rPr lang="en-AU" dirty="0"/>
              <a:t>Beside speed, the impact angles between colliding vehicles is another important factor in determining crash severity. Head-on and right angle crashes are more likely to result in high severity outcomes that rear-end orientated collisions. This is because the relative speed of the colliding vehicles is much higher and, especially in the case of right angle crashes, the ability for the vehicle to protect its occupants is limited.</a:t>
            </a:r>
          </a:p>
        </p:txBody>
      </p:sp>
      <p:sp>
        <p:nvSpPr>
          <p:cNvPr id="4" name="Slide Number Placeholder 3"/>
          <p:cNvSpPr>
            <a:spLocks noGrp="1"/>
          </p:cNvSpPr>
          <p:nvPr>
            <p:ph type="sldNum" sz="quarter" idx="5"/>
          </p:nvPr>
        </p:nvSpPr>
        <p:spPr/>
        <p:txBody>
          <a:bodyPr/>
          <a:lstStyle/>
          <a:p>
            <a:fld id="{CC0A9B5D-FD0E-43AE-9DA6-48D6DA1B065F}" type="slidenum">
              <a:rPr lang="en-AU" smtClean="0"/>
              <a:pPr/>
              <a:t>8</a:t>
            </a:fld>
            <a:endParaRPr lang="en-AU"/>
          </a:p>
        </p:txBody>
      </p:sp>
    </p:spTree>
    <p:extLst>
      <p:ext uri="{BB962C8B-B14F-4D97-AF65-F5344CB8AC3E}">
        <p14:creationId xmlns:p14="http://schemas.microsoft.com/office/powerpoint/2010/main" val="878228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Along with other vehicles, roadsides are one of the most hazardous aspects of the road transportation system. This is because vehicles can depart the roadway and collide into hazardous objects. It is highly preferable that any roadside objects able to be reached by errant vehicles be made frangible. This means that they will bend or break on impact with very little force on the colliding vehicle. Of course, this is not always possible and, as will be discussed in the next module, vehicles are able to reach object located a surprisingly far distance from the roadway. As such, there is often a need to protect the occupants of errant vehicles through energy absorbing infrastructure, such as road safety barriers. Another benefit of these devices is to protect errant vehicles from one another.</a:t>
            </a:r>
          </a:p>
        </p:txBody>
      </p:sp>
      <p:sp>
        <p:nvSpPr>
          <p:cNvPr id="4" name="Slide Number Placeholder 3"/>
          <p:cNvSpPr>
            <a:spLocks noGrp="1"/>
          </p:cNvSpPr>
          <p:nvPr>
            <p:ph type="sldNum" sz="quarter" idx="5"/>
          </p:nvPr>
        </p:nvSpPr>
        <p:spPr/>
        <p:txBody>
          <a:bodyPr/>
          <a:lstStyle/>
          <a:p>
            <a:fld id="{CC0A9B5D-FD0E-43AE-9DA6-48D6DA1B065F}" type="slidenum">
              <a:rPr lang="en-AU" smtClean="0"/>
              <a:pPr/>
              <a:t>9</a:t>
            </a:fld>
            <a:endParaRPr lang="en-AU"/>
          </a:p>
        </p:txBody>
      </p:sp>
    </p:spTree>
    <p:extLst>
      <p:ext uri="{BB962C8B-B14F-4D97-AF65-F5344CB8AC3E}">
        <p14:creationId xmlns:p14="http://schemas.microsoft.com/office/powerpoint/2010/main" val="2637769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dirty="0"/>
              <a:t>Rollovers are often the unconsidered part of lane departures. While vehicle occupants can be protected from collisions with hazardous objects by removing these objects, this does nothing to protect from the risk of a rollover. Even relatively smooth, level roadsides can induce a rollover as vehicle snag on soft ground and unseen hazards such as spoon drains. Few infrastructure solutions are available for eliminating rollovers. The most promising are roadside barriers that are able to capture errant vehicles and slow them down progressively, rather than redirecting them or themselves inducing a rollover.</a:t>
            </a:r>
          </a:p>
        </p:txBody>
      </p:sp>
      <p:sp>
        <p:nvSpPr>
          <p:cNvPr id="4" name="Slide Number Placeholder 3"/>
          <p:cNvSpPr>
            <a:spLocks noGrp="1"/>
          </p:cNvSpPr>
          <p:nvPr>
            <p:ph type="sldNum" sz="quarter" idx="5"/>
          </p:nvPr>
        </p:nvSpPr>
        <p:spPr/>
        <p:txBody>
          <a:bodyPr/>
          <a:lstStyle/>
          <a:p>
            <a:fld id="{CC0A9B5D-FD0E-43AE-9DA6-48D6DA1B065F}" type="slidenum">
              <a:rPr lang="en-AU" smtClean="0"/>
              <a:pPr/>
              <a:t>10</a:t>
            </a:fld>
            <a:endParaRPr lang="en-AU"/>
          </a:p>
        </p:txBody>
      </p:sp>
    </p:spTree>
    <p:extLst>
      <p:ext uri="{BB962C8B-B14F-4D97-AF65-F5344CB8AC3E}">
        <p14:creationId xmlns:p14="http://schemas.microsoft.com/office/powerpoint/2010/main" val="34870818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christopher.stokes@adelaide.edu.au"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0DA08AB-4322-4418-BC4D-4847D7DE539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273378" y="273378"/>
            <a:ext cx="8597244" cy="5608949"/>
          </a:xfrm>
          <a:prstGeom prst="rect">
            <a:avLst/>
          </a:prstGeom>
          <a:ln>
            <a:noFill/>
          </a:ln>
        </p:spPr>
      </p:pic>
      <p:sp>
        <p:nvSpPr>
          <p:cNvPr id="8" name="Rectangle 7">
            <a:extLst>
              <a:ext uri="{FF2B5EF4-FFF2-40B4-BE49-F238E27FC236}">
                <a16:creationId xmlns:a16="http://schemas.microsoft.com/office/drawing/2014/main" id="{39370F79-9B65-4F71-A0F4-A2FEE2D9E931}"/>
              </a:ext>
            </a:extLst>
          </p:cNvPr>
          <p:cNvSpPr/>
          <p:nvPr userDrawn="1"/>
        </p:nvSpPr>
        <p:spPr>
          <a:xfrm>
            <a:off x="273378" y="845787"/>
            <a:ext cx="8597244" cy="2009775"/>
          </a:xfrm>
          <a:prstGeom prst="rect">
            <a:avLst/>
          </a:prstGeom>
          <a:solidFill>
            <a:srgbClr val="0080C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D6C9E60F-E1CB-416A-9AB1-A8E2E7D5BB02}"/>
              </a:ext>
            </a:extLst>
          </p:cNvPr>
          <p:cNvSpPr txBox="1"/>
          <p:nvPr userDrawn="1"/>
        </p:nvSpPr>
        <p:spPr>
          <a:xfrm>
            <a:off x="732737" y="1550592"/>
            <a:ext cx="7816040" cy="584775"/>
          </a:xfrm>
          <a:prstGeom prst="rect">
            <a:avLst/>
          </a:prstGeom>
          <a:noFill/>
        </p:spPr>
        <p:txBody>
          <a:bodyPr wrap="square" rtlCol="0">
            <a:spAutoFit/>
          </a:bodyPr>
          <a:lstStyle/>
          <a:p>
            <a:r>
              <a:rPr lang="en-AU" sz="3200" b="1" dirty="0">
                <a:solidFill>
                  <a:schemeClr val="bg1"/>
                </a:solidFill>
                <a:latin typeface="Calibri" charset="0"/>
                <a:ea typeface="Calibri" charset="0"/>
                <a:cs typeface="Calibri" charset="0"/>
              </a:rPr>
              <a:t>Safe System for Universities:</a:t>
            </a:r>
          </a:p>
        </p:txBody>
      </p:sp>
      <p:pic>
        <p:nvPicPr>
          <p:cNvPr id="10" name="Picture 9">
            <a:extLst>
              <a:ext uri="{FF2B5EF4-FFF2-40B4-BE49-F238E27FC236}">
                <a16:creationId xmlns:a16="http://schemas.microsoft.com/office/drawing/2014/main" id="{81386AAA-F482-41CD-9168-50C03FC915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20551" y="6076837"/>
            <a:ext cx="1150071" cy="529148"/>
          </a:xfrm>
          <a:prstGeom prst="rect">
            <a:avLst/>
          </a:prstGeom>
        </p:spPr>
      </p:pic>
      <p:sp>
        <p:nvSpPr>
          <p:cNvPr id="3" name="Text Placeholder 2">
            <a:extLst>
              <a:ext uri="{FF2B5EF4-FFF2-40B4-BE49-F238E27FC236}">
                <a16:creationId xmlns:a16="http://schemas.microsoft.com/office/drawing/2014/main" id="{35D1560F-7325-49B3-A4A9-8AE9FE078EEE}"/>
              </a:ext>
            </a:extLst>
          </p:cNvPr>
          <p:cNvSpPr>
            <a:spLocks noGrp="1"/>
          </p:cNvSpPr>
          <p:nvPr>
            <p:ph type="body" sz="quarter" idx="10" hasCustomPrompt="1"/>
          </p:nvPr>
        </p:nvSpPr>
        <p:spPr>
          <a:xfrm>
            <a:off x="733425" y="2110212"/>
            <a:ext cx="7815263" cy="600075"/>
          </a:xfrm>
        </p:spPr>
        <p:txBody>
          <a:bodyPr>
            <a:normAutofit/>
          </a:bodyPr>
          <a:lstStyle>
            <a:lvl1pPr>
              <a:defRPr sz="3200" b="0">
                <a:solidFill>
                  <a:schemeClr val="bg1"/>
                </a:solidFill>
              </a:defRPr>
            </a:lvl1pPr>
          </a:lstStyle>
          <a:p>
            <a:pPr lvl="0"/>
            <a:r>
              <a:rPr lang="en-AU" dirty="0"/>
              <a:t>Snippet title</a:t>
            </a:r>
          </a:p>
        </p:txBody>
      </p:sp>
      <p:pic>
        <p:nvPicPr>
          <p:cNvPr id="15" name="Picture 14">
            <a:extLst>
              <a:ext uri="{FF2B5EF4-FFF2-40B4-BE49-F238E27FC236}">
                <a16:creationId xmlns:a16="http://schemas.microsoft.com/office/drawing/2014/main" id="{20397638-D85A-4445-AA64-121CF0EA2A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73379" y="6187676"/>
            <a:ext cx="555620" cy="267060"/>
          </a:xfrm>
          <a:prstGeom prst="rect">
            <a:avLst/>
          </a:prstGeom>
        </p:spPr>
      </p:pic>
      <p:pic>
        <p:nvPicPr>
          <p:cNvPr id="16" name="Picture 15">
            <a:extLst>
              <a:ext uri="{FF2B5EF4-FFF2-40B4-BE49-F238E27FC236}">
                <a16:creationId xmlns:a16="http://schemas.microsoft.com/office/drawing/2014/main" id="{599DDD5B-77FA-4298-A508-8E7DD3844EAC}"/>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6643" b="26058"/>
          <a:stretch/>
        </p:blipFill>
        <p:spPr>
          <a:xfrm>
            <a:off x="2513841" y="5970649"/>
            <a:ext cx="1188518" cy="593772"/>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976BC0BD-17D4-44CF-9148-A6F1ECD96DB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4392" y="6187676"/>
            <a:ext cx="1303756" cy="360000"/>
          </a:xfrm>
          <a:prstGeom prst="rect">
            <a:avLst/>
          </a:prstGeom>
        </p:spPr>
      </p:pic>
    </p:spTree>
    <p:extLst>
      <p:ext uri="{BB962C8B-B14F-4D97-AF65-F5344CB8AC3E}">
        <p14:creationId xmlns:p14="http://schemas.microsoft.com/office/powerpoint/2010/main" val="31483871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4">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556927"/>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4275539"/>
            <a:ext cx="2520000" cy="1635761"/>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4275539"/>
            <a:ext cx="2520000" cy="1635761"/>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4275538"/>
            <a:ext cx="2520000" cy="1635761"/>
          </a:xfrm>
        </p:spPr>
        <p:txBody>
          <a:bodyPr/>
          <a:lstStyle/>
          <a:p>
            <a:endParaRPr lang="en-AU" dirty="0"/>
          </a:p>
        </p:txBody>
      </p:sp>
      <p:sp>
        <p:nvSpPr>
          <p:cNvPr id="12" name="Text Placeholder 4">
            <a:extLst>
              <a:ext uri="{FF2B5EF4-FFF2-40B4-BE49-F238E27FC236}">
                <a16:creationId xmlns:a16="http://schemas.microsoft.com/office/drawing/2014/main" id="{23BFC886-2F76-41C2-A9D8-CAEF330100DB}"/>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0E82244A-9FB3-40E3-89D0-379FADB269F5}"/>
              </a:ext>
            </a:extLst>
          </p:cNvPr>
          <p:cNvSpPr>
            <a:spLocks noGrp="1"/>
          </p:cNvSpPr>
          <p:nvPr>
            <p:ph type="body" sz="quarter" idx="16" hasCustomPrompt="1"/>
          </p:nvPr>
        </p:nvSpPr>
        <p:spPr>
          <a:xfrm>
            <a:off x="3311998"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234BFB86-AC94-4324-92BA-A6A26797CD7D}"/>
              </a:ext>
            </a:extLst>
          </p:cNvPr>
          <p:cNvSpPr>
            <a:spLocks noGrp="1"/>
          </p:cNvSpPr>
          <p:nvPr>
            <p:ph type="body" sz="quarter" idx="17" hasCustomPrompt="1"/>
          </p:nvPr>
        </p:nvSpPr>
        <p:spPr>
          <a:xfrm>
            <a:off x="628650" y="5906473"/>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9C8CA497-53DA-4931-9A2B-4CCF8813797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92582461-9CFC-4AE2-97CB-B7A0454505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271169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5">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1340269"/>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76127"/>
            <a:ext cx="2520000" cy="2935174"/>
          </a:xfrm>
        </p:spPr>
        <p:txBody>
          <a:bodyPr/>
          <a:lstStyle/>
          <a:p>
            <a:endParaRPr lang="en-AU" dirty="0"/>
          </a:p>
        </p:txBody>
      </p:sp>
      <p:sp>
        <p:nvSpPr>
          <p:cNvPr id="10" name="Picture Placeholder 3">
            <a:extLst>
              <a:ext uri="{FF2B5EF4-FFF2-40B4-BE49-F238E27FC236}">
                <a16:creationId xmlns:a16="http://schemas.microsoft.com/office/drawing/2014/main" id="{BB2F7314-1B77-40F1-9B8A-38557025DDFE}"/>
              </a:ext>
            </a:extLst>
          </p:cNvPr>
          <p:cNvSpPr>
            <a:spLocks noGrp="1"/>
          </p:cNvSpPr>
          <p:nvPr>
            <p:ph type="pic" sz="quarter" idx="13"/>
          </p:nvPr>
        </p:nvSpPr>
        <p:spPr>
          <a:xfrm>
            <a:off x="3311998" y="2976127"/>
            <a:ext cx="2520000" cy="2935173"/>
          </a:xfrm>
        </p:spPr>
        <p:txBody>
          <a:bodyPr/>
          <a:lstStyle/>
          <a:p>
            <a:endParaRPr lang="en-AU" dirty="0"/>
          </a:p>
        </p:txBody>
      </p:sp>
      <p:sp>
        <p:nvSpPr>
          <p:cNvPr id="11" name="Picture Placeholder 3">
            <a:extLst>
              <a:ext uri="{FF2B5EF4-FFF2-40B4-BE49-F238E27FC236}">
                <a16:creationId xmlns:a16="http://schemas.microsoft.com/office/drawing/2014/main" id="{FD5B022D-2313-47A7-9380-0CFE5DE825AA}"/>
              </a:ext>
            </a:extLst>
          </p:cNvPr>
          <p:cNvSpPr>
            <a:spLocks noGrp="1"/>
          </p:cNvSpPr>
          <p:nvPr>
            <p:ph type="pic" sz="quarter" idx="14"/>
          </p:nvPr>
        </p:nvSpPr>
        <p:spPr>
          <a:xfrm>
            <a:off x="5995350" y="2976128"/>
            <a:ext cx="2520000" cy="2935172"/>
          </a:xfrm>
        </p:spPr>
        <p:txBody>
          <a:bodyPr/>
          <a:lstStyle/>
          <a:p>
            <a:endParaRPr lang="en-AU" dirty="0"/>
          </a:p>
        </p:txBody>
      </p:sp>
      <p:sp>
        <p:nvSpPr>
          <p:cNvPr id="12" name="Text Placeholder 4">
            <a:extLst>
              <a:ext uri="{FF2B5EF4-FFF2-40B4-BE49-F238E27FC236}">
                <a16:creationId xmlns:a16="http://schemas.microsoft.com/office/drawing/2014/main" id="{CEABE099-5EA5-4D72-83CF-9616C10BF90C}"/>
              </a:ext>
            </a:extLst>
          </p:cNvPr>
          <p:cNvSpPr>
            <a:spLocks noGrp="1"/>
          </p:cNvSpPr>
          <p:nvPr>
            <p:ph type="body" sz="quarter" idx="15" hasCustomPrompt="1"/>
          </p:nvPr>
        </p:nvSpPr>
        <p:spPr>
          <a:xfrm>
            <a:off x="5995350" y="5900932"/>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Text Placeholder 4">
            <a:extLst>
              <a:ext uri="{FF2B5EF4-FFF2-40B4-BE49-F238E27FC236}">
                <a16:creationId xmlns:a16="http://schemas.microsoft.com/office/drawing/2014/main" id="{4AFAFD31-00FF-4DFB-84F1-A1DA76820A74}"/>
              </a:ext>
            </a:extLst>
          </p:cNvPr>
          <p:cNvSpPr>
            <a:spLocks noGrp="1"/>
          </p:cNvSpPr>
          <p:nvPr>
            <p:ph type="body" sz="quarter" idx="16" hasCustomPrompt="1"/>
          </p:nvPr>
        </p:nvSpPr>
        <p:spPr>
          <a:xfrm>
            <a:off x="3311998"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Text Placeholder 4">
            <a:extLst>
              <a:ext uri="{FF2B5EF4-FFF2-40B4-BE49-F238E27FC236}">
                <a16:creationId xmlns:a16="http://schemas.microsoft.com/office/drawing/2014/main" id="{A35CEAC2-E19D-46B9-A974-91053956C562}"/>
              </a:ext>
            </a:extLst>
          </p:cNvPr>
          <p:cNvSpPr>
            <a:spLocks noGrp="1"/>
          </p:cNvSpPr>
          <p:nvPr>
            <p:ph type="body" sz="quarter" idx="17" hasCustomPrompt="1"/>
          </p:nvPr>
        </p:nvSpPr>
        <p:spPr>
          <a:xfrm>
            <a:off x="628646" y="5911301"/>
            <a:ext cx="2520000"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5" name="Slide Number Placeholder 8">
            <a:extLst>
              <a:ext uri="{FF2B5EF4-FFF2-40B4-BE49-F238E27FC236}">
                <a16:creationId xmlns:a16="http://schemas.microsoft.com/office/drawing/2014/main" id="{47999278-1D93-45E1-B65F-DC298CB7698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6" name="Picture 15">
            <a:extLst>
              <a:ext uri="{FF2B5EF4-FFF2-40B4-BE49-F238E27FC236}">
                <a16:creationId xmlns:a16="http://schemas.microsoft.com/office/drawing/2014/main" id="{C7868B45-CA1F-489B-A590-FC085A73BA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11831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only">
    <p:bg>
      <p:bgPr>
        <a:solidFill>
          <a:srgbClr val="0E1429"/>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6</a:t>
            </a:r>
          </a:p>
        </p:txBody>
      </p:sp>
      <p:sp>
        <p:nvSpPr>
          <p:cNvPr id="11" name="Slide Number Placeholder 8">
            <a:extLst>
              <a:ext uri="{FF2B5EF4-FFF2-40B4-BE49-F238E27FC236}">
                <a16:creationId xmlns:a16="http://schemas.microsoft.com/office/drawing/2014/main" id="{30F03CBA-1256-4040-9F19-956F271B8B90}"/>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F7C5690D-4DB7-43AC-9C25-305CE3768F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55341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only 2">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5</a:t>
            </a:r>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0"/>
            <a:ext cx="3882965" cy="4330911"/>
          </a:xfrm>
        </p:spPr>
        <p:txBody>
          <a:bodyPr/>
          <a:lstStyle/>
          <a:p>
            <a:endParaRPr lang="en-AU"/>
          </a:p>
        </p:txBody>
      </p:sp>
      <p:sp>
        <p:nvSpPr>
          <p:cNvPr id="10" name="Picture Placeholder 5">
            <a:extLst>
              <a:ext uri="{FF2B5EF4-FFF2-40B4-BE49-F238E27FC236}">
                <a16:creationId xmlns:a16="http://schemas.microsoft.com/office/drawing/2014/main" id="{2CE44AA4-6321-447F-8D60-F789062292A6}"/>
              </a:ext>
            </a:extLst>
          </p:cNvPr>
          <p:cNvSpPr>
            <a:spLocks noGrp="1"/>
          </p:cNvSpPr>
          <p:nvPr>
            <p:ph type="pic" sz="quarter" idx="15"/>
          </p:nvPr>
        </p:nvSpPr>
        <p:spPr>
          <a:xfrm>
            <a:off x="4632387" y="1570020"/>
            <a:ext cx="3882965" cy="4330911"/>
          </a:xfrm>
        </p:spPr>
        <p:txBody>
          <a:bodyPr/>
          <a:lstStyle/>
          <a:p>
            <a:endParaRPr lang="en-AU"/>
          </a:p>
        </p:txBody>
      </p:sp>
      <p:sp>
        <p:nvSpPr>
          <p:cNvPr id="11" name="Text Placeholder 4">
            <a:extLst>
              <a:ext uri="{FF2B5EF4-FFF2-40B4-BE49-F238E27FC236}">
                <a16:creationId xmlns:a16="http://schemas.microsoft.com/office/drawing/2014/main" id="{B47D6205-773E-4B66-B55B-6FBB9A362A30}"/>
              </a:ext>
            </a:extLst>
          </p:cNvPr>
          <p:cNvSpPr>
            <a:spLocks noGrp="1"/>
          </p:cNvSpPr>
          <p:nvPr>
            <p:ph type="body" sz="quarter" idx="16" hasCustomPrompt="1"/>
          </p:nvPr>
        </p:nvSpPr>
        <p:spPr>
          <a:xfrm>
            <a:off x="628650" y="5900932"/>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0E2F4891-A9FB-489A-BF42-F05B8B40BB51}"/>
              </a:ext>
            </a:extLst>
          </p:cNvPr>
          <p:cNvSpPr>
            <a:spLocks noGrp="1"/>
          </p:cNvSpPr>
          <p:nvPr>
            <p:ph type="body" sz="quarter" idx="17" hasCustomPrompt="1"/>
          </p:nvPr>
        </p:nvSpPr>
        <p:spPr>
          <a:xfrm>
            <a:off x="4632385" y="5900931"/>
            <a:ext cx="3882965"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C64D4107-4463-43B5-9B7D-7CE332C2A398}"/>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BB92FE68-C62B-4479-A55F-AC5C244E47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4066079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only 3">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5029200" y="1233597"/>
            <a:ext cx="4114800"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5029198" y="3664791"/>
            <a:ext cx="4114802" cy="2232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0" y="1233598"/>
            <a:ext cx="4951413" cy="4667334"/>
          </a:xfrm>
        </p:spPr>
        <p:txBody>
          <a:bodyPr/>
          <a:lstStyle/>
          <a:p>
            <a:endParaRPr lang="en-AU" dirty="0"/>
          </a:p>
        </p:txBody>
      </p:sp>
      <p:sp>
        <p:nvSpPr>
          <p:cNvPr id="10" name="Text Placeholder 4">
            <a:extLst>
              <a:ext uri="{FF2B5EF4-FFF2-40B4-BE49-F238E27FC236}">
                <a16:creationId xmlns:a16="http://schemas.microsoft.com/office/drawing/2014/main" id="{CEF9AB2F-9821-45A2-A5EE-9F7A8557C0A5}"/>
              </a:ext>
            </a:extLst>
          </p:cNvPr>
          <p:cNvSpPr>
            <a:spLocks noGrp="1"/>
          </p:cNvSpPr>
          <p:nvPr>
            <p:ph type="body" sz="quarter" idx="16" hasCustomPrompt="1"/>
          </p:nvPr>
        </p:nvSpPr>
        <p:spPr>
          <a:xfrm>
            <a:off x="628650" y="5900931"/>
            <a:ext cx="4322763"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87E8C5AE-5E61-414C-B592-D9974F34408E}"/>
              </a:ext>
            </a:extLst>
          </p:cNvPr>
          <p:cNvSpPr>
            <a:spLocks noGrp="1"/>
          </p:cNvSpPr>
          <p:nvPr>
            <p:ph type="body" sz="quarter" idx="17" hasCustomPrompt="1"/>
          </p:nvPr>
        </p:nvSpPr>
        <p:spPr>
          <a:xfrm>
            <a:off x="5029199" y="5900931"/>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1547DF88-0EA7-4335-A6D6-4EC53BE31C6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30CE8859-19CE-4848-8232-1E206D8907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4" name="Text Placeholder 4">
            <a:extLst>
              <a:ext uri="{FF2B5EF4-FFF2-40B4-BE49-F238E27FC236}">
                <a16:creationId xmlns:a16="http://schemas.microsoft.com/office/drawing/2014/main" id="{93010700-2D0F-406F-AE8C-D8598D795BEA}"/>
              </a:ext>
            </a:extLst>
          </p:cNvPr>
          <p:cNvSpPr>
            <a:spLocks noGrp="1"/>
          </p:cNvSpPr>
          <p:nvPr>
            <p:ph type="body" sz="quarter" idx="18" hasCustomPrompt="1"/>
          </p:nvPr>
        </p:nvSpPr>
        <p:spPr>
          <a:xfrm>
            <a:off x="5029200" y="3474293"/>
            <a:ext cx="3486152" cy="179386"/>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1304601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only 4">
    <p:bg>
      <p:bgPr>
        <a:solidFill>
          <a:srgbClr val="0E1429"/>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1011" y="1570020"/>
            <a:ext cx="3874339"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1012" y="3776931"/>
            <a:ext cx="3874338" cy="2124000"/>
          </a:xfrm>
        </p:spPr>
        <p:txBody>
          <a:bodyPr/>
          <a:lstStyle/>
          <a:p>
            <a:endParaRPr lang="en-AU"/>
          </a:p>
        </p:txBody>
      </p:sp>
      <p:sp>
        <p:nvSpPr>
          <p:cNvPr id="6" name="Picture Placeholder 5">
            <a:extLst>
              <a:ext uri="{FF2B5EF4-FFF2-40B4-BE49-F238E27FC236}">
                <a16:creationId xmlns:a16="http://schemas.microsoft.com/office/drawing/2014/main" id="{D4A4B8A4-DF82-4F2E-8196-E755B189B425}"/>
              </a:ext>
            </a:extLst>
          </p:cNvPr>
          <p:cNvSpPr>
            <a:spLocks noGrp="1"/>
          </p:cNvSpPr>
          <p:nvPr>
            <p:ph type="pic" sz="quarter" idx="14"/>
          </p:nvPr>
        </p:nvSpPr>
        <p:spPr>
          <a:xfrm>
            <a:off x="628650" y="1570021"/>
            <a:ext cx="3874339" cy="2124000"/>
          </a:xfrm>
        </p:spPr>
        <p:txBody>
          <a:bodyPr/>
          <a:lstStyle/>
          <a:p>
            <a:endParaRPr lang="en-AU"/>
          </a:p>
        </p:txBody>
      </p:sp>
      <p:sp>
        <p:nvSpPr>
          <p:cNvPr id="10" name="Picture Placeholder 5">
            <a:extLst>
              <a:ext uri="{FF2B5EF4-FFF2-40B4-BE49-F238E27FC236}">
                <a16:creationId xmlns:a16="http://schemas.microsoft.com/office/drawing/2014/main" id="{4C5F732A-2F5C-4AFA-AAE8-3566FBBA6DE6}"/>
              </a:ext>
            </a:extLst>
          </p:cNvPr>
          <p:cNvSpPr>
            <a:spLocks noGrp="1"/>
          </p:cNvSpPr>
          <p:nvPr>
            <p:ph type="pic" sz="quarter" idx="15"/>
          </p:nvPr>
        </p:nvSpPr>
        <p:spPr>
          <a:xfrm>
            <a:off x="628649" y="3776931"/>
            <a:ext cx="3874339" cy="2124000"/>
          </a:xfrm>
        </p:spPr>
        <p:txBody>
          <a:bodyPr/>
          <a:lstStyle/>
          <a:p>
            <a:endParaRPr lang="en-AU"/>
          </a:p>
        </p:txBody>
      </p:sp>
      <p:sp>
        <p:nvSpPr>
          <p:cNvPr id="11" name="Text Placeholder 4">
            <a:extLst>
              <a:ext uri="{FF2B5EF4-FFF2-40B4-BE49-F238E27FC236}">
                <a16:creationId xmlns:a16="http://schemas.microsoft.com/office/drawing/2014/main" id="{87B903C3-D284-4635-AB05-D842ADA27A45}"/>
              </a:ext>
            </a:extLst>
          </p:cNvPr>
          <p:cNvSpPr>
            <a:spLocks noGrp="1"/>
          </p:cNvSpPr>
          <p:nvPr>
            <p:ph type="body" sz="quarter" idx="16" hasCustomPrompt="1"/>
          </p:nvPr>
        </p:nvSpPr>
        <p:spPr>
          <a:xfrm>
            <a:off x="62865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Text Placeholder 4">
            <a:extLst>
              <a:ext uri="{FF2B5EF4-FFF2-40B4-BE49-F238E27FC236}">
                <a16:creationId xmlns:a16="http://schemas.microsoft.com/office/drawing/2014/main" id="{5D177B59-F4BE-4E6B-830A-3F442C1391DF}"/>
              </a:ext>
            </a:extLst>
          </p:cNvPr>
          <p:cNvSpPr>
            <a:spLocks noGrp="1"/>
          </p:cNvSpPr>
          <p:nvPr>
            <p:ph type="body" sz="quarter" idx="17" hasCustomPrompt="1"/>
          </p:nvPr>
        </p:nvSpPr>
        <p:spPr>
          <a:xfrm>
            <a:off x="4641011" y="5900931"/>
            <a:ext cx="3874338"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3" name="Slide Number Placeholder 8">
            <a:extLst>
              <a:ext uri="{FF2B5EF4-FFF2-40B4-BE49-F238E27FC236}">
                <a16:creationId xmlns:a16="http://schemas.microsoft.com/office/drawing/2014/main" id="{754F920F-34F8-4FA8-9727-C5FE5029D8BE}"/>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032BF6E6-86A8-48D1-886B-75CE768C9B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2616207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95A894-F8DB-4C8A-8F76-187B12A611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4187" y="2604607"/>
            <a:ext cx="6221690" cy="949116"/>
          </a:xfrm>
          <a:prstGeom prst="rect">
            <a:avLst/>
          </a:prstGeom>
        </p:spPr>
      </p:pic>
      <p:pic>
        <p:nvPicPr>
          <p:cNvPr id="6" name="Picture 5">
            <a:extLst>
              <a:ext uri="{FF2B5EF4-FFF2-40B4-BE49-F238E27FC236}">
                <a16:creationId xmlns:a16="http://schemas.microsoft.com/office/drawing/2014/main" id="{9AB76D8B-A665-41AB-86D8-09314F906B5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45877" y="5897729"/>
            <a:ext cx="1150071" cy="529148"/>
          </a:xfrm>
          <a:prstGeom prst="rect">
            <a:avLst/>
          </a:prstGeom>
        </p:spPr>
      </p:pic>
      <p:pic>
        <p:nvPicPr>
          <p:cNvPr id="14" name="Picture 13">
            <a:extLst>
              <a:ext uri="{FF2B5EF4-FFF2-40B4-BE49-F238E27FC236}">
                <a16:creationId xmlns:a16="http://schemas.microsoft.com/office/drawing/2014/main" id="{D926BD10-FA48-471D-AD19-3638275D7C4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17554" y="6008569"/>
            <a:ext cx="555620" cy="267060"/>
          </a:xfrm>
          <a:prstGeom prst="rect">
            <a:avLst/>
          </a:prstGeom>
        </p:spPr>
      </p:pic>
      <p:pic>
        <p:nvPicPr>
          <p:cNvPr id="15" name="Picture 14">
            <a:extLst>
              <a:ext uri="{FF2B5EF4-FFF2-40B4-BE49-F238E27FC236}">
                <a16:creationId xmlns:a16="http://schemas.microsoft.com/office/drawing/2014/main" id="{35C301D6-4B7D-4670-9201-8924EC8806D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r="6643" b="26058"/>
          <a:stretch/>
        </p:blipFill>
        <p:spPr>
          <a:xfrm>
            <a:off x="2967704" y="5856348"/>
            <a:ext cx="1188518" cy="593772"/>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3C3139DD-0921-4B49-B313-A188FE23B12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4506" y="6008569"/>
            <a:ext cx="1303756" cy="360000"/>
          </a:xfrm>
          <a:prstGeom prst="rect">
            <a:avLst/>
          </a:prstGeom>
        </p:spPr>
      </p:pic>
    </p:spTree>
    <p:extLst>
      <p:ext uri="{BB962C8B-B14F-4D97-AF65-F5344CB8AC3E}">
        <p14:creationId xmlns:p14="http://schemas.microsoft.com/office/powerpoint/2010/main" val="22020402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page">
    <p:bg>
      <p:bgPr>
        <a:solidFill>
          <a:srgbClr val="0E142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E3033FF-2089-4ED7-B522-FA51DC38F06E}"/>
              </a:ext>
            </a:extLst>
          </p:cNvPr>
          <p:cNvSpPr txBox="1"/>
          <p:nvPr userDrawn="1"/>
        </p:nvSpPr>
        <p:spPr>
          <a:xfrm>
            <a:off x="628650" y="485890"/>
            <a:ext cx="7886700" cy="523220"/>
          </a:xfrm>
          <a:prstGeom prst="rect">
            <a:avLst/>
          </a:prstGeom>
          <a:noFill/>
        </p:spPr>
        <p:txBody>
          <a:bodyPr wrap="square" rtlCol="0">
            <a:spAutoFit/>
          </a:bodyPr>
          <a:lstStyle/>
          <a:p>
            <a:r>
              <a:rPr lang="en-AU" sz="2800" b="1" dirty="0">
                <a:solidFill>
                  <a:srgbClr val="01A0DF"/>
                </a:solidFill>
              </a:rPr>
              <a:t>About Safe Systems for Universities</a:t>
            </a:r>
          </a:p>
        </p:txBody>
      </p:sp>
      <p:sp>
        <p:nvSpPr>
          <p:cNvPr id="8" name="TextBox 7">
            <a:extLst>
              <a:ext uri="{FF2B5EF4-FFF2-40B4-BE49-F238E27FC236}">
                <a16:creationId xmlns:a16="http://schemas.microsoft.com/office/drawing/2014/main" id="{FE1F1896-7D38-4590-BC18-8D29A591B4B3}"/>
              </a:ext>
            </a:extLst>
          </p:cNvPr>
          <p:cNvSpPr txBox="1"/>
          <p:nvPr userDrawn="1"/>
        </p:nvSpPr>
        <p:spPr>
          <a:xfrm>
            <a:off x="628650" y="2040795"/>
            <a:ext cx="7886700" cy="1677382"/>
          </a:xfrm>
          <a:prstGeom prst="rect">
            <a:avLst/>
          </a:prstGeom>
          <a:noFill/>
        </p:spPr>
        <p:txBody>
          <a:bodyPr wrap="square" rtlCol="0">
            <a:spAutoFit/>
          </a:bodyPr>
          <a:lstStyle/>
          <a:p>
            <a:pPr>
              <a:spcAft>
                <a:spcPts val="600"/>
              </a:spcAft>
            </a:pPr>
            <a:r>
              <a:rPr lang="en-AU" sz="1800" b="1" dirty="0">
                <a:solidFill>
                  <a:srgbClr val="01A0DF"/>
                </a:solidFill>
              </a:rPr>
              <a:t>Authors</a:t>
            </a:r>
          </a:p>
          <a:p>
            <a:r>
              <a:rPr lang="en-AU" sz="1000" b="0" dirty="0">
                <a:solidFill>
                  <a:schemeClr val="bg1"/>
                </a:solidFill>
              </a:rPr>
              <a:t>Chris Stokes</a:t>
            </a:r>
          </a:p>
          <a:p>
            <a:r>
              <a:rPr lang="en-AU" sz="1000" b="0" dirty="0">
                <a:solidFill>
                  <a:schemeClr val="bg1"/>
                </a:solidFill>
              </a:rPr>
              <a:t>Centre for Automotive Safety Research, University of Adelaide</a:t>
            </a:r>
          </a:p>
          <a:p>
            <a:pPr>
              <a:spcAft>
                <a:spcPts val="600"/>
              </a:spcAft>
            </a:pPr>
            <a:r>
              <a:rPr lang="en-AU" sz="1000" b="0" dirty="0">
                <a:solidFill>
                  <a:schemeClr val="bg1"/>
                </a:solidFill>
                <a:hlinkClick r:id="rId2">
                  <a:extLst>
                    <a:ext uri="{A12FA001-AC4F-418D-AE19-62706E023703}">
                      <ahyp:hlinkClr xmlns="" xmlns:ahyp="http://schemas.microsoft.com/office/drawing/2018/hyperlinkcolor" val="tx"/>
                    </a:ext>
                  </a:extLst>
                </a:hlinkClick>
              </a:rPr>
              <a:t>christopher.stokes@adelaide.edu.au</a:t>
            </a:r>
            <a:endParaRPr lang="en-AU" sz="1000" b="0" dirty="0">
              <a:solidFill>
                <a:schemeClr val="bg1"/>
              </a:solidFill>
            </a:endParaRPr>
          </a:p>
          <a:p>
            <a:r>
              <a:rPr lang="en-AU" sz="1000" b="0" dirty="0">
                <a:solidFill>
                  <a:schemeClr val="bg1"/>
                </a:solidFill>
              </a:rPr>
              <a:t>Wayne Moon</a:t>
            </a:r>
          </a:p>
          <a:p>
            <a:pPr>
              <a:spcAft>
                <a:spcPts val="600"/>
              </a:spcAft>
            </a:pPr>
            <a:r>
              <a:rPr lang="en-AU" sz="1000" b="0" dirty="0">
                <a:solidFill>
                  <a:schemeClr val="bg1"/>
                </a:solidFill>
              </a:rPr>
              <a:t>Road Safety Victoria, Department of Transport</a:t>
            </a:r>
          </a:p>
          <a:p>
            <a:r>
              <a:rPr lang="en-AU" sz="1000" b="0" dirty="0">
                <a:solidFill>
                  <a:schemeClr val="bg1"/>
                </a:solidFill>
              </a:rPr>
              <a:t>Jeremy Woolley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dirty="0">
                <a:solidFill>
                  <a:schemeClr val="bg1"/>
                </a:solidFill>
              </a:rPr>
              <a:t>Centre for Automotive Safety Research, University of Adelaide</a:t>
            </a:r>
          </a:p>
        </p:txBody>
      </p:sp>
      <p:sp>
        <p:nvSpPr>
          <p:cNvPr id="9" name="TextBox 8">
            <a:extLst>
              <a:ext uri="{FF2B5EF4-FFF2-40B4-BE49-F238E27FC236}">
                <a16:creationId xmlns:a16="http://schemas.microsoft.com/office/drawing/2014/main" id="{4B5CC68D-C093-4612-B202-9D8892E5D1A0}"/>
              </a:ext>
            </a:extLst>
          </p:cNvPr>
          <p:cNvSpPr txBox="1"/>
          <p:nvPr userDrawn="1"/>
        </p:nvSpPr>
        <p:spPr>
          <a:xfrm>
            <a:off x="628650" y="4641154"/>
            <a:ext cx="7886700" cy="1077218"/>
          </a:xfrm>
          <a:prstGeom prst="rect">
            <a:avLst/>
          </a:prstGeom>
          <a:noFill/>
        </p:spPr>
        <p:txBody>
          <a:bodyPr wrap="square" rtlCol="0">
            <a:spAutoFit/>
          </a:bodyPr>
          <a:lstStyle/>
          <a:p>
            <a:pPr>
              <a:spcAft>
                <a:spcPts val="600"/>
              </a:spcAft>
            </a:pPr>
            <a:r>
              <a:rPr lang="en-AU" sz="1800" b="1" dirty="0">
                <a:solidFill>
                  <a:srgbClr val="01A0DF"/>
                </a:solidFill>
              </a:rPr>
              <a:t>Statement of intent</a:t>
            </a:r>
          </a:p>
          <a:p>
            <a:pPr algn="just">
              <a:spcAft>
                <a:spcPts val="600"/>
              </a:spcAft>
            </a:pPr>
            <a:r>
              <a:rPr lang="en-US" sz="900" b="0" dirty="0">
                <a:solidFill>
                  <a:schemeClr val="bg1"/>
                </a:solidFill>
              </a:rPr>
              <a:t>This learning material was created within the context of use by tertiary students and educators, but is not limited to this use. It is intended that the material may be modified by users for application to their specific learning and teaching requirements.</a:t>
            </a:r>
          </a:p>
          <a:p>
            <a:pPr algn="just">
              <a:spcAft>
                <a:spcPts val="600"/>
              </a:spcAft>
            </a:pPr>
            <a:r>
              <a:rPr lang="en-US" sz="900" b="0" dirty="0">
                <a:solidFill>
                  <a:schemeClr val="bg1"/>
                </a:solidFill>
              </a:rPr>
              <a:t>The information provided within this learning material is intended for educational purposes and as such provides general information that may not be applicable to every situation.</a:t>
            </a:r>
          </a:p>
        </p:txBody>
      </p:sp>
      <p:sp>
        <p:nvSpPr>
          <p:cNvPr id="10" name="TextBox 9">
            <a:extLst>
              <a:ext uri="{FF2B5EF4-FFF2-40B4-BE49-F238E27FC236}">
                <a16:creationId xmlns:a16="http://schemas.microsoft.com/office/drawing/2014/main" id="{5733EC76-397B-4F79-BF1A-E8A48DA4649A}"/>
              </a:ext>
            </a:extLst>
          </p:cNvPr>
          <p:cNvSpPr txBox="1"/>
          <p:nvPr userDrawn="1"/>
        </p:nvSpPr>
        <p:spPr>
          <a:xfrm>
            <a:off x="628650" y="3764167"/>
            <a:ext cx="7886700" cy="830997"/>
          </a:xfrm>
          <a:prstGeom prst="rect">
            <a:avLst/>
          </a:prstGeom>
          <a:noFill/>
        </p:spPr>
        <p:txBody>
          <a:bodyPr wrap="square" rtlCol="0">
            <a:spAutoFit/>
          </a:bodyPr>
          <a:lstStyle/>
          <a:p>
            <a:pPr>
              <a:spcAft>
                <a:spcPts val="600"/>
              </a:spcAft>
            </a:pPr>
            <a:r>
              <a:rPr lang="en-AU" sz="1800" b="1" dirty="0">
                <a:solidFill>
                  <a:srgbClr val="01A0DF"/>
                </a:solidFill>
              </a:rPr>
              <a:t>Version control</a:t>
            </a:r>
          </a:p>
          <a:p>
            <a:pPr algn="just">
              <a:spcAft>
                <a:spcPts val="600"/>
              </a:spcAft>
            </a:pPr>
            <a:r>
              <a:rPr lang="en-AU" sz="1000" b="0" dirty="0">
                <a:solidFill>
                  <a:schemeClr val="bg1"/>
                </a:solidFill>
              </a:rPr>
              <a:t>Version</a:t>
            </a:r>
          </a:p>
          <a:p>
            <a:pPr algn="just"/>
            <a:r>
              <a:rPr lang="en-AU" sz="1000" b="0" dirty="0">
                <a:solidFill>
                  <a:schemeClr val="bg1"/>
                </a:solidFill>
              </a:rPr>
              <a:t>Released</a:t>
            </a:r>
          </a:p>
        </p:txBody>
      </p:sp>
      <p:sp>
        <p:nvSpPr>
          <p:cNvPr id="12" name="Text Placeholder 11">
            <a:extLst>
              <a:ext uri="{FF2B5EF4-FFF2-40B4-BE49-F238E27FC236}">
                <a16:creationId xmlns:a16="http://schemas.microsoft.com/office/drawing/2014/main" id="{D0AFAEA1-9B5C-4FC5-9E11-A45DAFD21356}"/>
              </a:ext>
            </a:extLst>
          </p:cNvPr>
          <p:cNvSpPr>
            <a:spLocks noGrp="1"/>
          </p:cNvSpPr>
          <p:nvPr>
            <p:ph type="body" sz="quarter" idx="10" hasCustomPrompt="1"/>
          </p:nvPr>
        </p:nvSpPr>
        <p:spPr>
          <a:xfrm>
            <a:off x="1061556" y="4132567"/>
            <a:ext cx="2440766" cy="217487"/>
          </a:xfrm>
        </p:spPr>
        <p:txBody>
          <a:bodyPr>
            <a:noAutofit/>
          </a:bodyPr>
          <a:lstStyle>
            <a:lvl1pPr>
              <a:defRPr sz="1000" b="0">
                <a:solidFill>
                  <a:schemeClr val="bg1"/>
                </a:solidFill>
              </a:defRPr>
            </a:lvl1pPr>
          </a:lstStyle>
          <a:p>
            <a:pPr lvl="0"/>
            <a:r>
              <a:rPr lang="en-AU" sz="1000" dirty="0"/>
              <a:t>Click to add version number (X.X format)</a:t>
            </a:r>
            <a:endParaRPr lang="en-AU" dirty="0"/>
          </a:p>
        </p:txBody>
      </p:sp>
      <p:sp>
        <p:nvSpPr>
          <p:cNvPr id="13" name="Text Placeholder 11">
            <a:extLst>
              <a:ext uri="{FF2B5EF4-FFF2-40B4-BE49-F238E27FC236}">
                <a16:creationId xmlns:a16="http://schemas.microsoft.com/office/drawing/2014/main" id="{E282D6CB-C008-45BD-B50D-FABBBCCA3E2E}"/>
              </a:ext>
            </a:extLst>
          </p:cNvPr>
          <p:cNvSpPr>
            <a:spLocks noGrp="1"/>
          </p:cNvSpPr>
          <p:nvPr>
            <p:ph type="body" sz="quarter" idx="11" hasCustomPrompt="1"/>
          </p:nvPr>
        </p:nvSpPr>
        <p:spPr>
          <a:xfrm>
            <a:off x="1136316" y="4362626"/>
            <a:ext cx="2642054" cy="217487"/>
          </a:xfrm>
        </p:spPr>
        <p:txBody>
          <a:bodyPr>
            <a:noAutofit/>
          </a:bodyPr>
          <a:lstStyle>
            <a:lvl1pPr>
              <a:defRPr sz="1000" b="0">
                <a:solidFill>
                  <a:schemeClr val="bg1"/>
                </a:solidFill>
              </a:defRPr>
            </a:lvl1pPr>
          </a:lstStyle>
          <a:p>
            <a:pPr lvl="0"/>
            <a:r>
              <a:rPr lang="en-AU" sz="1000" dirty="0"/>
              <a:t>Click to add release date (XX XXX 20XX format)</a:t>
            </a:r>
            <a:endParaRPr lang="en-AU" dirty="0"/>
          </a:p>
        </p:txBody>
      </p:sp>
      <p:sp>
        <p:nvSpPr>
          <p:cNvPr id="11" name="Slide Number Placeholder 8">
            <a:extLst>
              <a:ext uri="{FF2B5EF4-FFF2-40B4-BE49-F238E27FC236}">
                <a16:creationId xmlns:a16="http://schemas.microsoft.com/office/drawing/2014/main" id="{41C49602-AB90-4DE2-AF71-34B7B60C3FC7}"/>
              </a:ext>
            </a:extLst>
          </p:cNvPr>
          <p:cNvSpPr>
            <a:spLocks noGrp="1"/>
          </p:cNvSpPr>
          <p:nvPr>
            <p:ph type="sldNum" sz="quarter" idx="12"/>
          </p:nvPr>
        </p:nvSpPr>
        <p:spPr>
          <a:xfrm>
            <a:off x="5457293" y="6218334"/>
            <a:ext cx="2057400" cy="365125"/>
          </a:xfrm>
        </p:spPr>
        <p:txBody>
          <a:bodyPr/>
          <a:lstStyle/>
          <a:p>
            <a:fld id="{A9D36E53-D99A-0F41-B3E8-EF235B9A2E23}" type="slidenum">
              <a:rPr lang="en-US" smtClean="0"/>
              <a:pPr/>
              <a:t>‹#›</a:t>
            </a:fld>
            <a:endParaRPr lang="en-US" dirty="0"/>
          </a:p>
        </p:txBody>
      </p:sp>
      <p:pic>
        <p:nvPicPr>
          <p:cNvPr id="14" name="Picture 13">
            <a:extLst>
              <a:ext uri="{FF2B5EF4-FFF2-40B4-BE49-F238E27FC236}">
                <a16:creationId xmlns:a16="http://schemas.microsoft.com/office/drawing/2014/main" id="{39C152FE-5F69-47DA-97F2-23C819318A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5" name="Footer Placeholder 7">
            <a:extLst>
              <a:ext uri="{FF2B5EF4-FFF2-40B4-BE49-F238E27FC236}">
                <a16:creationId xmlns:a16="http://schemas.microsoft.com/office/drawing/2014/main" id="{D61A840A-CEA1-4B46-B349-FF653F0D24F9}"/>
              </a:ext>
            </a:extLst>
          </p:cNvPr>
          <p:cNvSpPr>
            <a:spLocks noGrp="1"/>
          </p:cNvSpPr>
          <p:nvPr>
            <p:ph type="ftr" sz="quarter" idx="13"/>
          </p:nvPr>
        </p:nvSpPr>
        <p:spPr>
          <a:xfrm>
            <a:off x="628650" y="6218334"/>
            <a:ext cx="3086100" cy="365125"/>
          </a:xfrm>
        </p:spPr>
        <p:txBody>
          <a:bodyPr/>
          <a:lstStyle/>
          <a:p>
            <a:r>
              <a:rPr lang="en-US" dirty="0"/>
              <a:t>Module 2, Snippet 6</a:t>
            </a:r>
          </a:p>
        </p:txBody>
      </p:sp>
      <p:sp>
        <p:nvSpPr>
          <p:cNvPr id="16" name="TextBox 15">
            <a:extLst>
              <a:ext uri="{FF2B5EF4-FFF2-40B4-BE49-F238E27FC236}">
                <a16:creationId xmlns:a16="http://schemas.microsoft.com/office/drawing/2014/main" id="{5E616398-C872-4A9A-9BB7-2F355D915499}"/>
              </a:ext>
            </a:extLst>
          </p:cNvPr>
          <p:cNvSpPr txBox="1"/>
          <p:nvPr userDrawn="1"/>
        </p:nvSpPr>
        <p:spPr>
          <a:xfrm>
            <a:off x="628650" y="1086864"/>
            <a:ext cx="7886700" cy="754053"/>
          </a:xfrm>
          <a:prstGeom prst="rect">
            <a:avLst/>
          </a:prstGeom>
          <a:noFill/>
        </p:spPr>
        <p:txBody>
          <a:bodyPr wrap="square" rtlCol="0">
            <a:spAutoFit/>
          </a:bodyPr>
          <a:lstStyle/>
          <a:p>
            <a:pPr>
              <a:spcAft>
                <a:spcPts val="600"/>
              </a:spcAft>
            </a:pPr>
            <a:r>
              <a:rPr lang="en-AU" sz="1800" b="1" dirty="0">
                <a:solidFill>
                  <a:srgbClr val="01A0DF"/>
                </a:solidFill>
              </a:rPr>
              <a:t>Sponsors</a:t>
            </a:r>
          </a:p>
          <a:p>
            <a:r>
              <a:rPr lang="en-AU" sz="1000" b="0" dirty="0">
                <a:solidFill>
                  <a:schemeClr val="bg1"/>
                </a:solidFill>
              </a:rPr>
              <a:t>Traffic Accident Commission of Victoria</a:t>
            </a:r>
          </a:p>
          <a:p>
            <a:r>
              <a:rPr lang="en-AU" sz="1000" b="0" dirty="0">
                <a:solidFill>
                  <a:schemeClr val="bg1"/>
                </a:solidFill>
              </a:rPr>
              <a:t>Department of Transport, Victoria State Government</a:t>
            </a:r>
          </a:p>
        </p:txBody>
      </p:sp>
    </p:spTree>
    <p:extLst>
      <p:ext uri="{BB962C8B-B14F-4D97-AF65-F5344CB8AC3E}">
        <p14:creationId xmlns:p14="http://schemas.microsoft.com/office/powerpoint/2010/main" val="2547387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p:bg>
      <p:bgPr>
        <a:solidFill>
          <a:srgbClr val="0E1429"/>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A2227A-6067-443E-B63E-AF114C69F719}"/>
              </a:ext>
            </a:extLst>
          </p:cNvPr>
          <p:cNvSpPr>
            <a:spLocks noGrp="1"/>
          </p:cNvSpPr>
          <p:nvPr>
            <p:ph type="body" sz="quarter" idx="10" hasCustomPrompt="1"/>
          </p:nvPr>
        </p:nvSpPr>
        <p:spPr>
          <a:xfrm>
            <a:off x="509588" y="2200275"/>
            <a:ext cx="8169275" cy="1811008"/>
          </a:xfrm>
        </p:spPr>
        <p:txBody>
          <a:bodyPr>
            <a:normAutofit/>
          </a:bodyPr>
          <a:lstStyle>
            <a:lvl1pPr>
              <a:defRPr sz="6000">
                <a:solidFill>
                  <a:srgbClr val="01A0DF"/>
                </a:solidFill>
              </a:defRPr>
            </a:lvl1pPr>
          </a:lstStyle>
          <a:p>
            <a:pPr lvl="0"/>
            <a:r>
              <a:rPr lang="en-US" dirty="0"/>
              <a:t>Section Title</a:t>
            </a:r>
          </a:p>
        </p:txBody>
      </p:sp>
      <p:sp>
        <p:nvSpPr>
          <p:cNvPr id="4" name="Slide Number Placeholder 8">
            <a:extLst>
              <a:ext uri="{FF2B5EF4-FFF2-40B4-BE49-F238E27FC236}">
                <a16:creationId xmlns:a16="http://schemas.microsoft.com/office/drawing/2014/main" id="{EC6AC5CA-FFEA-4D13-8E5F-8DEBEA42F37F}"/>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5" name="Picture 4">
            <a:extLst>
              <a:ext uri="{FF2B5EF4-FFF2-40B4-BE49-F238E27FC236}">
                <a16:creationId xmlns:a16="http://schemas.microsoft.com/office/drawing/2014/main" id="{A1933036-6E03-4F7D-91B9-A643C9A27F5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7" name="Footer Placeholder 7">
            <a:extLst>
              <a:ext uri="{FF2B5EF4-FFF2-40B4-BE49-F238E27FC236}">
                <a16:creationId xmlns:a16="http://schemas.microsoft.com/office/drawing/2014/main" id="{7ED945FC-2488-4B60-917B-004988BEF009}"/>
              </a:ext>
            </a:extLst>
          </p:cNvPr>
          <p:cNvSpPr>
            <a:spLocks noGrp="1"/>
          </p:cNvSpPr>
          <p:nvPr>
            <p:ph type="ftr" sz="quarter" idx="12"/>
          </p:nvPr>
        </p:nvSpPr>
        <p:spPr>
          <a:xfrm>
            <a:off x="628650" y="6218334"/>
            <a:ext cx="3086100" cy="365125"/>
          </a:xfrm>
        </p:spPr>
        <p:txBody>
          <a:bodyPr/>
          <a:lstStyle/>
          <a:p>
            <a:r>
              <a:rPr lang="en-US" dirty="0"/>
              <a:t>Module 2, Snippet 6</a:t>
            </a:r>
          </a:p>
        </p:txBody>
      </p:sp>
    </p:spTree>
    <p:extLst>
      <p:ext uri="{BB962C8B-B14F-4D97-AF65-F5344CB8AC3E}">
        <p14:creationId xmlns:p14="http://schemas.microsoft.com/office/powerpoint/2010/main" val="57734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788670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6</a:t>
            </a:r>
          </a:p>
        </p:txBody>
      </p:sp>
      <p:sp>
        <p:nvSpPr>
          <p:cNvPr id="9" name="Slide Number Placeholder 8">
            <a:extLst>
              <a:ext uri="{FF2B5EF4-FFF2-40B4-BE49-F238E27FC236}">
                <a16:creationId xmlns:a16="http://schemas.microsoft.com/office/drawing/2014/main" id="{42A2BCFF-CEC8-42C2-97A7-457F4FE334D4}"/>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0" name="Picture 9">
            <a:extLst>
              <a:ext uri="{FF2B5EF4-FFF2-40B4-BE49-F238E27FC236}">
                <a16:creationId xmlns:a16="http://schemas.microsoft.com/office/drawing/2014/main" id="{0AB9FB52-9FAE-4302-A71B-8C83AB2EAE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75983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549593"/>
            <a:ext cx="4494212" cy="4351338"/>
          </a:xfrm>
        </p:spPr>
        <p:txBody>
          <a:bodyPr/>
          <a:lstStyle/>
          <a:p>
            <a:endParaRPr lang="en-AU" dirty="0"/>
          </a:p>
        </p:txBody>
      </p:sp>
      <p:sp>
        <p:nvSpPr>
          <p:cNvPr id="5" name="Text Placeholder 4">
            <a:extLst>
              <a:ext uri="{FF2B5EF4-FFF2-40B4-BE49-F238E27FC236}">
                <a16:creationId xmlns:a16="http://schemas.microsoft.com/office/drawing/2014/main" id="{C9F12EA2-E83B-456A-9BEC-6D6B42005379}"/>
              </a:ext>
            </a:extLst>
          </p:cNvPr>
          <p:cNvSpPr>
            <a:spLocks noGrp="1"/>
          </p:cNvSpPr>
          <p:nvPr>
            <p:ph type="body" sz="quarter" idx="13"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0" name="Slide Number Placeholder 8">
            <a:extLst>
              <a:ext uri="{FF2B5EF4-FFF2-40B4-BE49-F238E27FC236}">
                <a16:creationId xmlns:a16="http://schemas.microsoft.com/office/drawing/2014/main" id="{4A136AC9-5B72-41B5-8956-382EEAB51049}"/>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1" name="Picture 10">
            <a:extLst>
              <a:ext uri="{FF2B5EF4-FFF2-40B4-BE49-F238E27FC236}">
                <a16:creationId xmlns:a16="http://schemas.microsoft.com/office/drawing/2014/main" id="{67081FC1-A279-4F1E-B36F-1591B1696D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9" name="Footer Placeholder 7">
            <a:extLst>
              <a:ext uri="{FF2B5EF4-FFF2-40B4-BE49-F238E27FC236}">
                <a16:creationId xmlns:a16="http://schemas.microsoft.com/office/drawing/2014/main" id="{72C9DCE0-0448-9644-8BDE-04EBC5D6D95D}"/>
              </a:ext>
            </a:extLst>
          </p:cNvPr>
          <p:cNvSpPr txBox="1">
            <a:spLocks/>
          </p:cNvSpPr>
          <p:nvPr userDrawn="1"/>
        </p:nvSpPr>
        <p:spPr>
          <a:xfrm>
            <a:off x="628650" y="6218333"/>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2, Snippet 5</a:t>
            </a:r>
          </a:p>
        </p:txBody>
      </p:sp>
    </p:spTree>
    <p:extLst>
      <p:ext uri="{BB962C8B-B14F-4D97-AF65-F5344CB8AC3E}">
        <p14:creationId xmlns:p14="http://schemas.microsoft.com/office/powerpoint/2010/main" val="139011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3"/>
            <a:ext cx="3943350" cy="4351338"/>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60113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and picture 2">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49594"/>
            <a:ext cx="3943350" cy="2094646"/>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4649788" y="1221789"/>
            <a:ext cx="4494212" cy="2232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664788"/>
            <a:ext cx="4494212" cy="2232000"/>
          </a:xfrm>
        </p:spPr>
        <p:txBody>
          <a:bodyPr/>
          <a:lstStyle/>
          <a:p>
            <a:endParaRPr lang="en-AU"/>
          </a:p>
        </p:txBody>
      </p:sp>
      <p:sp>
        <p:nvSpPr>
          <p:cNvPr id="10" name="Text Placeholder 4">
            <a:extLst>
              <a:ext uri="{FF2B5EF4-FFF2-40B4-BE49-F238E27FC236}">
                <a16:creationId xmlns:a16="http://schemas.microsoft.com/office/drawing/2014/main" id="{56C7ABE7-6DC4-43AB-9AB1-92B874A1CEF3}"/>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Slide Number Placeholder 8">
            <a:extLst>
              <a:ext uri="{FF2B5EF4-FFF2-40B4-BE49-F238E27FC236}">
                <a16:creationId xmlns:a16="http://schemas.microsoft.com/office/drawing/2014/main" id="{CE680EAC-4A6D-490C-95C9-BB4DEFF8CC4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2" name="Picture 11">
            <a:extLst>
              <a:ext uri="{FF2B5EF4-FFF2-40B4-BE49-F238E27FC236}">
                <a16:creationId xmlns:a16="http://schemas.microsoft.com/office/drawing/2014/main" id="{8C794707-A10C-49EA-A3AD-2FF1DEADD3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
        <p:nvSpPr>
          <p:cNvPr id="13" name="Text Placeholder 4">
            <a:extLst>
              <a:ext uri="{FF2B5EF4-FFF2-40B4-BE49-F238E27FC236}">
                <a16:creationId xmlns:a16="http://schemas.microsoft.com/office/drawing/2014/main" id="{E2CB5952-0470-402A-899A-4A07400D7334}"/>
              </a:ext>
            </a:extLst>
          </p:cNvPr>
          <p:cNvSpPr>
            <a:spLocks noGrp="1"/>
          </p:cNvSpPr>
          <p:nvPr>
            <p:ph type="body" sz="quarter" idx="15" hasCustomPrompt="1"/>
          </p:nvPr>
        </p:nvSpPr>
        <p:spPr>
          <a:xfrm>
            <a:off x="4649788" y="3464852"/>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4" name="Picture Placeholder 4">
            <a:extLst>
              <a:ext uri="{FF2B5EF4-FFF2-40B4-BE49-F238E27FC236}">
                <a16:creationId xmlns:a16="http://schemas.microsoft.com/office/drawing/2014/main" id="{6E260B2F-1EB3-428E-95FD-243FD115F227}"/>
              </a:ext>
            </a:extLst>
          </p:cNvPr>
          <p:cNvSpPr>
            <a:spLocks noGrp="1"/>
          </p:cNvSpPr>
          <p:nvPr>
            <p:ph type="pic" sz="quarter" idx="16"/>
          </p:nvPr>
        </p:nvSpPr>
        <p:spPr>
          <a:xfrm>
            <a:off x="628650" y="3660047"/>
            <a:ext cx="3943350" cy="2232000"/>
          </a:xfrm>
        </p:spPr>
        <p:txBody>
          <a:bodyPr/>
          <a:lstStyle/>
          <a:p>
            <a:endParaRPr lang="en-AU"/>
          </a:p>
        </p:txBody>
      </p:sp>
      <p:sp>
        <p:nvSpPr>
          <p:cNvPr id="15" name="Text Placeholder 4">
            <a:extLst>
              <a:ext uri="{FF2B5EF4-FFF2-40B4-BE49-F238E27FC236}">
                <a16:creationId xmlns:a16="http://schemas.microsoft.com/office/drawing/2014/main" id="{639B3741-CB69-4A19-B3BD-55E5F11D5E65}"/>
              </a:ext>
            </a:extLst>
          </p:cNvPr>
          <p:cNvSpPr>
            <a:spLocks noGrp="1"/>
          </p:cNvSpPr>
          <p:nvPr>
            <p:ph type="body" sz="quarter" idx="17" hasCustomPrompt="1"/>
          </p:nvPr>
        </p:nvSpPr>
        <p:spPr>
          <a:xfrm>
            <a:off x="628650" y="5905414"/>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Tree>
    <p:extLst>
      <p:ext uri="{BB962C8B-B14F-4D97-AF65-F5344CB8AC3E}">
        <p14:creationId xmlns:p14="http://schemas.microsoft.com/office/powerpoint/2010/main" val="3564410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3">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3"/>
            <a:ext cx="7886699" cy="2082141"/>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3787301"/>
            <a:ext cx="3865562" cy="2124000"/>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3776931"/>
            <a:ext cx="3865562" cy="2124000"/>
          </a:xfrm>
        </p:spPr>
        <p:txBody>
          <a:bodyPr/>
          <a:lstStyle/>
          <a:p>
            <a:endParaRPr lang="en-AU"/>
          </a:p>
        </p:txBody>
      </p:sp>
      <p:sp>
        <p:nvSpPr>
          <p:cNvPr id="10" name="Text Placeholder 4">
            <a:extLst>
              <a:ext uri="{FF2B5EF4-FFF2-40B4-BE49-F238E27FC236}">
                <a16:creationId xmlns:a16="http://schemas.microsoft.com/office/drawing/2014/main" id="{431E9B43-4E68-4ED0-BE64-1C7B52E412CC}"/>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174C724A-32D2-428C-8919-FE871C7A6A96}"/>
              </a:ext>
            </a:extLst>
          </p:cNvPr>
          <p:cNvSpPr>
            <a:spLocks noGrp="1"/>
          </p:cNvSpPr>
          <p:nvPr>
            <p:ph type="body" sz="quarter" idx="15" hasCustomPrompt="1"/>
          </p:nvPr>
        </p:nvSpPr>
        <p:spPr>
          <a:xfrm>
            <a:off x="628649" y="589848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EBC7B252-7B3F-4710-97B5-D4D1EB95E58B}"/>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8865E9CA-67B7-4C0C-89C3-399FF286B3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52387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6">
    <p:bg>
      <p:bgPr>
        <a:solidFill>
          <a:srgbClr val="0E1429"/>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549592"/>
            <a:ext cx="7886699" cy="1339200"/>
          </a:xfrm>
          <a:prstGeom prst="rect">
            <a:avLst/>
          </a:prstGeom>
        </p:spPr>
        <p:txBody>
          <a:bodyPr>
            <a:normAutofit/>
          </a:bodyPr>
          <a:lstStyle>
            <a:lvl1pPr>
              <a:defRPr sz="1800">
                <a:solidFill>
                  <a:schemeClr val="bg1"/>
                </a:solidFill>
                <a:latin typeface="+mj-lt"/>
              </a:defRPr>
            </a:lvl1pPr>
            <a:lvl2pPr>
              <a:defRPr sz="1800">
                <a:solidFill>
                  <a:schemeClr val="bg1"/>
                </a:solidFill>
                <a:latin typeface="+mj-lt"/>
              </a:defRPr>
            </a:lvl2pPr>
            <a:lvl3pPr>
              <a:defRPr sz="1800">
                <a:solidFill>
                  <a:schemeClr val="bg1"/>
                </a:solidFill>
                <a:latin typeface="+mj-lt"/>
              </a:defRPr>
            </a:lvl3pPr>
            <a:lvl4pPr>
              <a:defRPr sz="1800">
                <a:solidFill>
                  <a:schemeClr val="bg1"/>
                </a:solidFill>
                <a:latin typeface="+mj-lt"/>
              </a:defRPr>
            </a:lvl4pPr>
            <a:lvl5pPr>
              <a:defRPr sz="1800">
                <a:solidFill>
                  <a:schemeClr val="bg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0711B6B-B869-4D93-8F6A-7FEFF7544334}"/>
              </a:ext>
            </a:extLst>
          </p:cNvPr>
          <p:cNvSpPr>
            <a:spLocks noGrp="1"/>
          </p:cNvSpPr>
          <p:nvPr>
            <p:ph type="title"/>
          </p:nvPr>
        </p:nvSpPr>
        <p:spPr>
          <a:xfrm>
            <a:off x="628650" y="365126"/>
            <a:ext cx="7886700" cy="816693"/>
          </a:xfrm>
        </p:spPr>
        <p:txBody>
          <a:bodyPr/>
          <a:lstStyle>
            <a:lvl1pPr>
              <a:defRPr>
                <a:solidFill>
                  <a:srgbClr val="01A0DF"/>
                </a:solidFill>
              </a:defRPr>
            </a:lvl1pPr>
          </a:lstStyle>
          <a:p>
            <a:r>
              <a:rPr lang="en-US" dirty="0"/>
              <a:t>Click to edit Master title style</a:t>
            </a:r>
            <a:endParaRPr lang="en-AU" dirty="0"/>
          </a:p>
        </p:txBody>
      </p:sp>
      <p:sp>
        <p:nvSpPr>
          <p:cNvPr id="8" name="Footer Placeholder 7">
            <a:extLst>
              <a:ext uri="{FF2B5EF4-FFF2-40B4-BE49-F238E27FC236}">
                <a16:creationId xmlns:a16="http://schemas.microsoft.com/office/drawing/2014/main" id="{84E814F7-220C-4B6A-9990-56B03F538CF1}"/>
              </a:ext>
            </a:extLst>
          </p:cNvPr>
          <p:cNvSpPr>
            <a:spLocks noGrp="1"/>
          </p:cNvSpPr>
          <p:nvPr>
            <p:ph type="ftr" sz="quarter" idx="10"/>
          </p:nvPr>
        </p:nvSpPr>
        <p:spPr>
          <a:xfrm>
            <a:off x="628650" y="6218334"/>
            <a:ext cx="3086100" cy="365125"/>
          </a:xfrm>
        </p:spPr>
        <p:txBody>
          <a:bodyPr/>
          <a:lstStyle/>
          <a:p>
            <a:r>
              <a:rPr lang="en-US" dirty="0"/>
              <a:t>Module 2, Snippet 3</a:t>
            </a:r>
          </a:p>
        </p:txBody>
      </p:sp>
      <p:sp>
        <p:nvSpPr>
          <p:cNvPr id="4" name="Picture Placeholder 3">
            <a:extLst>
              <a:ext uri="{FF2B5EF4-FFF2-40B4-BE49-F238E27FC236}">
                <a16:creationId xmlns:a16="http://schemas.microsoft.com/office/drawing/2014/main" id="{B8979E00-5FED-415D-85C8-81B7FD66720F}"/>
              </a:ext>
            </a:extLst>
          </p:cNvPr>
          <p:cNvSpPr>
            <a:spLocks noGrp="1"/>
          </p:cNvSpPr>
          <p:nvPr>
            <p:ph type="pic" sz="quarter" idx="12"/>
          </p:nvPr>
        </p:nvSpPr>
        <p:spPr>
          <a:xfrm>
            <a:off x="628649" y="2958874"/>
            <a:ext cx="3865562" cy="2952427"/>
          </a:xfrm>
        </p:spPr>
        <p:txBody>
          <a:bodyPr/>
          <a:lstStyle/>
          <a:p>
            <a:endParaRPr lang="en-AU" dirty="0"/>
          </a:p>
        </p:txBody>
      </p:sp>
      <p:sp>
        <p:nvSpPr>
          <p:cNvPr id="5" name="Picture Placeholder 4">
            <a:extLst>
              <a:ext uri="{FF2B5EF4-FFF2-40B4-BE49-F238E27FC236}">
                <a16:creationId xmlns:a16="http://schemas.microsoft.com/office/drawing/2014/main" id="{CE4F0D19-DCB8-43FA-852F-569918260E33}"/>
              </a:ext>
            </a:extLst>
          </p:cNvPr>
          <p:cNvSpPr>
            <a:spLocks noGrp="1"/>
          </p:cNvSpPr>
          <p:nvPr>
            <p:ph type="pic" sz="quarter" idx="13"/>
          </p:nvPr>
        </p:nvSpPr>
        <p:spPr>
          <a:xfrm>
            <a:off x="4649788" y="2958874"/>
            <a:ext cx="3865562" cy="2942057"/>
          </a:xfrm>
        </p:spPr>
        <p:txBody>
          <a:bodyPr/>
          <a:lstStyle/>
          <a:p>
            <a:endParaRPr lang="en-AU"/>
          </a:p>
        </p:txBody>
      </p:sp>
      <p:sp>
        <p:nvSpPr>
          <p:cNvPr id="10" name="Text Placeholder 4">
            <a:extLst>
              <a:ext uri="{FF2B5EF4-FFF2-40B4-BE49-F238E27FC236}">
                <a16:creationId xmlns:a16="http://schemas.microsoft.com/office/drawing/2014/main" id="{F0C94240-E8E3-4FE6-B901-4A6F9739C5BB}"/>
              </a:ext>
            </a:extLst>
          </p:cNvPr>
          <p:cNvSpPr>
            <a:spLocks noGrp="1"/>
          </p:cNvSpPr>
          <p:nvPr>
            <p:ph type="body" sz="quarter" idx="14" hasCustomPrompt="1"/>
          </p:nvPr>
        </p:nvSpPr>
        <p:spPr>
          <a:xfrm>
            <a:off x="4649788" y="590093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1" name="Text Placeholder 4">
            <a:extLst>
              <a:ext uri="{FF2B5EF4-FFF2-40B4-BE49-F238E27FC236}">
                <a16:creationId xmlns:a16="http://schemas.microsoft.com/office/drawing/2014/main" id="{A233EA9E-31F3-456E-9B2A-9E47BC2DF7F4}"/>
              </a:ext>
            </a:extLst>
          </p:cNvPr>
          <p:cNvSpPr>
            <a:spLocks noGrp="1"/>
          </p:cNvSpPr>
          <p:nvPr>
            <p:ph type="body" sz="quarter" idx="15" hasCustomPrompt="1"/>
          </p:nvPr>
        </p:nvSpPr>
        <p:spPr>
          <a:xfrm>
            <a:off x="628649" y="5911301"/>
            <a:ext cx="3865562" cy="179387"/>
          </a:xfrm>
        </p:spPr>
        <p:txBody>
          <a:bodyPr>
            <a:noAutofit/>
          </a:bodyPr>
          <a:lstStyle>
            <a:lvl1pPr>
              <a:defRPr sz="900">
                <a:solidFill>
                  <a:srgbClr val="01A0DF"/>
                </a:solidFill>
              </a:defRPr>
            </a:lvl1pPr>
            <a:lvl2pPr>
              <a:defRPr sz="1000"/>
            </a:lvl2pPr>
            <a:lvl3pPr>
              <a:defRPr sz="1000"/>
            </a:lvl3pPr>
            <a:lvl4pPr>
              <a:defRPr sz="1000"/>
            </a:lvl4pPr>
            <a:lvl5pPr>
              <a:defRPr sz="1000"/>
            </a:lvl5pPr>
          </a:lstStyle>
          <a:p>
            <a:pPr lvl="0"/>
            <a:r>
              <a:rPr lang="en-US" dirty="0"/>
              <a:t>Click to enter reference</a:t>
            </a:r>
          </a:p>
        </p:txBody>
      </p:sp>
      <p:sp>
        <p:nvSpPr>
          <p:cNvPr id="12" name="Slide Number Placeholder 8">
            <a:extLst>
              <a:ext uri="{FF2B5EF4-FFF2-40B4-BE49-F238E27FC236}">
                <a16:creationId xmlns:a16="http://schemas.microsoft.com/office/drawing/2014/main" id="{DBC9BDE5-AADC-4D3B-B6AB-2F9BD9E33702}"/>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a:t>
            </a:fld>
            <a:endParaRPr lang="en-US" dirty="0"/>
          </a:p>
        </p:txBody>
      </p:sp>
      <p:pic>
        <p:nvPicPr>
          <p:cNvPr id="13" name="Picture 12">
            <a:extLst>
              <a:ext uri="{FF2B5EF4-FFF2-40B4-BE49-F238E27FC236}">
                <a16:creationId xmlns:a16="http://schemas.microsoft.com/office/drawing/2014/main" id="{689B4146-939A-45E0-9AD5-D31F9E11DB0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38469" y="6137046"/>
            <a:ext cx="1147312" cy="529148"/>
          </a:xfrm>
          <a:prstGeom prst="rect">
            <a:avLst/>
          </a:prstGeom>
        </p:spPr>
      </p:pic>
    </p:spTree>
    <p:extLst>
      <p:ext uri="{BB962C8B-B14F-4D97-AF65-F5344CB8AC3E}">
        <p14:creationId xmlns:p14="http://schemas.microsoft.com/office/powerpoint/2010/main" val="181362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HEADER 1</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Module 2, Snippet 6</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36E53-D99A-0F41-B3E8-EF235B9A2E23}" type="slidenum">
              <a:rPr lang="en-US" smtClean="0"/>
              <a:pPr/>
              <a:t>‹#›</a:t>
            </a:fld>
            <a:endParaRPr lang="en-US" dirty="0"/>
          </a:p>
        </p:txBody>
      </p:sp>
    </p:spTree>
    <p:extLst>
      <p:ext uri="{BB962C8B-B14F-4D97-AF65-F5344CB8AC3E}">
        <p14:creationId xmlns:p14="http://schemas.microsoft.com/office/powerpoint/2010/main" val="319757308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hf hdr="0" dt="0"/>
  <p:txStyles>
    <p:titleStyle>
      <a:lvl1pPr algn="l" defTabSz="914400" rtl="0" eaLnBrk="1" latinLnBrk="0" hangingPunct="1">
        <a:lnSpc>
          <a:spcPct val="90000"/>
        </a:lnSpc>
        <a:spcBef>
          <a:spcPct val="0"/>
        </a:spcBef>
        <a:buNone/>
        <a:defRPr sz="28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audio" Target="../media/media21.mp3"/><Relationship Id="rId13" Type="http://schemas.openxmlformats.org/officeDocument/2006/relationships/image" Target="../media/image8.png"/><Relationship Id="rId3" Type="http://schemas.microsoft.com/office/2007/relationships/media" Target="../media/media19.mp4"/><Relationship Id="rId7" Type="http://schemas.microsoft.com/office/2007/relationships/media" Target="../media/media21.mp3"/><Relationship Id="rId12" Type="http://schemas.openxmlformats.org/officeDocument/2006/relationships/image" Target="../media/image15.png"/><Relationship Id="rId2" Type="http://schemas.openxmlformats.org/officeDocument/2006/relationships/video" Target="../media/media18.mp4"/><Relationship Id="rId1" Type="http://schemas.microsoft.com/office/2007/relationships/media" Target="../media/media18.mp4"/><Relationship Id="rId6" Type="http://schemas.openxmlformats.org/officeDocument/2006/relationships/audio" Target="../media/media20.mp3"/><Relationship Id="rId11" Type="http://schemas.openxmlformats.org/officeDocument/2006/relationships/image" Target="../media/image14.png"/><Relationship Id="rId5" Type="http://schemas.microsoft.com/office/2007/relationships/media" Target="../media/media20.mp3"/><Relationship Id="rId10" Type="http://schemas.openxmlformats.org/officeDocument/2006/relationships/notesSlide" Target="../notesSlides/notesSlide11.xml"/><Relationship Id="rId4" Type="http://schemas.openxmlformats.org/officeDocument/2006/relationships/video" Target="../media/media19.mp4"/><Relationship Id="rId9"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18.png"/><Relationship Id="rId3" Type="http://schemas.microsoft.com/office/2007/relationships/media" Target="../media/media23.mp3"/><Relationship Id="rId7" Type="http://schemas.openxmlformats.org/officeDocument/2006/relationships/slideLayout" Target="../slideLayouts/slideLayout4.xml"/><Relationship Id="rId12" Type="http://schemas.microsoft.com/office/2007/relationships/hdphoto" Target="../media/hdphoto2.wdp"/><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audio" Target="../media/media24.mp3"/><Relationship Id="rId11" Type="http://schemas.openxmlformats.org/officeDocument/2006/relationships/image" Target="../media/image17.png"/><Relationship Id="rId5" Type="http://schemas.microsoft.com/office/2007/relationships/media" Target="../media/media24.mp3"/><Relationship Id="rId15" Type="http://schemas.openxmlformats.org/officeDocument/2006/relationships/image" Target="../media/image8.png"/><Relationship Id="rId10" Type="http://schemas.microsoft.com/office/2007/relationships/hdphoto" Target="../media/hdphoto1.wdp"/><Relationship Id="rId4" Type="http://schemas.openxmlformats.org/officeDocument/2006/relationships/audio" Target="../media/media23.mp3"/><Relationship Id="rId9" Type="http://schemas.openxmlformats.org/officeDocument/2006/relationships/image" Target="../media/image16.pn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4.xml"/><Relationship Id="rId3" Type="http://schemas.microsoft.com/office/2007/relationships/media" Target="../media/media27.mp3"/><Relationship Id="rId7" Type="http://schemas.openxmlformats.org/officeDocument/2006/relationships/slideLayout" Target="../slideLayouts/slideLayout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5" Type="http://schemas.microsoft.com/office/2007/relationships/media" Target="../media/media28.mp3"/><Relationship Id="rId4" Type="http://schemas.openxmlformats.org/officeDocument/2006/relationships/audio" Target="../media/media27.mp3"/><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microsoft.com/office/2007/relationships/media" Target="../media/media30.mp3"/><Relationship Id="rId7" Type="http://schemas.openxmlformats.org/officeDocument/2006/relationships/image" Target="../media/image8.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notesSlide" Target="../notesSlides/notesSlide15.xml"/><Relationship Id="rId5" Type="http://schemas.openxmlformats.org/officeDocument/2006/relationships/slideLayout" Target="../slideLayouts/slideLayout4.xml"/><Relationship Id="rId4" Type="http://schemas.openxmlformats.org/officeDocument/2006/relationships/audio" Target="../media/media30.mp3"/></Relationships>
</file>

<file path=ppt/slides/_rels/slide17.xml.rels><?xml version="1.0" encoding="UTF-8" standalone="yes"?>
<Relationships xmlns="http://schemas.openxmlformats.org/package/2006/relationships"><Relationship Id="rId3" Type="http://schemas.microsoft.com/office/2007/relationships/media" Target="../media/media32.mp3"/><Relationship Id="rId7" Type="http://schemas.openxmlformats.org/officeDocument/2006/relationships/image" Target="../media/image8.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audio" Target="../media/media32.mp3"/></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8.png"/><Relationship Id="rId5" Type="http://schemas.microsoft.com/office/2007/relationships/media" Target="../media/media6.mp3"/><Relationship Id="rId10" Type="http://schemas.openxmlformats.org/officeDocument/2006/relationships/notesSlide" Target="../notesSlides/notesSlide4.xml"/><Relationship Id="rId4" Type="http://schemas.openxmlformats.org/officeDocument/2006/relationships/audio" Target="../media/media5.mp3"/><Relationship Id="rId9"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audio" Target="../media/media11.mp3"/><Relationship Id="rId3" Type="http://schemas.microsoft.com/office/2007/relationships/media" Target="../media/media9.mp3"/><Relationship Id="rId7" Type="http://schemas.microsoft.com/office/2007/relationships/media" Target="../media/media11.mp3"/><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audio" Target="../media/media10.mp3"/><Relationship Id="rId11" Type="http://schemas.openxmlformats.org/officeDocument/2006/relationships/image" Target="../media/image8.png"/><Relationship Id="rId5" Type="http://schemas.microsoft.com/office/2007/relationships/media" Target="../media/media10.mp3"/><Relationship Id="rId10" Type="http://schemas.openxmlformats.org/officeDocument/2006/relationships/notesSlide" Target="../notesSlides/notesSlide5.xml"/><Relationship Id="rId4" Type="http://schemas.openxmlformats.org/officeDocument/2006/relationships/audio" Target="../media/media9.mp3"/><Relationship Id="rId9"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4.mp3"/><Relationship Id="rId7" Type="http://schemas.openxmlformats.org/officeDocument/2006/relationships/image" Target="../media/image9.jpe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14.mp3"/></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74E1017-B05B-7A43-BB07-223AA748995B}"/>
              </a:ext>
            </a:extLst>
          </p:cNvPr>
          <p:cNvSpPr>
            <a:spLocks noGrp="1"/>
          </p:cNvSpPr>
          <p:nvPr>
            <p:ph type="body" sz="quarter" idx="10"/>
          </p:nvPr>
        </p:nvSpPr>
        <p:spPr/>
        <p:txBody>
          <a:bodyPr>
            <a:normAutofit/>
          </a:bodyPr>
          <a:lstStyle/>
          <a:p>
            <a:r>
              <a:rPr lang="en-US" dirty="0"/>
              <a:t>Design that supports harm elimination</a:t>
            </a:r>
          </a:p>
        </p:txBody>
      </p:sp>
      <p:pic>
        <p:nvPicPr>
          <p:cNvPr id="3" name="TAC_MOD2_SNIP6_SLIDE_01_PARA_A">
            <a:hlinkClick r:id="" action="ppaction://media"/>
            <a:extLst>
              <a:ext uri="{FF2B5EF4-FFF2-40B4-BE49-F238E27FC236}">
                <a16:creationId xmlns:a16="http://schemas.microsoft.com/office/drawing/2014/main" id="{FE671CE0-BE39-4D12-8E64-C827356139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520" y="0"/>
            <a:ext cx="609600" cy="609600"/>
          </a:xfrm>
          <a:prstGeom prst="rect">
            <a:avLst/>
          </a:prstGeom>
        </p:spPr>
      </p:pic>
    </p:spTree>
    <p:extLst>
      <p:ext uri="{BB962C8B-B14F-4D97-AF65-F5344CB8AC3E}">
        <p14:creationId xmlns:p14="http://schemas.microsoft.com/office/powerpoint/2010/main" val="142540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1597" fill="hold"/>
                                        <p:tgtEl>
                                          <p:spTgt spid="3"/>
                                        </p:tgtEl>
                                      </p:cBhvr>
                                    </p:cmd>
                                  </p:childTnLst>
                                </p:cTn>
                              </p:par>
                            </p:childTnLst>
                          </p:cTn>
                        </p:par>
                        <p:par>
                          <p:cTn id="7" fill="hold">
                            <p:stCondLst>
                              <p:cond delay="22597"/>
                            </p:stCondLst>
                            <p:childTnLst>
                              <p:par>
                                <p:cTn id="8" presetID="3" presetClass="mediacall" presetSubtype="0" fill="hold" nodeType="afterEffect">
                                  <p:stCondLst>
                                    <p:cond delay="500"/>
                                  </p:stCondLst>
                                  <p:childTnLst>
                                    <p:cmd type="call" cmd="stop">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A543BF2-1B69-43C2-A593-492FDE1BA9C4}"/>
              </a:ext>
            </a:extLst>
          </p:cNvPr>
          <p:cNvSpPr>
            <a:spLocks noGrp="1"/>
          </p:cNvSpPr>
          <p:nvPr>
            <p:ph idx="1"/>
          </p:nvPr>
        </p:nvSpPr>
        <p:spPr>
          <a:xfrm>
            <a:off x="628649" y="1549592"/>
            <a:ext cx="7886699" cy="1663384"/>
          </a:xfrm>
        </p:spPr>
        <p:txBody>
          <a:bodyPr>
            <a:normAutofit/>
          </a:bodyPr>
          <a:lstStyle/>
          <a:p>
            <a:pPr marL="285750" indent="-285750">
              <a:buFont typeface="Arial" panose="020B0604020202020204" pitchFamily="34" charset="0"/>
              <a:buChar char="•"/>
            </a:pPr>
            <a:r>
              <a:rPr lang="en-AU" dirty="0">
                <a:solidFill>
                  <a:schemeClr val="bg1">
                    <a:lumMod val="75000"/>
                  </a:schemeClr>
                </a:solidFill>
              </a:rPr>
              <a:t>Reduce crash energy by reducing speed</a:t>
            </a:r>
          </a:p>
          <a:p>
            <a:pPr marL="285750" indent="-285750">
              <a:buFont typeface="Arial" panose="020B0604020202020204" pitchFamily="34" charset="0"/>
              <a:buChar char="•"/>
            </a:pPr>
            <a:r>
              <a:rPr lang="en-AU" dirty="0">
                <a:solidFill>
                  <a:schemeClr val="bg1">
                    <a:lumMod val="75000"/>
                  </a:schemeClr>
                </a:solidFill>
              </a:rPr>
              <a:t>Reduce impact angles</a:t>
            </a:r>
          </a:p>
          <a:p>
            <a:pPr marL="285750" indent="-285750">
              <a:buFont typeface="Arial" panose="020B0604020202020204" pitchFamily="34" charset="0"/>
              <a:buChar char="•"/>
            </a:pPr>
            <a:r>
              <a:rPr lang="en-AU" dirty="0">
                <a:solidFill>
                  <a:schemeClr val="bg1">
                    <a:lumMod val="75000"/>
                  </a:schemeClr>
                </a:solidFill>
              </a:rPr>
              <a:t>Forgiving roadside hazards</a:t>
            </a:r>
          </a:p>
          <a:p>
            <a:pPr marL="285750" indent="-285750">
              <a:buFont typeface="Arial" panose="020B0604020202020204" pitchFamily="34" charset="0"/>
              <a:buChar char="•"/>
            </a:pPr>
            <a:r>
              <a:rPr lang="en-AU" dirty="0"/>
              <a:t>Eliminate potential for rollovers</a:t>
            </a:r>
          </a:p>
        </p:txBody>
      </p:sp>
      <p:sp>
        <p:nvSpPr>
          <p:cNvPr id="6" name="Title 5">
            <a:extLst>
              <a:ext uri="{FF2B5EF4-FFF2-40B4-BE49-F238E27FC236}">
                <a16:creationId xmlns:a16="http://schemas.microsoft.com/office/drawing/2014/main" id="{07EA2AF8-24CD-43EC-86A9-422D77F45474}"/>
              </a:ext>
            </a:extLst>
          </p:cNvPr>
          <p:cNvSpPr>
            <a:spLocks noGrp="1"/>
          </p:cNvSpPr>
          <p:nvPr>
            <p:ph type="title"/>
          </p:nvPr>
        </p:nvSpPr>
        <p:spPr/>
        <p:txBody>
          <a:bodyPr/>
          <a:lstStyle/>
          <a:p>
            <a:r>
              <a:rPr lang="en-AU" dirty="0"/>
              <a:t>Design that supports harm elimination</a:t>
            </a:r>
          </a:p>
        </p:txBody>
      </p:sp>
      <p:sp>
        <p:nvSpPr>
          <p:cNvPr id="4" name="Footer Placeholder 3">
            <a:extLst>
              <a:ext uri="{FF2B5EF4-FFF2-40B4-BE49-F238E27FC236}">
                <a16:creationId xmlns:a16="http://schemas.microsoft.com/office/drawing/2014/main" id="{96DC2DAB-EA80-4679-9300-6BDEE84DA031}"/>
              </a:ext>
            </a:extLst>
          </p:cNvPr>
          <p:cNvSpPr>
            <a:spLocks noGrp="1"/>
          </p:cNvSpPr>
          <p:nvPr>
            <p:ph type="ftr" sz="quarter" idx="10"/>
          </p:nvPr>
        </p:nvSpPr>
        <p:spPr/>
        <p:txBody>
          <a:bodyPr/>
          <a:lstStyle/>
          <a:p>
            <a:r>
              <a:rPr lang="en-US"/>
              <a:t>Module 2, Snippet 6</a:t>
            </a:r>
            <a:endParaRPr lang="en-US" dirty="0"/>
          </a:p>
        </p:txBody>
      </p:sp>
      <p:sp>
        <p:nvSpPr>
          <p:cNvPr id="17" name="Text Placeholder 16">
            <a:extLst>
              <a:ext uri="{FF2B5EF4-FFF2-40B4-BE49-F238E27FC236}">
                <a16:creationId xmlns:a16="http://schemas.microsoft.com/office/drawing/2014/main" id="{3CB1B803-3525-4301-865C-1D9290E04950}"/>
              </a:ext>
            </a:extLst>
          </p:cNvPr>
          <p:cNvSpPr>
            <a:spLocks noGrp="1"/>
          </p:cNvSpPr>
          <p:nvPr>
            <p:ph type="body" sz="quarter" idx="15"/>
          </p:nvPr>
        </p:nvSpPr>
        <p:spPr/>
        <p:txBody>
          <a:bodyPr/>
          <a:lstStyle/>
          <a:p>
            <a:r>
              <a:rPr lang="en-AU" dirty="0"/>
              <a:t>Source: Centre for Automotive Safety Research</a:t>
            </a:r>
          </a:p>
          <a:p>
            <a:endParaRPr lang="en-AU" dirty="0"/>
          </a:p>
        </p:txBody>
      </p:sp>
      <p:sp>
        <p:nvSpPr>
          <p:cNvPr id="5" name="Slide Number Placeholder 4">
            <a:extLst>
              <a:ext uri="{FF2B5EF4-FFF2-40B4-BE49-F238E27FC236}">
                <a16:creationId xmlns:a16="http://schemas.microsoft.com/office/drawing/2014/main" id="{709B8D32-CCAA-4A5B-8FB3-6CAE9A72252A}"/>
              </a:ext>
            </a:extLst>
          </p:cNvPr>
          <p:cNvSpPr>
            <a:spLocks noGrp="1"/>
          </p:cNvSpPr>
          <p:nvPr>
            <p:ph type="sldNum" sz="quarter" idx="11"/>
          </p:nvPr>
        </p:nvSpPr>
        <p:spPr/>
        <p:txBody>
          <a:bodyPr/>
          <a:lstStyle/>
          <a:p>
            <a:fld id="{A9D36E53-D99A-0F41-B3E8-EF235B9A2E23}" type="slidenum">
              <a:rPr lang="en-US" smtClean="0"/>
              <a:pPr/>
              <a:t>10</a:t>
            </a:fld>
            <a:endParaRPr lang="en-US" dirty="0"/>
          </a:p>
        </p:txBody>
      </p:sp>
      <p:pic>
        <p:nvPicPr>
          <p:cNvPr id="3" name="Picture Placeholder 2" descr="A car driving down a dirt road&#10;&#10;Description automatically generated">
            <a:extLst>
              <a:ext uri="{FF2B5EF4-FFF2-40B4-BE49-F238E27FC236}">
                <a16:creationId xmlns:a16="http://schemas.microsoft.com/office/drawing/2014/main" id="{25DB2FFF-6F09-40AE-BD80-DF757D715E63}"/>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val="0"/>
              </a:ext>
            </a:extLst>
          </a:blip>
          <a:srcRect/>
          <a:stretch/>
        </p:blipFill>
        <p:spPr>
          <a:xfrm>
            <a:off x="4649788" y="3202057"/>
            <a:ext cx="3865562" cy="2698874"/>
          </a:xfrm>
        </p:spPr>
      </p:pic>
      <p:pic>
        <p:nvPicPr>
          <p:cNvPr id="13" name="Picture Placeholder 164">
            <a:extLst>
              <a:ext uri="{FF2B5EF4-FFF2-40B4-BE49-F238E27FC236}">
                <a16:creationId xmlns:a16="http://schemas.microsoft.com/office/drawing/2014/main" id="{67318D96-2638-4729-8F28-96023DA33960}"/>
              </a:ext>
            </a:extLst>
          </p:cNvPr>
          <p:cNvPicPr>
            <a:picLocks noGrp="1" noChangeAspect="1"/>
          </p:cNvPicPr>
          <p:nvPr>
            <p:ph type="pic" sz="quarter" idx="12"/>
          </p:nvPr>
        </p:nvPicPr>
        <p:blipFill rotWithShape="1">
          <a:blip r:embed="rId6" cstate="print">
            <a:extLst>
              <a:ext uri="{28A0092B-C50C-407E-A947-70E740481C1C}">
                <a14:useLocalDpi xmlns:a14="http://schemas.microsoft.com/office/drawing/2010/main" val="0"/>
              </a:ext>
            </a:extLst>
          </a:blip>
          <a:srcRect/>
          <a:stretch/>
        </p:blipFill>
        <p:spPr>
          <a:xfrm>
            <a:off x="628650" y="3212976"/>
            <a:ext cx="3865563" cy="2698874"/>
          </a:xfrm>
          <a:prstGeom prst="rect">
            <a:avLst/>
          </a:prstGeom>
        </p:spPr>
      </p:pic>
      <p:sp>
        <p:nvSpPr>
          <p:cNvPr id="12" name="Text Placeholder 11">
            <a:extLst>
              <a:ext uri="{FF2B5EF4-FFF2-40B4-BE49-F238E27FC236}">
                <a16:creationId xmlns:a16="http://schemas.microsoft.com/office/drawing/2014/main" id="{46072A4B-2A27-4F7F-92AF-7A22680FA0C6}"/>
              </a:ext>
            </a:extLst>
          </p:cNvPr>
          <p:cNvSpPr>
            <a:spLocks noGrp="1"/>
          </p:cNvSpPr>
          <p:nvPr>
            <p:ph type="body" sz="quarter" idx="14"/>
          </p:nvPr>
        </p:nvSpPr>
        <p:spPr/>
        <p:txBody>
          <a:bodyPr/>
          <a:lstStyle/>
          <a:p>
            <a:r>
              <a:rPr lang="en-AU" dirty="0"/>
              <a:t>Source: Centre for Automotive Safety Research</a:t>
            </a:r>
          </a:p>
        </p:txBody>
      </p:sp>
      <p:sp>
        <p:nvSpPr>
          <p:cNvPr id="10" name="Arrow: Chevron 9">
            <a:extLst>
              <a:ext uri="{FF2B5EF4-FFF2-40B4-BE49-F238E27FC236}">
                <a16:creationId xmlns:a16="http://schemas.microsoft.com/office/drawing/2014/main" id="{75F3706D-35C9-4522-90FB-F32D91B59857}"/>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6_SLIDE_10_PARA_A">
            <a:hlinkClick r:id="" action="ppaction://media"/>
            <a:extLst>
              <a:ext uri="{FF2B5EF4-FFF2-40B4-BE49-F238E27FC236}">
                <a16:creationId xmlns:a16="http://schemas.microsoft.com/office/drawing/2014/main" id="{0932878F-CBA9-40FA-9DCD-94FE0631A5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2520" y="0"/>
            <a:ext cx="609600" cy="609600"/>
          </a:xfrm>
          <a:prstGeom prst="rect">
            <a:avLst/>
          </a:prstGeom>
        </p:spPr>
      </p:pic>
    </p:spTree>
    <p:extLst>
      <p:ext uri="{BB962C8B-B14F-4D97-AF65-F5344CB8AC3E}">
        <p14:creationId xmlns:p14="http://schemas.microsoft.com/office/powerpoint/2010/main" val="323460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fade">
                                      <p:cBhvr>
                                        <p:cTn id="13" dur="500"/>
                                        <p:tgtEl>
                                          <p:spTgt spid="12">
                                            <p:txEl>
                                              <p:pRg st="0" end="0"/>
                                            </p:txEl>
                                          </p:spTgt>
                                        </p:tgtEl>
                                      </p:cBhvr>
                                    </p:animEffect>
                                  </p:childTnLst>
                                </p:cTn>
                              </p:par>
                              <p:par>
                                <p:cTn id="14" presetID="10" presetClass="entr" presetSubtype="0" fill="hold" nodeType="withEffect">
                                  <p:stCondLst>
                                    <p:cond delay="150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par>
                                <p:cTn id="17" presetID="1" presetClass="mediacall" presetSubtype="0" fill="hold" nodeType="withEffect">
                                  <p:stCondLst>
                                    <p:cond delay="1000"/>
                                  </p:stCondLst>
                                  <p:childTnLst>
                                    <p:cmd type="call" cmd="playFrom(0.0)">
                                      <p:cBhvr>
                                        <p:cTn id="18" dur="37403" fill="hold"/>
                                        <p:tgtEl>
                                          <p:spTgt spid="2"/>
                                        </p:tgtEl>
                                      </p:cBhvr>
                                    </p:cmd>
                                  </p:childTnLst>
                                </p:cTn>
                              </p:par>
                            </p:childTnLst>
                          </p:cTn>
                        </p:par>
                        <p:par>
                          <p:cTn id="19" fill="hold">
                            <p:stCondLst>
                              <p:cond delay="38403"/>
                            </p:stCondLst>
                            <p:childTnLst>
                              <p:par>
                                <p:cTn id="20" presetID="3" presetClass="mediacall" presetSubtype="0" fill="hold" nodeType="afterEffect">
                                  <p:stCondLst>
                                    <p:cond delay="500"/>
                                  </p:stCondLst>
                                  <p:childTnLst>
                                    <p:cmd type="call" cmd="stop">
                                      <p:cBhvr>
                                        <p:cTn id="21" dur="1" fill="hold"/>
                                        <p:tgtEl>
                                          <p:spTgt spid="2"/>
                                        </p:tgtEl>
                                      </p:cBhvr>
                                    </p:cmd>
                                  </p:childTnLst>
                                </p:cTn>
                              </p:par>
                              <p:par>
                                <p:cTn id="22" presetID="10" presetClass="entr" presetSubtype="0" fill="hold" grpId="0"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7" grpId="0" build="p"/>
      <p:bldP spid="12" grpId="0" build="p"/>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96DE083-77D5-454C-A3A3-4D4F0DD95DBF}"/>
              </a:ext>
            </a:extLst>
          </p:cNvPr>
          <p:cNvSpPr>
            <a:spLocks noGrp="1"/>
          </p:cNvSpPr>
          <p:nvPr>
            <p:ph type="body" sz="quarter" idx="10"/>
          </p:nvPr>
        </p:nvSpPr>
        <p:spPr/>
        <p:txBody>
          <a:bodyPr/>
          <a:lstStyle/>
          <a:p>
            <a:r>
              <a:rPr lang="en-AU" dirty="0"/>
              <a:t>Harm elimination examples</a:t>
            </a:r>
          </a:p>
        </p:txBody>
      </p:sp>
      <p:sp>
        <p:nvSpPr>
          <p:cNvPr id="9" name="Slide Number Placeholder 8">
            <a:extLst>
              <a:ext uri="{FF2B5EF4-FFF2-40B4-BE49-F238E27FC236}">
                <a16:creationId xmlns:a16="http://schemas.microsoft.com/office/drawing/2014/main" id="{079340E4-29A3-482F-9FEA-E2B7BFAF4E9C}"/>
              </a:ext>
            </a:extLst>
          </p:cNvPr>
          <p:cNvSpPr>
            <a:spLocks noGrp="1"/>
          </p:cNvSpPr>
          <p:nvPr>
            <p:ph type="sldNum" sz="quarter" idx="11"/>
          </p:nvPr>
        </p:nvSpPr>
        <p:spPr/>
        <p:txBody>
          <a:bodyPr/>
          <a:lstStyle/>
          <a:p>
            <a:fld id="{A9D36E53-D99A-0F41-B3E8-EF235B9A2E23}" type="slidenum">
              <a:rPr lang="en-US" smtClean="0"/>
              <a:pPr/>
              <a:t>11</a:t>
            </a:fld>
            <a:endParaRPr lang="en-US" dirty="0"/>
          </a:p>
        </p:txBody>
      </p:sp>
      <p:sp>
        <p:nvSpPr>
          <p:cNvPr id="4" name="Footer Placeholder 3">
            <a:extLst>
              <a:ext uri="{FF2B5EF4-FFF2-40B4-BE49-F238E27FC236}">
                <a16:creationId xmlns:a16="http://schemas.microsoft.com/office/drawing/2014/main" id="{32C15070-F138-4AB8-B118-C3F337BCABA4}"/>
              </a:ext>
            </a:extLst>
          </p:cNvPr>
          <p:cNvSpPr>
            <a:spLocks noGrp="1"/>
          </p:cNvSpPr>
          <p:nvPr>
            <p:ph type="ftr" sz="quarter" idx="12"/>
          </p:nvPr>
        </p:nvSpPr>
        <p:spPr/>
        <p:txBody>
          <a:bodyPr/>
          <a:lstStyle/>
          <a:p>
            <a:r>
              <a:rPr lang="en-US" dirty="0"/>
              <a:t>Module 2, Snippet 6</a:t>
            </a:r>
          </a:p>
        </p:txBody>
      </p:sp>
      <p:pic>
        <p:nvPicPr>
          <p:cNvPr id="2" name="TAC_MOD2_SNIP6_SLIDE_11_PARA_A">
            <a:hlinkClick r:id="" action="ppaction://media"/>
            <a:extLst>
              <a:ext uri="{FF2B5EF4-FFF2-40B4-BE49-F238E27FC236}">
                <a16:creationId xmlns:a16="http://schemas.microsoft.com/office/drawing/2014/main" id="{045BDD6B-6050-454A-9FCE-7FE97094D6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520" y="0"/>
            <a:ext cx="609600" cy="609600"/>
          </a:xfrm>
          <a:prstGeom prst="rect">
            <a:avLst/>
          </a:prstGeom>
        </p:spPr>
      </p:pic>
    </p:spTree>
    <p:extLst>
      <p:ext uri="{BB962C8B-B14F-4D97-AF65-F5344CB8AC3E}">
        <p14:creationId xmlns:p14="http://schemas.microsoft.com/office/powerpoint/2010/main" val="1089228120"/>
      </p:ext>
    </p:extLst>
  </p:cSld>
  <p:clrMapOvr>
    <a:masterClrMapping/>
  </p:clrMapOvr>
  <mc:AlternateContent xmlns:mc="http://schemas.openxmlformats.org/markup-compatibility/2006" xmlns:p14="http://schemas.microsoft.com/office/powerpoint/2010/main">
    <mc:Choice Requires="p14">
      <p:transition spd="med" p14:dur="700" advTm="14000">
        <p:fade/>
      </p:transition>
    </mc:Choice>
    <mc:Fallback xmlns="">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11529" fill="hold"/>
                                        <p:tgtEl>
                                          <p:spTgt spid="2"/>
                                        </p:tgtEl>
                                      </p:cBhvr>
                                    </p:cmd>
                                  </p:childTnLst>
                                </p:cTn>
                              </p:par>
                            </p:childTnLst>
                          </p:cTn>
                        </p:par>
                        <p:par>
                          <p:cTn id="7" fill="hold">
                            <p:stCondLst>
                              <p:cond delay="12529"/>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E7E0D-0F89-5B44-9ECE-E73837B12F12}"/>
              </a:ext>
            </a:extLst>
          </p:cNvPr>
          <p:cNvSpPr>
            <a:spLocks noGrp="1"/>
          </p:cNvSpPr>
          <p:nvPr>
            <p:ph type="title"/>
          </p:nvPr>
        </p:nvSpPr>
        <p:spPr/>
        <p:txBody>
          <a:bodyPr>
            <a:normAutofit/>
          </a:bodyPr>
          <a:lstStyle/>
          <a:p>
            <a:r>
              <a:rPr lang="en-US" dirty="0"/>
              <a:t>Harm elimination at intersections</a:t>
            </a:r>
          </a:p>
        </p:txBody>
      </p:sp>
      <p:sp>
        <p:nvSpPr>
          <p:cNvPr id="4" name="Footer Placeholder 3">
            <a:extLst>
              <a:ext uri="{FF2B5EF4-FFF2-40B4-BE49-F238E27FC236}">
                <a16:creationId xmlns:a16="http://schemas.microsoft.com/office/drawing/2014/main" id="{E32025C3-9F4F-3840-B95D-800B5BC2CA9B}"/>
              </a:ext>
            </a:extLst>
          </p:cNvPr>
          <p:cNvSpPr>
            <a:spLocks noGrp="1"/>
          </p:cNvSpPr>
          <p:nvPr>
            <p:ph type="ftr" sz="quarter" idx="10"/>
          </p:nvPr>
        </p:nvSpPr>
        <p:spPr/>
        <p:txBody>
          <a:bodyPr/>
          <a:lstStyle/>
          <a:p>
            <a:r>
              <a:rPr lang="en-US"/>
              <a:t>Module 2, Snippet 6</a:t>
            </a:r>
            <a:endParaRPr lang="en-US" dirty="0"/>
          </a:p>
        </p:txBody>
      </p:sp>
      <p:sp>
        <p:nvSpPr>
          <p:cNvPr id="5" name="Slide Number Placeholder 4">
            <a:extLst>
              <a:ext uri="{FF2B5EF4-FFF2-40B4-BE49-F238E27FC236}">
                <a16:creationId xmlns:a16="http://schemas.microsoft.com/office/drawing/2014/main" id="{66E71ABE-58FF-A545-B178-18D8750357C0}"/>
              </a:ext>
            </a:extLst>
          </p:cNvPr>
          <p:cNvSpPr>
            <a:spLocks noGrp="1"/>
          </p:cNvSpPr>
          <p:nvPr>
            <p:ph type="sldNum" sz="quarter" idx="11"/>
          </p:nvPr>
        </p:nvSpPr>
        <p:spPr/>
        <p:txBody>
          <a:bodyPr/>
          <a:lstStyle/>
          <a:p>
            <a:fld id="{A9D36E53-D99A-0F41-B3E8-EF235B9A2E23}" type="slidenum">
              <a:rPr lang="en-US" smtClean="0"/>
              <a:pPr/>
              <a:t>12</a:t>
            </a:fld>
            <a:endParaRPr lang="en-US" dirty="0"/>
          </a:p>
        </p:txBody>
      </p:sp>
      <p:sp>
        <p:nvSpPr>
          <p:cNvPr id="7" name="TextBox 6">
            <a:extLst>
              <a:ext uri="{FF2B5EF4-FFF2-40B4-BE49-F238E27FC236}">
                <a16:creationId xmlns:a16="http://schemas.microsoft.com/office/drawing/2014/main" id="{8483ECE6-C0AA-C841-97B2-EE3B319B4767}"/>
              </a:ext>
            </a:extLst>
          </p:cNvPr>
          <p:cNvSpPr txBox="1"/>
          <p:nvPr/>
        </p:nvSpPr>
        <p:spPr>
          <a:xfrm>
            <a:off x="323526" y="4581128"/>
            <a:ext cx="8134184" cy="800219"/>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dirty="0">
                <a:solidFill>
                  <a:schemeClr val="bg1"/>
                </a:solidFill>
              </a:rPr>
              <a:t>High speed intersections pose a substantial risk to harm</a:t>
            </a:r>
          </a:p>
          <a:p>
            <a:pPr marL="285750" indent="-285750">
              <a:spcAft>
                <a:spcPts val="1200"/>
              </a:spcAft>
              <a:buFont typeface="Arial" panose="020B0604020202020204" pitchFamily="34" charset="0"/>
              <a:buChar char="•"/>
            </a:pPr>
            <a:r>
              <a:rPr lang="en-AU" dirty="0">
                <a:solidFill>
                  <a:schemeClr val="bg1"/>
                </a:solidFill>
              </a:rPr>
              <a:t>Roundabouts support safer speeds and reduced impact angles</a:t>
            </a:r>
          </a:p>
        </p:txBody>
      </p:sp>
      <p:pic>
        <p:nvPicPr>
          <p:cNvPr id="8" name="Lance Creek chase mv">
            <a:hlinkClick r:id="" action="ppaction://media"/>
            <a:extLst>
              <a:ext uri="{FF2B5EF4-FFF2-40B4-BE49-F238E27FC236}">
                <a16:creationId xmlns:a16="http://schemas.microsoft.com/office/drawing/2014/main" id="{A63D9481-4143-CF47-95A8-76F593059A23}"/>
              </a:ext>
            </a:extLst>
          </p:cNvPr>
          <p:cNvPicPr>
            <a:picLocks noChangeAspect="1"/>
          </p:cNvPicPr>
          <p:nvPr>
            <a:videoFile r:link="rId2"/>
            <p:extLst>
              <p:ext uri="{DAA4B4D4-6D71-4841-9C94-3DE7FCFB9230}">
                <p14:media xmlns:p14="http://schemas.microsoft.com/office/powerpoint/2010/main" r:embed="rId1">
                  <p14:fade in="250" out="1000"/>
                </p14:media>
              </p:ext>
            </p:extLst>
          </p:nvPr>
        </p:nvPicPr>
        <p:blipFill>
          <a:blip r:embed="rId11"/>
          <a:stretch>
            <a:fillRect/>
          </a:stretch>
        </p:blipFill>
        <p:spPr>
          <a:xfrm>
            <a:off x="323528" y="1916831"/>
            <a:ext cx="3960000" cy="2227500"/>
          </a:xfrm>
          <a:prstGeom prst="rect">
            <a:avLst/>
          </a:prstGeom>
        </p:spPr>
      </p:pic>
      <p:pic>
        <p:nvPicPr>
          <p:cNvPr id="9" name="Lance Creek E to W 2">
            <a:hlinkClick r:id="" action="ppaction://media"/>
            <a:extLst>
              <a:ext uri="{FF2B5EF4-FFF2-40B4-BE49-F238E27FC236}">
                <a16:creationId xmlns:a16="http://schemas.microsoft.com/office/drawing/2014/main" id="{71EA11DA-7669-3943-BE31-3D276407C238}"/>
              </a:ext>
            </a:extLst>
          </p:cNvPr>
          <p:cNvPicPr>
            <a:picLocks noChangeAspect="1"/>
          </p:cNvPicPr>
          <p:nvPr>
            <a:videoFile r:link="rId4"/>
            <p:extLst>
              <p:ext uri="{DAA4B4D4-6D71-4841-9C94-3DE7FCFB9230}">
                <p14:media xmlns:p14="http://schemas.microsoft.com/office/powerpoint/2010/main" r:embed="rId3">
                  <p14:fade in="250" out="1000"/>
                </p14:media>
              </p:ext>
            </p:extLst>
          </p:nvPr>
        </p:nvPicPr>
        <p:blipFill>
          <a:blip r:embed="rId12"/>
          <a:stretch>
            <a:fillRect/>
          </a:stretch>
        </p:blipFill>
        <p:spPr>
          <a:xfrm>
            <a:off x="4860474" y="1916831"/>
            <a:ext cx="3960000" cy="2227500"/>
          </a:xfrm>
          <a:prstGeom prst="rect">
            <a:avLst/>
          </a:prstGeom>
        </p:spPr>
      </p:pic>
      <p:sp>
        <p:nvSpPr>
          <p:cNvPr id="11" name="Text Placeholder 16">
            <a:extLst>
              <a:ext uri="{FF2B5EF4-FFF2-40B4-BE49-F238E27FC236}">
                <a16:creationId xmlns:a16="http://schemas.microsoft.com/office/drawing/2014/main" id="{1D2821D8-A2B5-47BC-B855-78C2871423B6}"/>
              </a:ext>
            </a:extLst>
          </p:cNvPr>
          <p:cNvSpPr txBox="1">
            <a:spLocks/>
          </p:cNvSpPr>
          <p:nvPr/>
        </p:nvSpPr>
        <p:spPr>
          <a:xfrm>
            <a:off x="238919" y="414433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20A8FC"/>
                </a:solidFill>
              </a:rPr>
              <a:t>Source: Regional Roads Victoria</a:t>
            </a:r>
          </a:p>
        </p:txBody>
      </p:sp>
      <p:sp>
        <p:nvSpPr>
          <p:cNvPr id="12" name="Text Placeholder 16">
            <a:extLst>
              <a:ext uri="{FF2B5EF4-FFF2-40B4-BE49-F238E27FC236}">
                <a16:creationId xmlns:a16="http://schemas.microsoft.com/office/drawing/2014/main" id="{8A007D3B-FF8A-40E9-A0D0-94EA3CDACE65}"/>
              </a:ext>
            </a:extLst>
          </p:cNvPr>
          <p:cNvSpPr txBox="1">
            <a:spLocks/>
          </p:cNvSpPr>
          <p:nvPr/>
        </p:nvSpPr>
        <p:spPr>
          <a:xfrm>
            <a:off x="4788024" y="414433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20A8FC"/>
                </a:solidFill>
              </a:rPr>
              <a:t>Source: Regional Roads Victoria</a:t>
            </a:r>
          </a:p>
        </p:txBody>
      </p:sp>
      <p:sp>
        <p:nvSpPr>
          <p:cNvPr id="10" name="Arrow: Chevron 9">
            <a:extLst>
              <a:ext uri="{FF2B5EF4-FFF2-40B4-BE49-F238E27FC236}">
                <a16:creationId xmlns:a16="http://schemas.microsoft.com/office/drawing/2014/main" id="{A70A9F8F-5380-44FA-A1F1-58347A6FE4B2}"/>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6_SLIDE_12_PARA_A">
            <a:hlinkClick r:id="" action="ppaction://media"/>
            <a:extLst>
              <a:ext uri="{FF2B5EF4-FFF2-40B4-BE49-F238E27FC236}">
                <a16:creationId xmlns:a16="http://schemas.microsoft.com/office/drawing/2014/main" id="{CF596084-1A97-4676-9D94-A3AC595AA4D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324528" y="0"/>
            <a:ext cx="609600" cy="609600"/>
          </a:xfrm>
          <a:prstGeom prst="rect">
            <a:avLst/>
          </a:prstGeom>
        </p:spPr>
      </p:pic>
      <p:pic>
        <p:nvPicPr>
          <p:cNvPr id="6" name="TAC_MOD2_SNIP6_SLIDE_12_PARA_B">
            <a:hlinkClick r:id="" action="ppaction://media"/>
            <a:extLst>
              <a:ext uri="{FF2B5EF4-FFF2-40B4-BE49-F238E27FC236}">
                <a16:creationId xmlns:a16="http://schemas.microsoft.com/office/drawing/2014/main" id="{688F1F7A-E424-48C8-A92A-174C1B828B6E}"/>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324528" y="639210"/>
            <a:ext cx="609600" cy="609600"/>
          </a:xfrm>
          <a:prstGeom prst="rect">
            <a:avLst/>
          </a:prstGeom>
        </p:spPr>
      </p:pic>
    </p:spTree>
    <p:extLst>
      <p:ext uri="{BB962C8B-B14F-4D97-AF65-F5344CB8AC3E}">
        <p14:creationId xmlns:p14="http://schemas.microsoft.com/office/powerpoint/2010/main" val="32794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50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 presetClass="mediacall" presetSubtype="0" fill="hold" nodeType="withEffect">
                                  <p:stCondLst>
                                    <p:cond delay="1000"/>
                                  </p:stCondLst>
                                  <p:childTnLst>
                                    <p:cmd type="call" cmd="playFrom(0.0)">
                                      <p:cBhvr>
                                        <p:cTn id="15" dur="6374" fill="hold"/>
                                        <p:tgtEl>
                                          <p:spTgt spid="8"/>
                                        </p:tgtEl>
                                      </p:cBhvr>
                                    </p:cmd>
                                  </p:childTnLst>
                                </p:cTn>
                              </p:par>
                              <p:par>
                                <p:cTn id="16" presetID="1" presetClass="mediacall" presetSubtype="0" fill="hold" nodeType="withEffect">
                                  <p:stCondLst>
                                    <p:cond delay="1000"/>
                                  </p:stCondLst>
                                  <p:childTnLst>
                                    <p:cmd type="call" cmd="playFrom(0.0)">
                                      <p:cBhvr>
                                        <p:cTn id="17" dur="29682" fill="hold"/>
                                        <p:tgtEl>
                                          <p:spTgt spid="2"/>
                                        </p:tgtEl>
                                      </p:cBhvr>
                                    </p:cmd>
                                  </p:childTnLst>
                                </p:cTn>
                              </p:par>
                            </p:childTnLst>
                          </p:cTn>
                        </p:par>
                        <p:par>
                          <p:cTn id="18" fill="hold">
                            <p:stCondLst>
                              <p:cond delay="30682"/>
                            </p:stCondLst>
                            <p:childTnLst>
                              <p:par>
                                <p:cTn id="19" presetID="3" presetClass="mediacall" presetSubtype="0" fill="hold" nodeType="afterEffect">
                                  <p:stCondLst>
                                    <p:cond delay="500"/>
                                  </p:stCondLst>
                                  <p:childTnLst>
                                    <p:cmd type="call" cmd="stop">
                                      <p:cBhvr>
                                        <p:cTn id="20" dur="1" fill="hold"/>
                                        <p:tgtEl>
                                          <p:spTgt spid="2"/>
                                        </p:tgtEl>
                                      </p:cBhvr>
                                    </p:cmd>
                                  </p:childTnLst>
                                </p:cTn>
                              </p:par>
                              <p:par>
                                <p:cTn id="21" presetID="10"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500"/>
                                        <p:tgtEl>
                                          <p:spTgt spid="7">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par>
                                <p:cTn id="35" presetID="1" presetClass="mediacall" presetSubtype="0" fill="hold" nodeType="withEffect">
                                  <p:stCondLst>
                                    <p:cond delay="0"/>
                                  </p:stCondLst>
                                  <p:childTnLst>
                                    <p:cmd type="call" cmd="playFrom(0.0)">
                                      <p:cBhvr>
                                        <p:cTn id="36" dur="6374" fill="hold"/>
                                        <p:tgtEl>
                                          <p:spTgt spid="9"/>
                                        </p:tgtEl>
                                      </p:cBhvr>
                                    </p:cmd>
                                  </p:childTnLst>
                                </p:cTn>
                              </p:par>
                              <p:par>
                                <p:cTn id="37" presetID="2" presetClass="mediacall" presetSubtype="0" fill="hold" nodeType="withEffect">
                                  <p:stCondLst>
                                    <p:cond delay="0"/>
                                  </p:stCondLst>
                                  <p:childTnLst>
                                    <p:cmd type="call" cmd="togglePause">
                                      <p:cBhvr>
                                        <p:cTn id="38" dur="1" fill="hold"/>
                                        <p:tgtEl>
                                          <p:spTgt spid="8"/>
                                        </p:tgtEl>
                                      </p:cBhvr>
                                    </p:cmd>
                                  </p:childTnLst>
                                </p:cTn>
                              </p:par>
                              <p:par>
                                <p:cTn id="39" presetID="24" presetClass="emph" presetSubtype="0" fill="hold" nodeType="withEffect">
                                  <p:stCondLst>
                                    <p:cond delay="0"/>
                                  </p:stCondLst>
                                  <p:childTnLst>
                                    <p:animClr clrSpc="hsl" dir="cw">
                                      <p:cBhvr override="childStyle">
                                        <p:cTn id="40" dur="500" fill="hold"/>
                                        <p:tgtEl>
                                          <p:spTgt spid="7">
                                            <p:txEl>
                                              <p:pRg st="0" end="0"/>
                                            </p:txEl>
                                          </p:spTgt>
                                        </p:tgtEl>
                                        <p:attrNameLst>
                                          <p:attrName>style.color</p:attrName>
                                        </p:attrNameLst>
                                      </p:cBhvr>
                                      <p:by>
                                        <p:hsl h="0" s="-12549" l="-25098"/>
                                      </p:by>
                                    </p:animClr>
                                    <p:animClr clrSpc="hsl" dir="cw">
                                      <p:cBhvr>
                                        <p:cTn id="41" dur="500" fill="hold"/>
                                        <p:tgtEl>
                                          <p:spTgt spid="7">
                                            <p:txEl>
                                              <p:pRg st="0" end="0"/>
                                            </p:txEl>
                                          </p:spTgt>
                                        </p:tgtEl>
                                        <p:attrNameLst>
                                          <p:attrName>fillcolor</p:attrName>
                                        </p:attrNameLst>
                                      </p:cBhvr>
                                      <p:by>
                                        <p:hsl h="0" s="-12549" l="-25098"/>
                                      </p:by>
                                    </p:animClr>
                                    <p:animClr clrSpc="hsl" dir="cw">
                                      <p:cBhvr>
                                        <p:cTn id="42" dur="500" fill="hold"/>
                                        <p:tgtEl>
                                          <p:spTgt spid="7">
                                            <p:txEl>
                                              <p:pRg st="0" end="0"/>
                                            </p:txEl>
                                          </p:spTgt>
                                        </p:tgtEl>
                                        <p:attrNameLst>
                                          <p:attrName>stroke.color</p:attrName>
                                        </p:attrNameLst>
                                      </p:cBhvr>
                                      <p:by>
                                        <p:hsl h="0" s="-12549" l="-25098"/>
                                      </p:by>
                                    </p:animClr>
                                    <p:set>
                                      <p:cBhvr>
                                        <p:cTn id="43" dur="500" fill="hold"/>
                                        <p:tgtEl>
                                          <p:spTgt spid="7">
                                            <p:txEl>
                                              <p:pRg st="0" end="0"/>
                                            </p:txEl>
                                          </p:spTgt>
                                        </p:tgtEl>
                                        <p:attrNameLst>
                                          <p:attrName>fill.type</p:attrName>
                                        </p:attrNameLst>
                                      </p:cBhvr>
                                      <p:to>
                                        <p:strVal val="solid"/>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1" presetClass="mediacall" presetSubtype="0" fill="hold" nodeType="withEffect">
                                  <p:stCondLst>
                                    <p:cond delay="1000"/>
                                  </p:stCondLst>
                                  <p:childTnLst>
                                    <p:cmd type="call" cmd="playFrom(0.0)">
                                      <p:cBhvr>
                                        <p:cTn id="48" dur="28117" fill="hold"/>
                                        <p:tgtEl>
                                          <p:spTgt spid="6"/>
                                        </p:tgtEl>
                                      </p:cBhvr>
                                    </p:cmd>
                                  </p:childTnLst>
                                </p:cTn>
                              </p:par>
                            </p:childTnLst>
                          </p:cTn>
                        </p:par>
                        <p:par>
                          <p:cTn id="49" fill="hold">
                            <p:stCondLst>
                              <p:cond delay="29117"/>
                            </p:stCondLst>
                            <p:childTnLst>
                              <p:par>
                                <p:cTn id="50" presetID="3" presetClass="mediacall" presetSubtype="0" fill="hold" nodeType="afterEffect">
                                  <p:stCondLst>
                                    <p:cond delay="500"/>
                                  </p:stCondLst>
                                  <p:childTnLst>
                                    <p:cmd type="call" cmd="stop">
                                      <p:cBhvr>
                                        <p:cTn id="51" dur="1" fill="hold"/>
                                        <p:tgtEl>
                                          <p:spTgt spid="6"/>
                                        </p:tgtEl>
                                      </p:cBhvr>
                                    </p:cmd>
                                  </p:childTnLst>
                                </p:cTn>
                              </p:par>
                              <p:par>
                                <p:cTn id="52" presetID="10" presetClass="entr" presetSubtype="0" fill="hold" grpId="2" nodeType="withEffect">
                                  <p:stCondLst>
                                    <p:cond delay="50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5" repeatCount="indefinite" fill="hold" display="0">
                  <p:stCondLst>
                    <p:cond delay="indefinite"/>
                  </p:stCondLst>
                </p:cTn>
                <p:tgtEl>
                  <p:spTgt spid="8"/>
                </p:tgtEl>
              </p:cMediaNode>
            </p:video>
            <p:video>
              <p:cMediaNode vol="80000">
                <p:cTn id="56" repeatCount="indefinite" fill="hold" display="0">
                  <p:stCondLst>
                    <p:cond delay="indefinite"/>
                  </p:stCondLst>
                </p:cTn>
                <p:tgtEl>
                  <p:spTgt spid="9"/>
                </p:tgtEl>
              </p:cMediaNode>
            </p:video>
            <p:audio>
              <p:cMediaNode vol="80000">
                <p:cTn id="57" fill="hold" display="0">
                  <p:stCondLst>
                    <p:cond delay="indefinite"/>
                  </p:stCondLst>
                  <p:endCondLst>
                    <p:cond evt="onStopAudio" delay="0">
                      <p:tgtEl>
                        <p:sldTgt/>
                      </p:tgtEl>
                    </p:cond>
                  </p:endCondLst>
                </p:cTn>
                <p:tgtEl>
                  <p:spTgt spid="2"/>
                </p:tgtEl>
              </p:cMediaNode>
            </p:audio>
            <p:audio>
              <p:cMediaNode vol="80000">
                <p:cTn id="58" fill="hold" display="0">
                  <p:stCondLst>
                    <p:cond delay="indefinite"/>
                  </p:stCondLst>
                  <p:endCondLst>
                    <p:cond evt="onStopAudio" delay="0">
                      <p:tgtEl>
                        <p:sldTgt/>
                      </p:tgtEl>
                    </p:cond>
                  </p:endCondLst>
                </p:cTn>
                <p:tgtEl>
                  <p:spTgt spid="6"/>
                </p:tgtEl>
              </p:cMediaNode>
            </p:audio>
          </p:childTnLst>
        </p:cTn>
      </p:par>
    </p:tnLst>
    <p:bldLst>
      <p:bldP spid="11" grpId="0" build="p"/>
      <p:bldP spid="12" grpId="0" build="p"/>
      <p:bldP spid="10" grpId="0" animBg="1"/>
      <p:bldP spid="10" grpId="1" animBg="1"/>
      <p:bldP spid="10"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E7E0D-0F89-5B44-9ECE-E73837B12F12}"/>
              </a:ext>
            </a:extLst>
          </p:cNvPr>
          <p:cNvSpPr>
            <a:spLocks noGrp="1"/>
          </p:cNvSpPr>
          <p:nvPr>
            <p:ph type="title"/>
          </p:nvPr>
        </p:nvSpPr>
        <p:spPr/>
        <p:txBody>
          <a:bodyPr>
            <a:normAutofit/>
          </a:bodyPr>
          <a:lstStyle/>
          <a:p>
            <a:r>
              <a:rPr lang="en-US" dirty="0"/>
              <a:t>Harm elimination from head-on crashes</a:t>
            </a:r>
          </a:p>
        </p:txBody>
      </p:sp>
      <p:sp>
        <p:nvSpPr>
          <p:cNvPr id="4" name="Footer Placeholder 3">
            <a:extLst>
              <a:ext uri="{FF2B5EF4-FFF2-40B4-BE49-F238E27FC236}">
                <a16:creationId xmlns:a16="http://schemas.microsoft.com/office/drawing/2014/main" id="{E32025C3-9F4F-3840-B95D-800B5BC2CA9B}"/>
              </a:ext>
            </a:extLst>
          </p:cNvPr>
          <p:cNvSpPr>
            <a:spLocks noGrp="1"/>
          </p:cNvSpPr>
          <p:nvPr>
            <p:ph type="ftr" sz="quarter" idx="10"/>
          </p:nvPr>
        </p:nvSpPr>
        <p:spPr/>
        <p:txBody>
          <a:bodyPr/>
          <a:lstStyle/>
          <a:p>
            <a:r>
              <a:rPr lang="en-US"/>
              <a:t>Module 2, Snippet 6</a:t>
            </a:r>
            <a:endParaRPr lang="en-US" dirty="0"/>
          </a:p>
        </p:txBody>
      </p:sp>
      <p:sp>
        <p:nvSpPr>
          <p:cNvPr id="5" name="Slide Number Placeholder 4">
            <a:extLst>
              <a:ext uri="{FF2B5EF4-FFF2-40B4-BE49-F238E27FC236}">
                <a16:creationId xmlns:a16="http://schemas.microsoft.com/office/drawing/2014/main" id="{66E71ABE-58FF-A545-B178-18D8750357C0}"/>
              </a:ext>
            </a:extLst>
          </p:cNvPr>
          <p:cNvSpPr>
            <a:spLocks noGrp="1"/>
          </p:cNvSpPr>
          <p:nvPr>
            <p:ph type="sldNum" sz="quarter" idx="11"/>
          </p:nvPr>
        </p:nvSpPr>
        <p:spPr/>
        <p:txBody>
          <a:bodyPr/>
          <a:lstStyle/>
          <a:p>
            <a:fld id="{A9D36E53-D99A-0F41-B3E8-EF235B9A2E23}" type="slidenum">
              <a:rPr lang="en-US" smtClean="0"/>
              <a:pPr/>
              <a:t>13</a:t>
            </a:fld>
            <a:endParaRPr lang="en-US" dirty="0"/>
          </a:p>
        </p:txBody>
      </p:sp>
      <p:sp>
        <p:nvSpPr>
          <p:cNvPr id="7" name="TextBox 6">
            <a:extLst>
              <a:ext uri="{FF2B5EF4-FFF2-40B4-BE49-F238E27FC236}">
                <a16:creationId xmlns:a16="http://schemas.microsoft.com/office/drawing/2014/main" id="{B7E3D887-A553-084E-9F79-7265C8FB489A}"/>
              </a:ext>
            </a:extLst>
          </p:cNvPr>
          <p:cNvSpPr txBox="1"/>
          <p:nvPr/>
        </p:nvSpPr>
        <p:spPr>
          <a:xfrm>
            <a:off x="323526" y="4005064"/>
            <a:ext cx="8134184" cy="1231106"/>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dirty="0">
                <a:solidFill>
                  <a:schemeClr val="bg1"/>
                </a:solidFill>
              </a:rPr>
              <a:t>Head-on crashes contribute greatly to harm on rural roads </a:t>
            </a:r>
          </a:p>
          <a:p>
            <a:pPr marL="285750" indent="-285750">
              <a:spcAft>
                <a:spcPts val="1200"/>
              </a:spcAft>
              <a:buFont typeface="Arial" panose="020B0604020202020204" pitchFamily="34" charset="0"/>
              <a:buChar char="•"/>
            </a:pPr>
            <a:r>
              <a:rPr lang="en-AU" dirty="0">
                <a:solidFill>
                  <a:schemeClr val="bg1"/>
                </a:solidFill>
              </a:rPr>
              <a:t>Wide centrelines can reduce crash likelihood</a:t>
            </a:r>
          </a:p>
          <a:p>
            <a:pPr marL="285750" indent="-285750">
              <a:spcAft>
                <a:spcPts val="1200"/>
              </a:spcAft>
              <a:buFont typeface="Arial" panose="020B0604020202020204" pitchFamily="34" charset="0"/>
              <a:buChar char="•"/>
            </a:pPr>
            <a:r>
              <a:rPr lang="en-AU" dirty="0">
                <a:solidFill>
                  <a:schemeClr val="bg1"/>
                </a:solidFill>
              </a:rPr>
              <a:t>Median barriers reduce crash severity and remove the risk of head-</a:t>
            </a:r>
            <a:r>
              <a:rPr lang="en-AU" dirty="0" err="1">
                <a:solidFill>
                  <a:schemeClr val="bg1"/>
                </a:solidFill>
              </a:rPr>
              <a:t>ons</a:t>
            </a:r>
            <a:endParaRPr lang="en-AU" dirty="0">
              <a:solidFill>
                <a:schemeClr val="bg1"/>
              </a:solidFill>
            </a:endParaRPr>
          </a:p>
        </p:txBody>
      </p:sp>
      <p:pic>
        <p:nvPicPr>
          <p:cNvPr id="8" name="Picture 7">
            <a:extLst>
              <a:ext uri="{FF2B5EF4-FFF2-40B4-BE49-F238E27FC236}">
                <a16:creationId xmlns:a16="http://schemas.microsoft.com/office/drawing/2014/main" id="{41518B59-6B9F-4144-B8C2-01FC9131B6CB}"/>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1000"/>
                    </a14:imgEffect>
                    <a14:imgEffect>
                      <a14:colorTemperature colorTemp="5045"/>
                    </a14:imgEffect>
                    <a14:imgEffect>
                      <a14:saturation sat="120000"/>
                    </a14:imgEffect>
                    <a14:imgEffect>
                      <a14:brightnessContrast bright="9000" contrast="34000"/>
                    </a14:imgEffect>
                  </a14:imgLayer>
                </a14:imgProps>
              </a:ext>
              <a:ext uri="{28A0092B-C50C-407E-A947-70E740481C1C}">
                <a14:useLocalDpi xmlns:a14="http://schemas.microsoft.com/office/drawing/2010/main" val="0"/>
              </a:ext>
            </a:extLst>
          </a:blip>
          <a:stretch>
            <a:fillRect/>
          </a:stretch>
        </p:blipFill>
        <p:spPr>
          <a:xfrm>
            <a:off x="3209839" y="1653893"/>
            <a:ext cx="2724321" cy="2016000"/>
          </a:xfrm>
          <a:prstGeom prst="rect">
            <a:avLst/>
          </a:prstGeom>
        </p:spPr>
      </p:pic>
      <p:pic>
        <p:nvPicPr>
          <p:cNvPr id="9" name="Picture 8">
            <a:extLst>
              <a:ext uri="{FF2B5EF4-FFF2-40B4-BE49-F238E27FC236}">
                <a16:creationId xmlns:a16="http://schemas.microsoft.com/office/drawing/2014/main" id="{1A6372AB-3421-2043-A4F9-6DE85A0AB8A2}"/>
              </a:ext>
            </a:extLst>
          </p:cNvPr>
          <p:cNvPicPr>
            <a:picLocks noChangeAspect="1"/>
          </p:cNvPicPr>
          <p:nvPr/>
        </p:nvPicPr>
        <p:blipFill>
          <a:blip r:embed="rId11" cstate="print">
            <a:extLst>
              <a:ext uri="{BEBA8EAE-BF5A-486C-A8C5-ECC9F3942E4B}">
                <a14:imgProps xmlns:a14="http://schemas.microsoft.com/office/drawing/2010/main">
                  <a14:imgLayer r:embed="rId12">
                    <a14:imgEffect>
                      <a14:sharpenSoften amount="8000"/>
                    </a14:imgEffect>
                    <a14:imgEffect>
                      <a14:colorTemperature colorTemp="4673"/>
                    </a14:imgEffect>
                    <a14:imgEffect>
                      <a14:saturation sat="129000"/>
                    </a14:imgEffect>
                    <a14:imgEffect>
                      <a14:brightnessContrast bright="14000" contrast="11000"/>
                    </a14:imgEffect>
                  </a14:imgLayer>
                </a14:imgProps>
              </a:ext>
              <a:ext uri="{28A0092B-C50C-407E-A947-70E740481C1C}">
                <a14:useLocalDpi xmlns:a14="http://schemas.microsoft.com/office/drawing/2010/main" val="0"/>
              </a:ext>
            </a:extLst>
          </a:blip>
          <a:stretch>
            <a:fillRect/>
          </a:stretch>
        </p:blipFill>
        <p:spPr>
          <a:xfrm>
            <a:off x="6162148" y="1666881"/>
            <a:ext cx="2724324" cy="2016000"/>
          </a:xfrm>
          <a:prstGeom prst="rect">
            <a:avLst/>
          </a:prstGeom>
        </p:spPr>
      </p:pic>
      <p:pic>
        <p:nvPicPr>
          <p:cNvPr id="10" name="Picture 9">
            <a:extLst>
              <a:ext uri="{FF2B5EF4-FFF2-40B4-BE49-F238E27FC236}">
                <a16:creationId xmlns:a16="http://schemas.microsoft.com/office/drawing/2014/main" id="{9134C145-CF3B-354C-817B-66A0D55B5D8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86000"/>
                    </a14:imgEffect>
                    <a14:imgEffect>
                      <a14:brightnessContrast bright="3000" contrast="-30000"/>
                    </a14:imgEffect>
                  </a14:imgLayer>
                </a14:imgProps>
              </a:ext>
              <a:ext uri="{28A0092B-C50C-407E-A947-70E740481C1C}">
                <a14:useLocalDpi xmlns:a14="http://schemas.microsoft.com/office/drawing/2010/main" val="0"/>
              </a:ext>
            </a:extLst>
          </a:blip>
          <a:srcRect l="3798" r="6112"/>
          <a:stretch/>
        </p:blipFill>
        <p:spPr>
          <a:xfrm>
            <a:off x="251520" y="1653893"/>
            <a:ext cx="2724322" cy="2016000"/>
          </a:xfrm>
          <a:prstGeom prst="rect">
            <a:avLst/>
          </a:prstGeom>
        </p:spPr>
      </p:pic>
      <p:sp>
        <p:nvSpPr>
          <p:cNvPr id="11" name="Text Placeholder 16">
            <a:extLst>
              <a:ext uri="{FF2B5EF4-FFF2-40B4-BE49-F238E27FC236}">
                <a16:creationId xmlns:a16="http://schemas.microsoft.com/office/drawing/2014/main" id="{15ACF33D-118D-4B3B-940F-735C8ABA8259}"/>
              </a:ext>
            </a:extLst>
          </p:cNvPr>
          <p:cNvSpPr txBox="1">
            <a:spLocks/>
          </p:cNvSpPr>
          <p:nvPr/>
        </p:nvSpPr>
        <p:spPr>
          <a:xfrm>
            <a:off x="179512" y="368166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20A8FC"/>
                </a:solidFill>
              </a:rPr>
              <a:t>Source: Centre for Automotive Safety Research</a:t>
            </a:r>
          </a:p>
        </p:txBody>
      </p:sp>
      <p:sp>
        <p:nvSpPr>
          <p:cNvPr id="12" name="Text Placeholder 16">
            <a:extLst>
              <a:ext uri="{FF2B5EF4-FFF2-40B4-BE49-F238E27FC236}">
                <a16:creationId xmlns:a16="http://schemas.microsoft.com/office/drawing/2014/main" id="{F130ED43-5B36-4457-9DFD-A112840FB2BB}"/>
              </a:ext>
            </a:extLst>
          </p:cNvPr>
          <p:cNvSpPr txBox="1">
            <a:spLocks/>
          </p:cNvSpPr>
          <p:nvPr/>
        </p:nvSpPr>
        <p:spPr>
          <a:xfrm>
            <a:off x="3131840" y="368166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20A8FC"/>
                </a:solidFill>
              </a:rPr>
              <a:t>Source: Dept. of Planning, Transport and Infrastructure</a:t>
            </a:r>
          </a:p>
        </p:txBody>
      </p:sp>
      <p:sp>
        <p:nvSpPr>
          <p:cNvPr id="14" name="Text Placeholder 16">
            <a:extLst>
              <a:ext uri="{FF2B5EF4-FFF2-40B4-BE49-F238E27FC236}">
                <a16:creationId xmlns:a16="http://schemas.microsoft.com/office/drawing/2014/main" id="{9991F0F6-9CE8-454F-B616-7BB1BB26E6A9}"/>
              </a:ext>
            </a:extLst>
          </p:cNvPr>
          <p:cNvSpPr txBox="1">
            <a:spLocks/>
          </p:cNvSpPr>
          <p:nvPr/>
        </p:nvSpPr>
        <p:spPr>
          <a:xfrm>
            <a:off x="6084168" y="3681661"/>
            <a:ext cx="3865562" cy="17938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900" dirty="0">
                <a:solidFill>
                  <a:srgbClr val="20A8FC"/>
                </a:solidFill>
              </a:rPr>
              <a:t>Source: Dept. of Planning, Transport and Infrastructure</a:t>
            </a:r>
          </a:p>
        </p:txBody>
      </p:sp>
      <p:sp>
        <p:nvSpPr>
          <p:cNvPr id="13" name="Arrow: Chevron 12">
            <a:extLst>
              <a:ext uri="{FF2B5EF4-FFF2-40B4-BE49-F238E27FC236}">
                <a16:creationId xmlns:a16="http://schemas.microsoft.com/office/drawing/2014/main" id="{A8DB8C20-0BA0-4519-8A83-31FDE0876508}"/>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6_SLIDE_13_PARA_A">
            <a:hlinkClick r:id="" action="ppaction://media"/>
            <a:extLst>
              <a:ext uri="{FF2B5EF4-FFF2-40B4-BE49-F238E27FC236}">
                <a16:creationId xmlns:a16="http://schemas.microsoft.com/office/drawing/2014/main" id="{11A39152-7E14-4AA4-A62E-BA23047BD87A}"/>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340130" y="0"/>
            <a:ext cx="609600" cy="609600"/>
          </a:xfrm>
          <a:prstGeom prst="rect">
            <a:avLst/>
          </a:prstGeom>
        </p:spPr>
      </p:pic>
      <p:pic>
        <p:nvPicPr>
          <p:cNvPr id="6" name="TAC_MOD2_SNIP6_SLIDE_13_PARA_B">
            <a:hlinkClick r:id="" action="ppaction://media"/>
            <a:extLst>
              <a:ext uri="{FF2B5EF4-FFF2-40B4-BE49-F238E27FC236}">
                <a16:creationId xmlns:a16="http://schemas.microsoft.com/office/drawing/2014/main" id="{3A482F10-BB8B-4C9C-99D7-AD0C1B2CC7B7}"/>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340130" y="656412"/>
            <a:ext cx="609600" cy="609600"/>
          </a:xfrm>
          <a:prstGeom prst="rect">
            <a:avLst/>
          </a:prstGeom>
        </p:spPr>
      </p:pic>
      <p:pic>
        <p:nvPicPr>
          <p:cNvPr id="15" name="TAC_MOD2_SNIP6_SLIDE_13_PARA_C">
            <a:hlinkClick r:id="" action="ppaction://media"/>
            <a:extLst>
              <a:ext uri="{FF2B5EF4-FFF2-40B4-BE49-F238E27FC236}">
                <a16:creationId xmlns:a16="http://schemas.microsoft.com/office/drawing/2014/main" id="{863F1A74-D5CA-41B1-A88F-4DC95993C065}"/>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9340130" y="1312824"/>
            <a:ext cx="609600" cy="609600"/>
          </a:xfrm>
          <a:prstGeom prst="rect">
            <a:avLst/>
          </a:prstGeom>
        </p:spPr>
      </p:pic>
    </p:spTree>
    <p:extLst>
      <p:ext uri="{BB962C8B-B14F-4D97-AF65-F5344CB8AC3E}">
        <p14:creationId xmlns:p14="http://schemas.microsoft.com/office/powerpoint/2010/main" val="40680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Effect transition="in" filter="fade">
                                      <p:cBhvr>
                                        <p:cTn id="13" dur="500"/>
                                        <p:tgtEl>
                                          <p:spTgt spid="11">
                                            <p:txEl>
                                              <p:pRg st="0" end="0"/>
                                            </p:txEl>
                                          </p:spTgt>
                                        </p:tgtEl>
                                      </p:cBhvr>
                                    </p:animEffect>
                                  </p:childTnLst>
                                </p:cTn>
                              </p:par>
                              <p:par>
                                <p:cTn id="14" presetID="1" presetClass="mediacall" presetSubtype="0" fill="hold" nodeType="withEffect">
                                  <p:stCondLst>
                                    <p:cond delay="1000"/>
                                  </p:stCondLst>
                                  <p:childTnLst>
                                    <p:cmd type="call" cmd="playFrom(0.0)">
                                      <p:cBhvr>
                                        <p:cTn id="15" dur="22588" fill="hold"/>
                                        <p:tgtEl>
                                          <p:spTgt spid="2"/>
                                        </p:tgtEl>
                                      </p:cBhvr>
                                    </p:cmd>
                                  </p:childTnLst>
                                </p:cTn>
                              </p:par>
                            </p:childTnLst>
                          </p:cTn>
                        </p:par>
                        <p:par>
                          <p:cTn id="16" fill="hold">
                            <p:stCondLst>
                              <p:cond delay="23588"/>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animEffect transition="in" filter="fade">
                                      <p:cBhvr>
                                        <p:cTn id="32" dur="500"/>
                                        <p:tgtEl>
                                          <p:spTgt spid="12">
                                            <p:txEl>
                                              <p:pRg st="0" end="0"/>
                                            </p:txEl>
                                          </p:spTgt>
                                        </p:tgtEl>
                                      </p:cBhvr>
                                    </p:animEffect>
                                  </p:childTnLst>
                                </p:cTn>
                              </p:par>
                              <p:par>
                                <p:cTn id="33" presetID="24" presetClass="emph" presetSubtype="0" fill="hold" nodeType="withEffect">
                                  <p:stCondLst>
                                    <p:cond delay="0"/>
                                  </p:stCondLst>
                                  <p:childTnLst>
                                    <p:animClr clrSpc="hsl" dir="cw">
                                      <p:cBhvr override="childStyle">
                                        <p:cTn id="34" dur="500" fill="hold"/>
                                        <p:tgtEl>
                                          <p:spTgt spid="7">
                                            <p:txEl>
                                              <p:pRg st="0" end="0"/>
                                            </p:txEl>
                                          </p:spTgt>
                                        </p:tgtEl>
                                        <p:attrNameLst>
                                          <p:attrName>style.color</p:attrName>
                                        </p:attrNameLst>
                                      </p:cBhvr>
                                      <p:by>
                                        <p:hsl h="0" s="-12549" l="-25098"/>
                                      </p:by>
                                    </p:animClr>
                                    <p:animClr clrSpc="hsl" dir="cw">
                                      <p:cBhvr>
                                        <p:cTn id="35" dur="500" fill="hold"/>
                                        <p:tgtEl>
                                          <p:spTgt spid="7">
                                            <p:txEl>
                                              <p:pRg st="0" end="0"/>
                                            </p:txEl>
                                          </p:spTgt>
                                        </p:tgtEl>
                                        <p:attrNameLst>
                                          <p:attrName>fillcolor</p:attrName>
                                        </p:attrNameLst>
                                      </p:cBhvr>
                                      <p:by>
                                        <p:hsl h="0" s="-12549" l="-25098"/>
                                      </p:by>
                                    </p:animClr>
                                    <p:animClr clrSpc="hsl" dir="cw">
                                      <p:cBhvr>
                                        <p:cTn id="36" dur="500" fill="hold"/>
                                        <p:tgtEl>
                                          <p:spTgt spid="7">
                                            <p:txEl>
                                              <p:pRg st="0" end="0"/>
                                            </p:txEl>
                                          </p:spTgt>
                                        </p:tgtEl>
                                        <p:attrNameLst>
                                          <p:attrName>stroke.color</p:attrName>
                                        </p:attrNameLst>
                                      </p:cBhvr>
                                      <p:by>
                                        <p:hsl h="0" s="-12549" l="-25098"/>
                                      </p:by>
                                    </p:animClr>
                                    <p:set>
                                      <p:cBhvr>
                                        <p:cTn id="37" dur="500" fill="hold"/>
                                        <p:tgtEl>
                                          <p:spTgt spid="7">
                                            <p:txEl>
                                              <p:pRg st="0" end="0"/>
                                            </p:txEl>
                                          </p:spTgt>
                                        </p:tgtEl>
                                        <p:attrNameLst>
                                          <p:attrName>fill.type</p:attrName>
                                        </p:attrNameLst>
                                      </p:cBhvr>
                                      <p:to>
                                        <p:strVal val="solid"/>
                                      </p:to>
                                    </p:set>
                                  </p:childTnLst>
                                </p:cTn>
                              </p:par>
                              <p:par>
                                <p:cTn id="38" presetID="10" presetClass="exit" presetSubtype="0" fill="hold" grpId="1" nodeType="withEffect">
                                  <p:stCondLst>
                                    <p:cond delay="0"/>
                                  </p:stCondLst>
                                  <p:childTnLst>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par>
                                <p:cTn id="41" presetID="1" presetClass="mediacall" presetSubtype="0" fill="hold" nodeType="withEffect">
                                  <p:stCondLst>
                                    <p:cond delay="1000"/>
                                  </p:stCondLst>
                                  <p:childTnLst>
                                    <p:cmd type="call" cmd="playFrom(0.0)">
                                      <p:cBhvr>
                                        <p:cTn id="42" dur="38368" fill="hold"/>
                                        <p:tgtEl>
                                          <p:spTgt spid="6"/>
                                        </p:tgtEl>
                                      </p:cBhvr>
                                    </p:cmd>
                                  </p:childTnLst>
                                </p:cTn>
                              </p:par>
                            </p:childTnLst>
                          </p:cTn>
                        </p:par>
                        <p:par>
                          <p:cTn id="43" fill="hold">
                            <p:stCondLst>
                              <p:cond delay="39368"/>
                            </p:stCondLst>
                            <p:childTnLst>
                              <p:par>
                                <p:cTn id="44" presetID="3" presetClass="mediacall" presetSubtype="0" fill="hold" nodeType="afterEffect">
                                  <p:stCondLst>
                                    <p:cond delay="500"/>
                                  </p:stCondLst>
                                  <p:childTnLst>
                                    <p:cmd type="call" cmd="stop">
                                      <p:cBhvr>
                                        <p:cTn id="45" dur="1" fill="hold"/>
                                        <p:tgtEl>
                                          <p:spTgt spid="6"/>
                                        </p:tgtEl>
                                      </p:cBhvr>
                                    </p:cmd>
                                  </p:childTnLst>
                                </p:cTn>
                              </p:par>
                              <p:par>
                                <p:cTn id="46" presetID="10" presetClass="entr" presetSubtype="0" fill="hold" grpId="2" nodeType="withEffect">
                                  <p:stCondLst>
                                    <p:cond delay="50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fade">
                                      <p:cBhvr>
                                        <p:cTn id="53" dur="500"/>
                                        <p:tgtEl>
                                          <p:spTgt spid="7">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animEffect transition="in" filter="fade">
                                      <p:cBhvr>
                                        <p:cTn id="59" dur="500"/>
                                        <p:tgtEl>
                                          <p:spTgt spid="14">
                                            <p:txEl>
                                              <p:pRg st="0" end="0"/>
                                            </p:txEl>
                                          </p:spTgt>
                                        </p:tgtEl>
                                      </p:cBhvr>
                                    </p:animEffect>
                                  </p:childTnLst>
                                </p:cTn>
                              </p:par>
                              <p:par>
                                <p:cTn id="60" presetID="24" presetClass="emph" presetSubtype="0" fill="hold" nodeType="withEffect">
                                  <p:stCondLst>
                                    <p:cond delay="0"/>
                                  </p:stCondLst>
                                  <p:childTnLst>
                                    <p:animClr clrSpc="hsl" dir="cw">
                                      <p:cBhvr override="childStyle">
                                        <p:cTn id="61" dur="500" fill="hold"/>
                                        <p:tgtEl>
                                          <p:spTgt spid="7">
                                            <p:txEl>
                                              <p:pRg st="1" end="1"/>
                                            </p:txEl>
                                          </p:spTgt>
                                        </p:tgtEl>
                                        <p:attrNameLst>
                                          <p:attrName>style.color</p:attrName>
                                        </p:attrNameLst>
                                      </p:cBhvr>
                                      <p:by>
                                        <p:hsl h="0" s="-12549" l="-25098"/>
                                      </p:by>
                                    </p:animClr>
                                    <p:animClr clrSpc="hsl" dir="cw">
                                      <p:cBhvr>
                                        <p:cTn id="62" dur="500" fill="hold"/>
                                        <p:tgtEl>
                                          <p:spTgt spid="7">
                                            <p:txEl>
                                              <p:pRg st="1" end="1"/>
                                            </p:txEl>
                                          </p:spTgt>
                                        </p:tgtEl>
                                        <p:attrNameLst>
                                          <p:attrName>fillcolor</p:attrName>
                                        </p:attrNameLst>
                                      </p:cBhvr>
                                      <p:by>
                                        <p:hsl h="0" s="-12549" l="-25098"/>
                                      </p:by>
                                    </p:animClr>
                                    <p:animClr clrSpc="hsl" dir="cw">
                                      <p:cBhvr>
                                        <p:cTn id="63" dur="500" fill="hold"/>
                                        <p:tgtEl>
                                          <p:spTgt spid="7">
                                            <p:txEl>
                                              <p:pRg st="1" end="1"/>
                                            </p:txEl>
                                          </p:spTgt>
                                        </p:tgtEl>
                                        <p:attrNameLst>
                                          <p:attrName>stroke.color</p:attrName>
                                        </p:attrNameLst>
                                      </p:cBhvr>
                                      <p:by>
                                        <p:hsl h="0" s="-12549" l="-25098"/>
                                      </p:by>
                                    </p:animClr>
                                    <p:set>
                                      <p:cBhvr>
                                        <p:cTn id="64" dur="500" fill="hold"/>
                                        <p:tgtEl>
                                          <p:spTgt spid="7">
                                            <p:txEl>
                                              <p:pRg st="1" end="1"/>
                                            </p:txEl>
                                          </p:spTgt>
                                        </p:tgtEl>
                                        <p:attrNameLst>
                                          <p:attrName>fill.type</p:attrName>
                                        </p:attrNameLst>
                                      </p:cBhvr>
                                      <p:to>
                                        <p:strVal val="solid"/>
                                      </p:to>
                                    </p:set>
                                  </p:childTnLst>
                                </p:cTn>
                              </p:par>
                              <p:par>
                                <p:cTn id="65" presetID="10" presetClass="exit" presetSubtype="0" fill="hold" grpId="3" nodeType="with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1" presetClass="mediacall" presetSubtype="0" fill="hold" nodeType="withEffect">
                                  <p:stCondLst>
                                    <p:cond delay="1000"/>
                                  </p:stCondLst>
                                  <p:childTnLst>
                                    <p:cmd type="call" cmd="playFrom(0.0)">
                                      <p:cBhvr>
                                        <p:cTn id="69" dur="34351" fill="hold"/>
                                        <p:tgtEl>
                                          <p:spTgt spid="15"/>
                                        </p:tgtEl>
                                      </p:cBhvr>
                                    </p:cmd>
                                  </p:childTnLst>
                                </p:cTn>
                              </p:par>
                            </p:childTnLst>
                          </p:cTn>
                        </p:par>
                        <p:par>
                          <p:cTn id="70" fill="hold">
                            <p:stCondLst>
                              <p:cond delay="35351"/>
                            </p:stCondLst>
                            <p:childTnLst>
                              <p:par>
                                <p:cTn id="71" presetID="3" presetClass="mediacall" presetSubtype="0" fill="hold" nodeType="afterEffect">
                                  <p:stCondLst>
                                    <p:cond delay="500"/>
                                  </p:stCondLst>
                                  <p:childTnLst>
                                    <p:cmd type="call" cmd="stop">
                                      <p:cBhvr>
                                        <p:cTn id="72" dur="1" fill="hold"/>
                                        <p:tgtEl>
                                          <p:spTgt spid="15"/>
                                        </p:tgtEl>
                                      </p:cBhvr>
                                    </p:cmd>
                                  </p:childTnLst>
                                </p:cTn>
                              </p:par>
                              <p:par>
                                <p:cTn id="73" presetID="10" presetClass="entr" presetSubtype="0" fill="hold" grpId="4" nodeType="withEffect">
                                  <p:stCondLst>
                                    <p:cond delay="50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2"/>
                </p:tgtEl>
              </p:cMediaNode>
            </p:audio>
            <p:audio>
              <p:cMediaNode vol="80000">
                <p:cTn id="77" fill="hold" display="0">
                  <p:stCondLst>
                    <p:cond delay="indefinite"/>
                  </p:stCondLst>
                  <p:endCondLst>
                    <p:cond evt="onStopAudio" delay="0">
                      <p:tgtEl>
                        <p:sldTgt/>
                      </p:tgtEl>
                    </p:cond>
                  </p:endCondLst>
                </p:cTn>
                <p:tgtEl>
                  <p:spTgt spid="6"/>
                </p:tgtEl>
              </p:cMediaNode>
            </p:audio>
            <p:audio>
              <p:cMediaNode vol="80000">
                <p:cTn id="78" fill="hold" display="0">
                  <p:stCondLst>
                    <p:cond delay="indefinite"/>
                  </p:stCondLst>
                  <p:endCondLst>
                    <p:cond evt="onStopAudio" delay="0">
                      <p:tgtEl>
                        <p:sldTgt/>
                      </p:tgtEl>
                    </p:cond>
                  </p:endCondLst>
                </p:cTn>
                <p:tgtEl>
                  <p:spTgt spid="15"/>
                </p:tgtEl>
              </p:cMediaNode>
            </p:audio>
          </p:childTnLst>
        </p:cTn>
      </p:par>
    </p:tnLst>
    <p:bldLst>
      <p:bldP spid="11" grpId="0" build="p"/>
      <p:bldP spid="12" grpId="0" build="p"/>
      <p:bldP spid="14" grpId="0" build="p"/>
      <p:bldP spid="13" grpId="0" animBg="1"/>
      <p:bldP spid="13" grpId="1" animBg="1"/>
      <p:bldP spid="13" grpId="2" animBg="1"/>
      <p:bldP spid="13" grpId="3" animBg="1"/>
      <p:bldP spid="13" grpId="4"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AD62D0-1EC4-4F5A-A6D6-A73F908A5157}"/>
              </a:ext>
            </a:extLst>
          </p:cNvPr>
          <p:cNvSpPr>
            <a:spLocks noGrp="1"/>
          </p:cNvSpPr>
          <p:nvPr>
            <p:ph type="body" sz="quarter" idx="10"/>
          </p:nvPr>
        </p:nvSpPr>
        <p:spPr/>
        <p:txBody>
          <a:bodyPr/>
          <a:lstStyle/>
          <a:p>
            <a:r>
              <a:rPr lang="en-AU" dirty="0"/>
              <a:t>Identifying Safe System design</a:t>
            </a:r>
          </a:p>
        </p:txBody>
      </p:sp>
      <p:sp>
        <p:nvSpPr>
          <p:cNvPr id="5" name="Slide Number Placeholder 4">
            <a:extLst>
              <a:ext uri="{FF2B5EF4-FFF2-40B4-BE49-F238E27FC236}">
                <a16:creationId xmlns:a16="http://schemas.microsoft.com/office/drawing/2014/main" id="{4798E801-E0B6-4E15-AD0A-3C5CBBF2C06E}"/>
              </a:ext>
            </a:extLst>
          </p:cNvPr>
          <p:cNvSpPr>
            <a:spLocks noGrp="1"/>
          </p:cNvSpPr>
          <p:nvPr>
            <p:ph type="sldNum" sz="quarter" idx="11"/>
          </p:nvPr>
        </p:nvSpPr>
        <p:spPr/>
        <p:txBody>
          <a:bodyPr/>
          <a:lstStyle/>
          <a:p>
            <a:fld id="{A9D36E53-D99A-0F41-B3E8-EF235B9A2E23}" type="slidenum">
              <a:rPr lang="en-US" smtClean="0"/>
              <a:pPr/>
              <a:t>14</a:t>
            </a:fld>
            <a:endParaRPr lang="en-US" dirty="0"/>
          </a:p>
        </p:txBody>
      </p:sp>
      <p:sp>
        <p:nvSpPr>
          <p:cNvPr id="4" name="Footer Placeholder 3">
            <a:extLst>
              <a:ext uri="{FF2B5EF4-FFF2-40B4-BE49-F238E27FC236}">
                <a16:creationId xmlns:a16="http://schemas.microsoft.com/office/drawing/2014/main" id="{F8AF96C2-2AD8-4568-9740-04F5955CC244}"/>
              </a:ext>
            </a:extLst>
          </p:cNvPr>
          <p:cNvSpPr>
            <a:spLocks noGrp="1"/>
          </p:cNvSpPr>
          <p:nvPr>
            <p:ph type="ftr" sz="quarter" idx="12"/>
          </p:nvPr>
        </p:nvSpPr>
        <p:spPr/>
        <p:txBody>
          <a:bodyPr/>
          <a:lstStyle/>
          <a:p>
            <a:r>
              <a:rPr lang="en-US"/>
              <a:t>Module 2, Snippet 6</a:t>
            </a:r>
            <a:endParaRPr lang="en-US" dirty="0"/>
          </a:p>
        </p:txBody>
      </p:sp>
      <p:pic>
        <p:nvPicPr>
          <p:cNvPr id="2" name="TAC_MOD2_SNIP6_SLIDE_14_PARA_A">
            <a:hlinkClick r:id="" action="ppaction://media"/>
            <a:extLst>
              <a:ext uri="{FF2B5EF4-FFF2-40B4-BE49-F238E27FC236}">
                <a16:creationId xmlns:a16="http://schemas.microsoft.com/office/drawing/2014/main" id="{69C6302F-EC53-4A81-9A41-A97E93E3E4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24528" y="0"/>
            <a:ext cx="609600" cy="609600"/>
          </a:xfrm>
          <a:prstGeom prst="rect">
            <a:avLst/>
          </a:prstGeom>
        </p:spPr>
      </p:pic>
    </p:spTree>
    <p:extLst>
      <p:ext uri="{BB962C8B-B14F-4D97-AF65-F5344CB8AC3E}">
        <p14:creationId xmlns:p14="http://schemas.microsoft.com/office/powerpoint/2010/main" val="1818386262"/>
      </p:ext>
    </p:extLst>
  </p:cSld>
  <p:clrMapOvr>
    <a:masterClrMapping/>
  </p:clrMapOvr>
  <mc:AlternateContent xmlns:mc="http://schemas.openxmlformats.org/markup-compatibility/2006" xmlns:p14="http://schemas.microsoft.com/office/powerpoint/2010/main">
    <mc:Choice Requires="p14">
      <p:transition spd="med" p14:dur="700" advTm="12400">
        <p:fade/>
      </p:transition>
    </mc:Choice>
    <mc:Fallback xmlns="">
      <p:transition spd="med" advTm="12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9973" fill="hold"/>
                                        <p:tgtEl>
                                          <p:spTgt spid="2"/>
                                        </p:tgtEl>
                                      </p:cBhvr>
                                    </p:cmd>
                                  </p:childTnLst>
                                </p:cTn>
                              </p:par>
                            </p:childTnLst>
                          </p:cTn>
                        </p:par>
                        <p:par>
                          <p:cTn id="7" fill="hold">
                            <p:stCondLst>
                              <p:cond delay="10973"/>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9542E4-02E7-4081-8C69-10AB08324526}"/>
              </a:ext>
            </a:extLst>
          </p:cNvPr>
          <p:cNvSpPr>
            <a:spLocks noGrp="1"/>
          </p:cNvSpPr>
          <p:nvPr>
            <p:ph idx="1"/>
          </p:nvPr>
        </p:nvSpPr>
        <p:spPr/>
        <p:txBody>
          <a:bodyPr/>
          <a:lstStyle/>
          <a:p>
            <a:pPr marL="285750" indent="-285750">
              <a:spcAft>
                <a:spcPts val="1200"/>
              </a:spcAft>
              <a:buFont typeface="Arial" panose="020B0604020202020204" pitchFamily="34" charset="0"/>
              <a:buChar char="•"/>
            </a:pPr>
            <a:r>
              <a:rPr lang="en-AU" dirty="0"/>
              <a:t>Are all points of exposure necessary?</a:t>
            </a:r>
          </a:p>
          <a:p>
            <a:pPr marL="285750" indent="-285750">
              <a:spcAft>
                <a:spcPts val="1200"/>
              </a:spcAft>
              <a:buFont typeface="Arial" panose="020B0604020202020204" pitchFamily="34" charset="0"/>
              <a:buChar char="•"/>
            </a:pPr>
            <a:r>
              <a:rPr lang="en-AU" dirty="0"/>
              <a:t>Eliminate or reduce exposure</a:t>
            </a:r>
          </a:p>
          <a:p>
            <a:pPr marL="285750" indent="-285750">
              <a:spcAft>
                <a:spcPts val="1200"/>
              </a:spcAft>
              <a:buFont typeface="Arial" panose="020B0604020202020204" pitchFamily="34" charset="0"/>
              <a:buChar char="•"/>
            </a:pPr>
            <a:r>
              <a:rPr lang="en-AU" dirty="0"/>
              <a:t>Exposure in space and time</a:t>
            </a:r>
          </a:p>
        </p:txBody>
      </p:sp>
      <p:sp>
        <p:nvSpPr>
          <p:cNvPr id="3" name="Title 2">
            <a:extLst>
              <a:ext uri="{FF2B5EF4-FFF2-40B4-BE49-F238E27FC236}">
                <a16:creationId xmlns:a16="http://schemas.microsoft.com/office/drawing/2014/main" id="{92CE7E0D-0F89-5B44-9ECE-E73837B12F12}"/>
              </a:ext>
            </a:extLst>
          </p:cNvPr>
          <p:cNvSpPr>
            <a:spLocks noGrp="1"/>
          </p:cNvSpPr>
          <p:nvPr>
            <p:ph type="title"/>
          </p:nvPr>
        </p:nvSpPr>
        <p:spPr/>
        <p:txBody>
          <a:bodyPr>
            <a:normAutofit/>
          </a:bodyPr>
          <a:lstStyle/>
          <a:p>
            <a:r>
              <a:rPr lang="en-US" dirty="0"/>
              <a:t>Design that supports harm elimination</a:t>
            </a:r>
          </a:p>
        </p:txBody>
      </p:sp>
      <p:sp>
        <p:nvSpPr>
          <p:cNvPr id="4" name="Footer Placeholder 3">
            <a:extLst>
              <a:ext uri="{FF2B5EF4-FFF2-40B4-BE49-F238E27FC236}">
                <a16:creationId xmlns:a16="http://schemas.microsoft.com/office/drawing/2014/main" id="{E32025C3-9F4F-3840-B95D-800B5BC2CA9B}"/>
              </a:ext>
            </a:extLst>
          </p:cNvPr>
          <p:cNvSpPr>
            <a:spLocks noGrp="1"/>
          </p:cNvSpPr>
          <p:nvPr>
            <p:ph type="ftr" sz="quarter" idx="10"/>
          </p:nvPr>
        </p:nvSpPr>
        <p:spPr/>
        <p:txBody>
          <a:bodyPr/>
          <a:lstStyle/>
          <a:p>
            <a:r>
              <a:rPr lang="en-US"/>
              <a:t>Module 2, Snippet 6</a:t>
            </a:r>
            <a:endParaRPr lang="en-US" dirty="0"/>
          </a:p>
        </p:txBody>
      </p:sp>
      <p:sp>
        <p:nvSpPr>
          <p:cNvPr id="5" name="Slide Number Placeholder 4">
            <a:extLst>
              <a:ext uri="{FF2B5EF4-FFF2-40B4-BE49-F238E27FC236}">
                <a16:creationId xmlns:a16="http://schemas.microsoft.com/office/drawing/2014/main" id="{66E71ABE-58FF-A545-B178-18D8750357C0}"/>
              </a:ext>
            </a:extLst>
          </p:cNvPr>
          <p:cNvSpPr>
            <a:spLocks noGrp="1"/>
          </p:cNvSpPr>
          <p:nvPr>
            <p:ph type="sldNum" sz="quarter" idx="11"/>
          </p:nvPr>
        </p:nvSpPr>
        <p:spPr/>
        <p:txBody>
          <a:bodyPr/>
          <a:lstStyle/>
          <a:p>
            <a:fld id="{A9D36E53-D99A-0F41-B3E8-EF235B9A2E23}" type="slidenum">
              <a:rPr lang="en-US" smtClean="0"/>
              <a:pPr/>
              <a:t>15</a:t>
            </a:fld>
            <a:endParaRPr lang="en-US" dirty="0"/>
          </a:p>
        </p:txBody>
      </p:sp>
      <p:sp>
        <p:nvSpPr>
          <p:cNvPr id="14" name="Trapezoid 5">
            <a:extLst>
              <a:ext uri="{FF2B5EF4-FFF2-40B4-BE49-F238E27FC236}">
                <a16:creationId xmlns:a16="http://schemas.microsoft.com/office/drawing/2014/main" id="{F000660D-B142-4B3D-A419-F8F822D66219}"/>
              </a:ext>
            </a:extLst>
          </p:cNvPr>
          <p:cNvSpPr/>
          <p:nvPr/>
        </p:nvSpPr>
        <p:spPr>
          <a:xfrm>
            <a:off x="5580112" y="4757934"/>
            <a:ext cx="3456384" cy="911427"/>
          </a:xfrm>
          <a:prstGeom prst="trapezoid">
            <a:avLst>
              <a:gd name="adj" fmla="val 5064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Verdana" panose="020B0604030504040204" pitchFamily="34" charset="0"/>
                <a:ea typeface="Verdana" panose="020B0604030504040204" pitchFamily="34" charset="0"/>
              </a:rPr>
              <a:t>Exposure</a:t>
            </a:r>
            <a:endParaRPr lang="en-AU" sz="1400" dirty="0">
              <a:solidFill>
                <a:schemeClr val="bg1"/>
              </a:solidFill>
              <a:latin typeface="Verdana" panose="020B0604030504040204" pitchFamily="34" charset="0"/>
              <a:ea typeface="Verdana" panose="020B0604030504040204" pitchFamily="34" charset="0"/>
            </a:endParaRPr>
          </a:p>
        </p:txBody>
      </p:sp>
      <p:sp>
        <p:nvSpPr>
          <p:cNvPr id="15" name="Trapezoid 10">
            <a:extLst>
              <a:ext uri="{FF2B5EF4-FFF2-40B4-BE49-F238E27FC236}">
                <a16:creationId xmlns:a16="http://schemas.microsoft.com/office/drawing/2014/main" id="{157D8DD7-E40F-4475-A653-2397D14A8E32}"/>
              </a:ext>
            </a:extLst>
          </p:cNvPr>
          <p:cNvSpPr/>
          <p:nvPr/>
        </p:nvSpPr>
        <p:spPr>
          <a:xfrm>
            <a:off x="6074834" y="3730413"/>
            <a:ext cx="2466941" cy="911426"/>
          </a:xfrm>
          <a:prstGeom prst="trapezoid">
            <a:avLst>
              <a:gd name="adj" fmla="val 4977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Verdana" panose="020B0604030504040204" pitchFamily="34" charset="0"/>
                <a:ea typeface="Verdana" panose="020B0604030504040204" pitchFamily="34" charset="0"/>
              </a:rPr>
              <a:t>Likelihood</a:t>
            </a:r>
          </a:p>
        </p:txBody>
      </p:sp>
      <p:sp>
        <p:nvSpPr>
          <p:cNvPr id="16" name="Isosceles Triangle 7">
            <a:extLst>
              <a:ext uri="{FF2B5EF4-FFF2-40B4-BE49-F238E27FC236}">
                <a16:creationId xmlns:a16="http://schemas.microsoft.com/office/drawing/2014/main" id="{EF455D63-78B8-49CA-9E9E-DF04982CBB26}"/>
              </a:ext>
            </a:extLst>
          </p:cNvPr>
          <p:cNvSpPr/>
          <p:nvPr/>
        </p:nvSpPr>
        <p:spPr>
          <a:xfrm>
            <a:off x="6563553" y="1996971"/>
            <a:ext cx="1489502" cy="1625307"/>
          </a:xfrm>
          <a:prstGeom prst="triangl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44000" rtlCol="0" anchor="ctr" anchorCtr="0"/>
          <a:lstStyle/>
          <a:p>
            <a:pPr algn="ctr"/>
            <a:r>
              <a:rPr lang="en-AU" sz="1400" dirty="0">
                <a:solidFill>
                  <a:schemeClr val="bg1"/>
                </a:solidFill>
                <a:latin typeface="Verdana" panose="020B0604030504040204" pitchFamily="34" charset="0"/>
                <a:ea typeface="Verdana" panose="020B0604030504040204" pitchFamily="34" charset="0"/>
              </a:rPr>
              <a:t>Severity</a:t>
            </a:r>
          </a:p>
        </p:txBody>
      </p:sp>
      <p:sp>
        <p:nvSpPr>
          <p:cNvPr id="9" name="Arrow: Chevron 8">
            <a:extLst>
              <a:ext uri="{FF2B5EF4-FFF2-40B4-BE49-F238E27FC236}">
                <a16:creationId xmlns:a16="http://schemas.microsoft.com/office/drawing/2014/main" id="{34D268FC-0C1E-4448-BA38-F3018FA42B9D}"/>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6" name="TAC_MOD2_SNIP6_SLIDE_15_PARA_A">
            <a:hlinkClick r:id="" action="ppaction://media"/>
            <a:extLst>
              <a:ext uri="{FF2B5EF4-FFF2-40B4-BE49-F238E27FC236}">
                <a16:creationId xmlns:a16="http://schemas.microsoft.com/office/drawing/2014/main" id="{29161004-6021-4E4D-8C67-212E1E218A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324528" y="0"/>
            <a:ext cx="609600" cy="609600"/>
          </a:xfrm>
          <a:prstGeom prst="rect">
            <a:avLst/>
          </a:prstGeom>
        </p:spPr>
      </p:pic>
      <p:pic>
        <p:nvPicPr>
          <p:cNvPr id="7" name="TAC_MOD2_SNIP6_SLIDE_15_PARA_B">
            <a:hlinkClick r:id="" action="ppaction://media"/>
            <a:extLst>
              <a:ext uri="{FF2B5EF4-FFF2-40B4-BE49-F238E27FC236}">
                <a16:creationId xmlns:a16="http://schemas.microsoft.com/office/drawing/2014/main" id="{2DA0769E-4143-468C-BBEE-0AF745133BB9}"/>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324528" y="756817"/>
            <a:ext cx="609600" cy="609600"/>
          </a:xfrm>
          <a:prstGeom prst="rect">
            <a:avLst/>
          </a:prstGeom>
        </p:spPr>
      </p:pic>
      <p:pic>
        <p:nvPicPr>
          <p:cNvPr id="8" name="TAC_MOD2_SNIP6_SLIDE_15_PARA_C">
            <a:hlinkClick r:id="" action="ppaction://media"/>
            <a:extLst>
              <a:ext uri="{FF2B5EF4-FFF2-40B4-BE49-F238E27FC236}">
                <a16:creationId xmlns:a16="http://schemas.microsoft.com/office/drawing/2014/main" id="{514D50AC-C006-4EAD-B0C8-E0B726525AC8}"/>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9324528" y="1513634"/>
            <a:ext cx="609600" cy="609600"/>
          </a:xfrm>
          <a:prstGeom prst="rect">
            <a:avLst/>
          </a:prstGeom>
        </p:spPr>
      </p:pic>
    </p:spTree>
    <p:extLst>
      <p:ext uri="{BB962C8B-B14F-4D97-AF65-F5344CB8AC3E}">
        <p14:creationId xmlns:p14="http://schemas.microsoft.com/office/powerpoint/2010/main" val="115720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24" presetClass="emph" presetSubtype="0" fill="hold" grpId="2" nodeType="withEffect">
                                  <p:stCondLst>
                                    <p:cond delay="2000"/>
                                  </p:stCondLst>
                                  <p:childTnLst>
                                    <p:animClr clrSpc="hsl" dir="cw">
                                      <p:cBhvr override="childStyle">
                                        <p:cTn id="15" dur="500" fill="hold"/>
                                        <p:tgtEl>
                                          <p:spTgt spid="16"/>
                                        </p:tgtEl>
                                        <p:attrNameLst>
                                          <p:attrName>style.color</p:attrName>
                                        </p:attrNameLst>
                                      </p:cBhvr>
                                      <p:by>
                                        <p:hsl h="0" s="-12549" l="-25098"/>
                                      </p:by>
                                    </p:animClr>
                                    <p:animClr clrSpc="hsl" dir="cw">
                                      <p:cBhvr>
                                        <p:cTn id="16" dur="500" fill="hold"/>
                                        <p:tgtEl>
                                          <p:spTgt spid="16"/>
                                        </p:tgtEl>
                                        <p:attrNameLst>
                                          <p:attrName>fillcolor</p:attrName>
                                        </p:attrNameLst>
                                      </p:cBhvr>
                                      <p:by>
                                        <p:hsl h="0" s="-12549" l="-25098"/>
                                      </p:by>
                                    </p:animClr>
                                    <p:animClr clrSpc="hsl" dir="cw">
                                      <p:cBhvr>
                                        <p:cTn id="17" dur="500" fill="hold"/>
                                        <p:tgtEl>
                                          <p:spTgt spid="16"/>
                                        </p:tgtEl>
                                        <p:attrNameLst>
                                          <p:attrName>stroke.color</p:attrName>
                                        </p:attrNameLst>
                                      </p:cBhvr>
                                      <p:by>
                                        <p:hsl h="0" s="-12549" l="-25098"/>
                                      </p:by>
                                    </p:animClr>
                                    <p:set>
                                      <p:cBhvr>
                                        <p:cTn id="18" dur="500" fill="hold"/>
                                        <p:tgtEl>
                                          <p:spTgt spid="16"/>
                                        </p:tgtEl>
                                        <p:attrNameLst>
                                          <p:attrName>fill.type</p:attrName>
                                        </p:attrNameLst>
                                      </p:cBhvr>
                                      <p:to>
                                        <p:strVal val="solid"/>
                                      </p:to>
                                    </p:set>
                                  </p:childTnLst>
                                </p:cTn>
                              </p:par>
                              <p:par>
                                <p:cTn id="19" presetID="24" presetClass="emph" presetSubtype="0" fill="hold" grpId="2" nodeType="withEffect">
                                  <p:stCondLst>
                                    <p:cond delay="2500"/>
                                  </p:stCondLst>
                                  <p:childTnLst>
                                    <p:animClr clrSpc="hsl" dir="cw">
                                      <p:cBhvr override="childStyle">
                                        <p:cTn id="20" dur="500" fill="hold"/>
                                        <p:tgtEl>
                                          <p:spTgt spid="15"/>
                                        </p:tgtEl>
                                        <p:attrNameLst>
                                          <p:attrName>style.color</p:attrName>
                                        </p:attrNameLst>
                                      </p:cBhvr>
                                      <p:by>
                                        <p:hsl h="0" s="-12549" l="-25098"/>
                                      </p:by>
                                    </p:animClr>
                                    <p:animClr clrSpc="hsl" dir="cw">
                                      <p:cBhvr>
                                        <p:cTn id="21" dur="500" fill="hold"/>
                                        <p:tgtEl>
                                          <p:spTgt spid="15"/>
                                        </p:tgtEl>
                                        <p:attrNameLst>
                                          <p:attrName>fillcolor</p:attrName>
                                        </p:attrNameLst>
                                      </p:cBhvr>
                                      <p:by>
                                        <p:hsl h="0" s="-12549" l="-25098"/>
                                      </p:by>
                                    </p:animClr>
                                    <p:animClr clrSpc="hsl" dir="cw">
                                      <p:cBhvr>
                                        <p:cTn id="22" dur="500" fill="hold"/>
                                        <p:tgtEl>
                                          <p:spTgt spid="15"/>
                                        </p:tgtEl>
                                        <p:attrNameLst>
                                          <p:attrName>stroke.color</p:attrName>
                                        </p:attrNameLst>
                                      </p:cBhvr>
                                      <p:by>
                                        <p:hsl h="0" s="-12549" l="-25098"/>
                                      </p:by>
                                    </p:animClr>
                                    <p:set>
                                      <p:cBhvr>
                                        <p:cTn id="23" dur="500" fill="hold"/>
                                        <p:tgtEl>
                                          <p:spTgt spid="15"/>
                                        </p:tgtEl>
                                        <p:attrNameLst>
                                          <p:attrName>fill.type</p:attrName>
                                        </p:attrNameLst>
                                      </p:cBhvr>
                                      <p:to>
                                        <p:strVal val="solid"/>
                                      </p:to>
                                    </p:set>
                                  </p:childTnLst>
                                </p:cTn>
                              </p:par>
                              <p:par>
                                <p:cTn id="24" presetID="10" presetClass="entr" presetSubtype="0" fill="hold" nodeType="withEffect">
                                  <p:stCondLst>
                                    <p:cond delay="350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par>
                                <p:cTn id="27" presetID="1" presetClass="mediacall" presetSubtype="0" fill="hold" nodeType="withEffect">
                                  <p:stCondLst>
                                    <p:cond delay="1000"/>
                                  </p:stCondLst>
                                  <p:childTnLst>
                                    <p:cmd type="call" cmd="playFrom(0.0)">
                                      <p:cBhvr>
                                        <p:cTn id="28" dur="37273" fill="hold"/>
                                        <p:tgtEl>
                                          <p:spTgt spid="6"/>
                                        </p:tgtEl>
                                      </p:cBhvr>
                                    </p:cmd>
                                  </p:childTnLst>
                                </p:cTn>
                              </p:par>
                            </p:childTnLst>
                          </p:cTn>
                        </p:par>
                        <p:par>
                          <p:cTn id="29" fill="hold">
                            <p:stCondLst>
                              <p:cond delay="38273"/>
                            </p:stCondLst>
                            <p:childTnLst>
                              <p:par>
                                <p:cTn id="30" presetID="3" presetClass="mediacall" presetSubtype="0" fill="hold" nodeType="afterEffect">
                                  <p:stCondLst>
                                    <p:cond delay="500"/>
                                  </p:stCondLst>
                                  <p:childTnLst>
                                    <p:cmd type="call" cmd="stop">
                                      <p:cBhvr>
                                        <p:cTn id="31" dur="1" fill="hold"/>
                                        <p:tgtEl>
                                          <p:spTgt spid="6"/>
                                        </p:tgtEl>
                                      </p:cBhvr>
                                    </p:cmd>
                                  </p:childTnLst>
                                </p:cTn>
                              </p:par>
                              <p:par>
                                <p:cTn id="32" presetID="10" presetClass="entr" presetSubtype="0" fill="hold" grpId="0" nodeType="withEffect">
                                  <p:stCondLst>
                                    <p:cond delay="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1" end="1"/>
                                            </p:txEl>
                                          </p:spTgt>
                                        </p:tgtEl>
                                        <p:attrNameLst>
                                          <p:attrName>style.visibility</p:attrName>
                                        </p:attrNameLst>
                                      </p:cBhvr>
                                      <p:to>
                                        <p:strVal val="visible"/>
                                      </p:to>
                                    </p:set>
                                    <p:animEffect transition="in" filter="fade">
                                      <p:cBhvr>
                                        <p:cTn id="39" dur="500"/>
                                        <p:tgtEl>
                                          <p:spTgt spid="2">
                                            <p:txEl>
                                              <p:pRg st="1" end="1"/>
                                            </p:txEl>
                                          </p:spTgt>
                                        </p:tgtEl>
                                      </p:cBhvr>
                                    </p:animEffect>
                                  </p:childTnLst>
                                </p:cTn>
                              </p:par>
                              <p:par>
                                <p:cTn id="40" presetID="24" presetClass="emph" presetSubtype="0" fill="hold" nodeType="withEffect">
                                  <p:stCondLst>
                                    <p:cond delay="0"/>
                                  </p:stCondLst>
                                  <p:childTnLst>
                                    <p:animClr clrSpc="hsl" dir="cw">
                                      <p:cBhvr override="childStyle">
                                        <p:cTn id="41" dur="500" fill="hold"/>
                                        <p:tgtEl>
                                          <p:spTgt spid="2">
                                            <p:txEl>
                                              <p:pRg st="0" end="0"/>
                                            </p:txEl>
                                          </p:spTgt>
                                        </p:tgtEl>
                                        <p:attrNameLst>
                                          <p:attrName>style.color</p:attrName>
                                        </p:attrNameLst>
                                      </p:cBhvr>
                                      <p:by>
                                        <p:hsl h="0" s="-12549" l="-25098"/>
                                      </p:by>
                                    </p:animClr>
                                    <p:animClr clrSpc="hsl" dir="cw">
                                      <p:cBhvr>
                                        <p:cTn id="42" dur="500" fill="hold"/>
                                        <p:tgtEl>
                                          <p:spTgt spid="2">
                                            <p:txEl>
                                              <p:pRg st="0" end="0"/>
                                            </p:txEl>
                                          </p:spTgt>
                                        </p:tgtEl>
                                        <p:attrNameLst>
                                          <p:attrName>fillcolor</p:attrName>
                                        </p:attrNameLst>
                                      </p:cBhvr>
                                      <p:by>
                                        <p:hsl h="0" s="-12549" l="-25098"/>
                                      </p:by>
                                    </p:animClr>
                                    <p:animClr clrSpc="hsl" dir="cw">
                                      <p:cBhvr>
                                        <p:cTn id="43" dur="500" fill="hold"/>
                                        <p:tgtEl>
                                          <p:spTgt spid="2">
                                            <p:txEl>
                                              <p:pRg st="0" end="0"/>
                                            </p:txEl>
                                          </p:spTgt>
                                        </p:tgtEl>
                                        <p:attrNameLst>
                                          <p:attrName>stroke.color</p:attrName>
                                        </p:attrNameLst>
                                      </p:cBhvr>
                                      <p:by>
                                        <p:hsl h="0" s="-12549" l="-25098"/>
                                      </p:by>
                                    </p:animClr>
                                    <p:set>
                                      <p:cBhvr>
                                        <p:cTn id="44" dur="500" fill="hold"/>
                                        <p:tgtEl>
                                          <p:spTgt spid="2">
                                            <p:txEl>
                                              <p:pRg st="0" end="0"/>
                                            </p:txEl>
                                          </p:spTgt>
                                        </p:tgtEl>
                                        <p:attrNameLst>
                                          <p:attrName>fill.type</p:attrName>
                                        </p:attrNameLst>
                                      </p:cBhvr>
                                      <p:to>
                                        <p:strVal val="solid"/>
                                      </p:to>
                                    </p:set>
                                  </p:childTnLst>
                                </p:cTn>
                              </p:par>
                              <p:par>
                                <p:cTn id="45" presetID="10" presetClass="exit" presetSubtype="0" fill="hold" grpId="1" nodeType="with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 presetClass="mediacall" presetSubtype="0" fill="hold" nodeType="withEffect">
                                  <p:stCondLst>
                                    <p:cond delay="1000"/>
                                  </p:stCondLst>
                                  <p:childTnLst>
                                    <p:cmd type="call" cmd="playFrom(0.0)">
                                      <p:cBhvr>
                                        <p:cTn id="49" dur="26292" fill="hold"/>
                                        <p:tgtEl>
                                          <p:spTgt spid="7"/>
                                        </p:tgtEl>
                                      </p:cBhvr>
                                    </p:cmd>
                                  </p:childTnLst>
                                </p:cTn>
                              </p:par>
                            </p:childTnLst>
                          </p:cTn>
                        </p:par>
                        <p:par>
                          <p:cTn id="50" fill="hold">
                            <p:stCondLst>
                              <p:cond delay="27292"/>
                            </p:stCondLst>
                            <p:childTnLst>
                              <p:par>
                                <p:cTn id="51" presetID="3" presetClass="mediacall" presetSubtype="0" fill="hold" nodeType="afterEffect">
                                  <p:stCondLst>
                                    <p:cond delay="500"/>
                                  </p:stCondLst>
                                  <p:childTnLst>
                                    <p:cmd type="call" cmd="stop">
                                      <p:cBhvr>
                                        <p:cTn id="52" dur="1" fill="hold"/>
                                        <p:tgtEl>
                                          <p:spTgt spid="7"/>
                                        </p:tgtEl>
                                      </p:cBhvr>
                                    </p:cmd>
                                  </p:childTnLst>
                                </p:cTn>
                              </p:par>
                              <p:par>
                                <p:cTn id="53" presetID="10" presetClass="entr" presetSubtype="0" fill="hold" grpId="2"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
                                            <p:txEl>
                                              <p:pRg st="2" end="2"/>
                                            </p:txEl>
                                          </p:spTgt>
                                        </p:tgtEl>
                                        <p:attrNameLst>
                                          <p:attrName>style.visibility</p:attrName>
                                        </p:attrNameLst>
                                      </p:cBhvr>
                                      <p:to>
                                        <p:strVal val="visible"/>
                                      </p:to>
                                    </p:set>
                                    <p:animEffect transition="in" filter="fade">
                                      <p:cBhvr>
                                        <p:cTn id="60" dur="500"/>
                                        <p:tgtEl>
                                          <p:spTgt spid="2">
                                            <p:txEl>
                                              <p:pRg st="2" end="2"/>
                                            </p:txEl>
                                          </p:spTgt>
                                        </p:tgtEl>
                                      </p:cBhvr>
                                    </p:animEffect>
                                  </p:childTnLst>
                                </p:cTn>
                              </p:par>
                              <p:par>
                                <p:cTn id="61" presetID="24" presetClass="emph" presetSubtype="0" fill="hold" nodeType="withEffect">
                                  <p:stCondLst>
                                    <p:cond delay="0"/>
                                  </p:stCondLst>
                                  <p:childTnLst>
                                    <p:animClr clrSpc="hsl" dir="cw">
                                      <p:cBhvr override="childStyle">
                                        <p:cTn id="62" dur="500" fill="hold"/>
                                        <p:tgtEl>
                                          <p:spTgt spid="2">
                                            <p:txEl>
                                              <p:pRg st="1" end="1"/>
                                            </p:txEl>
                                          </p:spTgt>
                                        </p:tgtEl>
                                        <p:attrNameLst>
                                          <p:attrName>style.color</p:attrName>
                                        </p:attrNameLst>
                                      </p:cBhvr>
                                      <p:by>
                                        <p:hsl h="0" s="-12549" l="-25098"/>
                                      </p:by>
                                    </p:animClr>
                                    <p:animClr clrSpc="hsl" dir="cw">
                                      <p:cBhvr>
                                        <p:cTn id="63" dur="500" fill="hold"/>
                                        <p:tgtEl>
                                          <p:spTgt spid="2">
                                            <p:txEl>
                                              <p:pRg st="1" end="1"/>
                                            </p:txEl>
                                          </p:spTgt>
                                        </p:tgtEl>
                                        <p:attrNameLst>
                                          <p:attrName>fillcolor</p:attrName>
                                        </p:attrNameLst>
                                      </p:cBhvr>
                                      <p:by>
                                        <p:hsl h="0" s="-12549" l="-25098"/>
                                      </p:by>
                                    </p:animClr>
                                    <p:animClr clrSpc="hsl" dir="cw">
                                      <p:cBhvr>
                                        <p:cTn id="64" dur="500" fill="hold"/>
                                        <p:tgtEl>
                                          <p:spTgt spid="2">
                                            <p:txEl>
                                              <p:pRg st="1" end="1"/>
                                            </p:txEl>
                                          </p:spTgt>
                                        </p:tgtEl>
                                        <p:attrNameLst>
                                          <p:attrName>stroke.color</p:attrName>
                                        </p:attrNameLst>
                                      </p:cBhvr>
                                      <p:by>
                                        <p:hsl h="0" s="-12549" l="-25098"/>
                                      </p:by>
                                    </p:animClr>
                                    <p:set>
                                      <p:cBhvr>
                                        <p:cTn id="65" dur="500" fill="hold"/>
                                        <p:tgtEl>
                                          <p:spTgt spid="2">
                                            <p:txEl>
                                              <p:pRg st="1" end="1"/>
                                            </p:txEl>
                                          </p:spTgt>
                                        </p:tgtEl>
                                        <p:attrNameLst>
                                          <p:attrName>fill.type</p:attrName>
                                        </p:attrNameLst>
                                      </p:cBhvr>
                                      <p:to>
                                        <p:strVal val="solid"/>
                                      </p:to>
                                    </p:set>
                                  </p:childTnLst>
                                </p:cTn>
                              </p:par>
                              <p:par>
                                <p:cTn id="66" presetID="10" presetClass="exit" presetSubtype="0" fill="hold" grpId="3" nodeType="withEffect">
                                  <p:stCondLst>
                                    <p:cond delay="0"/>
                                  </p:stCondLst>
                                  <p:childTnLst>
                                    <p:animEffect transition="out" filter="fade">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1" presetClass="mediacall" presetSubtype="0" fill="hold" nodeType="withEffect">
                                  <p:stCondLst>
                                    <p:cond delay="1000"/>
                                  </p:stCondLst>
                                  <p:childTnLst>
                                    <p:cmd type="call" cmd="playFrom(0.0)">
                                      <p:cBhvr>
                                        <p:cTn id="70" dur="24335" fill="hold"/>
                                        <p:tgtEl>
                                          <p:spTgt spid="8"/>
                                        </p:tgtEl>
                                      </p:cBhvr>
                                    </p:cmd>
                                  </p:childTnLst>
                                </p:cTn>
                              </p:par>
                            </p:childTnLst>
                          </p:cTn>
                        </p:par>
                        <p:par>
                          <p:cTn id="71" fill="hold">
                            <p:stCondLst>
                              <p:cond delay="25335"/>
                            </p:stCondLst>
                            <p:childTnLst>
                              <p:par>
                                <p:cTn id="72" presetID="3" presetClass="mediacall" presetSubtype="0" fill="hold" nodeType="afterEffect">
                                  <p:stCondLst>
                                    <p:cond delay="500"/>
                                  </p:stCondLst>
                                  <p:childTnLst>
                                    <p:cmd type="call" cmd="stop">
                                      <p:cBhvr>
                                        <p:cTn id="73" dur="1" fill="hold"/>
                                        <p:tgtEl>
                                          <p:spTgt spid="8"/>
                                        </p:tgtEl>
                                      </p:cBhvr>
                                    </p:cmd>
                                  </p:childTnLst>
                                </p:cTn>
                              </p:par>
                              <p:par>
                                <p:cTn id="74" presetID="10" presetClass="entr" presetSubtype="0" fill="hold" grpId="4" nodeType="withEffect">
                                  <p:stCondLst>
                                    <p:cond delay="500"/>
                                  </p:stCondLst>
                                  <p:childTnLst>
                                    <p:set>
                                      <p:cBhvr>
                                        <p:cTn id="75" dur="1" fill="hold">
                                          <p:stCondLst>
                                            <p:cond delay="0"/>
                                          </p:stCondLst>
                                        </p:cTn>
                                        <p:tgtEl>
                                          <p:spTgt spid="9"/>
                                        </p:tgtEl>
                                        <p:attrNameLst>
                                          <p:attrName>style.visibility</p:attrName>
                                        </p:attrNameLst>
                                      </p:cBhvr>
                                      <p:to>
                                        <p:strVal val="visible"/>
                                      </p:to>
                                    </p:set>
                                    <p:animEffect transition="in" filter="fade">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6"/>
                </p:tgtEl>
              </p:cMediaNode>
            </p:audio>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8"/>
                </p:tgtEl>
              </p:cMediaNode>
            </p:audio>
          </p:childTnLst>
        </p:cTn>
      </p:par>
    </p:tnLst>
    <p:bldLst>
      <p:bldP spid="14" grpId="0" animBg="1"/>
      <p:bldP spid="15" grpId="0" animBg="1"/>
      <p:bldP spid="15" grpId="2" animBg="1"/>
      <p:bldP spid="16" grpId="0" animBg="1"/>
      <p:bldP spid="16" grpId="2" animBg="1"/>
      <p:bldP spid="9" grpId="0" animBg="1"/>
      <p:bldP spid="9" grpId="1" animBg="1"/>
      <p:bldP spid="9" grpId="2" animBg="1"/>
      <p:bldP spid="9" grpId="3" animBg="1"/>
      <p:bldP spid="9" grpId="4"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68C133-C9D9-4272-AC74-00A0A1D63F0A}"/>
              </a:ext>
            </a:extLst>
          </p:cNvPr>
          <p:cNvSpPr>
            <a:spLocks noGrp="1"/>
          </p:cNvSpPr>
          <p:nvPr>
            <p:ph idx="1"/>
          </p:nvPr>
        </p:nvSpPr>
        <p:spPr/>
        <p:txBody>
          <a:bodyPr/>
          <a:lstStyle/>
          <a:p>
            <a:pPr marL="285750" indent="-285750">
              <a:spcAft>
                <a:spcPts val="1200"/>
              </a:spcAft>
              <a:buFont typeface="Arial" panose="020B0604020202020204" pitchFamily="34" charset="0"/>
              <a:buChar char="•"/>
            </a:pPr>
            <a:r>
              <a:rPr lang="en-AU" dirty="0"/>
              <a:t>Does design/operation consider human vulnerability?</a:t>
            </a:r>
          </a:p>
          <a:p>
            <a:pPr marL="285750" indent="-285750">
              <a:spcAft>
                <a:spcPts val="1200"/>
              </a:spcAft>
              <a:buFont typeface="Arial" panose="020B0604020202020204" pitchFamily="34" charset="0"/>
              <a:buChar char="•"/>
            </a:pPr>
            <a:r>
              <a:rPr lang="en-AU" dirty="0"/>
              <a:t>Design/operation best aligned with Safe System objectives will:</a:t>
            </a:r>
          </a:p>
          <a:p>
            <a:pPr marL="742950" lvl="1" indent="-285750">
              <a:spcAft>
                <a:spcPts val="1200"/>
              </a:spcAft>
            </a:pPr>
            <a:r>
              <a:rPr lang="en-AU" dirty="0"/>
              <a:t>Focus on reducing severity should a crash occur</a:t>
            </a:r>
          </a:p>
          <a:p>
            <a:pPr marL="742950" lvl="1" indent="-285750">
              <a:spcAft>
                <a:spcPts val="1200"/>
              </a:spcAft>
            </a:pPr>
            <a:r>
              <a:rPr lang="en-AU" dirty="0"/>
              <a:t>Not just rely on reducing crash likelihood</a:t>
            </a:r>
          </a:p>
        </p:txBody>
      </p:sp>
      <p:sp>
        <p:nvSpPr>
          <p:cNvPr id="3" name="Title 2">
            <a:extLst>
              <a:ext uri="{FF2B5EF4-FFF2-40B4-BE49-F238E27FC236}">
                <a16:creationId xmlns:a16="http://schemas.microsoft.com/office/drawing/2014/main" id="{92CE7E0D-0F89-5B44-9ECE-E73837B12F12}"/>
              </a:ext>
            </a:extLst>
          </p:cNvPr>
          <p:cNvSpPr>
            <a:spLocks noGrp="1"/>
          </p:cNvSpPr>
          <p:nvPr>
            <p:ph type="title"/>
          </p:nvPr>
        </p:nvSpPr>
        <p:spPr/>
        <p:txBody>
          <a:bodyPr>
            <a:normAutofit/>
          </a:bodyPr>
          <a:lstStyle/>
          <a:p>
            <a:r>
              <a:rPr lang="en-US" dirty="0"/>
              <a:t>Design that supports harm elimination</a:t>
            </a:r>
          </a:p>
        </p:txBody>
      </p:sp>
      <p:sp>
        <p:nvSpPr>
          <p:cNvPr id="4" name="Footer Placeholder 3">
            <a:extLst>
              <a:ext uri="{FF2B5EF4-FFF2-40B4-BE49-F238E27FC236}">
                <a16:creationId xmlns:a16="http://schemas.microsoft.com/office/drawing/2014/main" id="{E32025C3-9F4F-3840-B95D-800B5BC2CA9B}"/>
              </a:ext>
            </a:extLst>
          </p:cNvPr>
          <p:cNvSpPr>
            <a:spLocks noGrp="1"/>
          </p:cNvSpPr>
          <p:nvPr>
            <p:ph type="ftr" sz="quarter" idx="10"/>
          </p:nvPr>
        </p:nvSpPr>
        <p:spPr/>
        <p:txBody>
          <a:bodyPr/>
          <a:lstStyle/>
          <a:p>
            <a:r>
              <a:rPr lang="en-US"/>
              <a:t>Module 2, Snippet 6</a:t>
            </a:r>
            <a:endParaRPr lang="en-US" dirty="0"/>
          </a:p>
        </p:txBody>
      </p:sp>
      <p:sp>
        <p:nvSpPr>
          <p:cNvPr id="5" name="Slide Number Placeholder 4">
            <a:extLst>
              <a:ext uri="{FF2B5EF4-FFF2-40B4-BE49-F238E27FC236}">
                <a16:creationId xmlns:a16="http://schemas.microsoft.com/office/drawing/2014/main" id="{66E71ABE-58FF-A545-B178-18D8750357C0}"/>
              </a:ext>
            </a:extLst>
          </p:cNvPr>
          <p:cNvSpPr>
            <a:spLocks noGrp="1"/>
          </p:cNvSpPr>
          <p:nvPr>
            <p:ph type="sldNum" sz="quarter" idx="11"/>
          </p:nvPr>
        </p:nvSpPr>
        <p:spPr/>
        <p:txBody>
          <a:bodyPr/>
          <a:lstStyle/>
          <a:p>
            <a:fld id="{A9D36E53-D99A-0F41-B3E8-EF235B9A2E23}" type="slidenum">
              <a:rPr lang="en-US" smtClean="0"/>
              <a:pPr/>
              <a:t>16</a:t>
            </a:fld>
            <a:endParaRPr lang="en-US" dirty="0"/>
          </a:p>
        </p:txBody>
      </p:sp>
      <p:sp>
        <p:nvSpPr>
          <p:cNvPr id="16" name="Trapezoid 10">
            <a:extLst>
              <a:ext uri="{FF2B5EF4-FFF2-40B4-BE49-F238E27FC236}">
                <a16:creationId xmlns:a16="http://schemas.microsoft.com/office/drawing/2014/main" id="{50732110-EF59-4A58-ACDF-A38C896C692F}"/>
              </a:ext>
            </a:extLst>
          </p:cNvPr>
          <p:cNvSpPr/>
          <p:nvPr/>
        </p:nvSpPr>
        <p:spPr>
          <a:xfrm>
            <a:off x="6074834" y="3730413"/>
            <a:ext cx="2466941" cy="911426"/>
          </a:xfrm>
          <a:prstGeom prst="trapezoid">
            <a:avLst>
              <a:gd name="adj" fmla="val 4977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Verdana" panose="020B0604030504040204" pitchFamily="34" charset="0"/>
                <a:ea typeface="Verdana" panose="020B0604030504040204" pitchFamily="34" charset="0"/>
              </a:rPr>
              <a:t>Likelihood</a:t>
            </a:r>
          </a:p>
        </p:txBody>
      </p:sp>
      <p:sp>
        <p:nvSpPr>
          <p:cNvPr id="18" name="Isosceles Triangle 7">
            <a:extLst>
              <a:ext uri="{FF2B5EF4-FFF2-40B4-BE49-F238E27FC236}">
                <a16:creationId xmlns:a16="http://schemas.microsoft.com/office/drawing/2014/main" id="{86F98A33-F9CF-4591-B4A4-F7B682DEA6C1}"/>
              </a:ext>
            </a:extLst>
          </p:cNvPr>
          <p:cNvSpPr/>
          <p:nvPr/>
        </p:nvSpPr>
        <p:spPr>
          <a:xfrm>
            <a:off x="6563553" y="1996971"/>
            <a:ext cx="1489502" cy="1625307"/>
          </a:xfrm>
          <a:prstGeom prst="triangl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44000" rtlCol="0" anchor="ctr" anchorCtr="0"/>
          <a:lstStyle/>
          <a:p>
            <a:pPr algn="ctr"/>
            <a:r>
              <a:rPr lang="en-AU" sz="1400" dirty="0">
                <a:solidFill>
                  <a:schemeClr val="bg1"/>
                </a:solidFill>
                <a:latin typeface="Verdana" panose="020B0604030504040204" pitchFamily="34" charset="0"/>
                <a:ea typeface="Verdana" panose="020B0604030504040204" pitchFamily="34" charset="0"/>
              </a:rPr>
              <a:t>Severity</a:t>
            </a:r>
          </a:p>
        </p:txBody>
      </p:sp>
      <p:sp>
        <p:nvSpPr>
          <p:cNvPr id="19" name="Trapezoid 5">
            <a:extLst>
              <a:ext uri="{FF2B5EF4-FFF2-40B4-BE49-F238E27FC236}">
                <a16:creationId xmlns:a16="http://schemas.microsoft.com/office/drawing/2014/main" id="{C9CF85FB-C577-44B4-89E7-EA6CCFAFDF47}"/>
              </a:ext>
            </a:extLst>
          </p:cNvPr>
          <p:cNvSpPr/>
          <p:nvPr/>
        </p:nvSpPr>
        <p:spPr>
          <a:xfrm>
            <a:off x="5580112" y="4757934"/>
            <a:ext cx="3456384" cy="911427"/>
          </a:xfrm>
          <a:prstGeom prst="trapezoid">
            <a:avLst>
              <a:gd name="adj" fmla="val 5064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Verdana" panose="020B0604030504040204" pitchFamily="34" charset="0"/>
                <a:ea typeface="Verdana" panose="020B0604030504040204" pitchFamily="34" charset="0"/>
              </a:rPr>
              <a:t>Exposure</a:t>
            </a:r>
            <a:endParaRPr lang="en-AU" sz="1400" dirty="0">
              <a:solidFill>
                <a:schemeClr val="bg1"/>
              </a:solidFill>
              <a:latin typeface="Verdana" panose="020B0604030504040204" pitchFamily="34" charset="0"/>
              <a:ea typeface="Verdana" panose="020B0604030504040204" pitchFamily="34" charset="0"/>
            </a:endParaRPr>
          </a:p>
        </p:txBody>
      </p:sp>
      <p:sp>
        <p:nvSpPr>
          <p:cNvPr id="9" name="Arrow: Chevron 8">
            <a:extLst>
              <a:ext uri="{FF2B5EF4-FFF2-40B4-BE49-F238E27FC236}">
                <a16:creationId xmlns:a16="http://schemas.microsoft.com/office/drawing/2014/main" id="{F1F7E244-9CCA-4396-9036-44914FC8509C}"/>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6" name="TAC_MOD2_SNIP6_SLIDE_16_PARA_A">
            <a:hlinkClick r:id="" action="ppaction://media"/>
            <a:extLst>
              <a:ext uri="{FF2B5EF4-FFF2-40B4-BE49-F238E27FC236}">
                <a16:creationId xmlns:a16="http://schemas.microsoft.com/office/drawing/2014/main" id="{64D22A49-3648-4455-90B0-896F7E64C6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324528" y="0"/>
            <a:ext cx="609600" cy="609600"/>
          </a:xfrm>
          <a:prstGeom prst="rect">
            <a:avLst/>
          </a:prstGeom>
        </p:spPr>
      </p:pic>
      <p:pic>
        <p:nvPicPr>
          <p:cNvPr id="7" name="TAC_MOD2_SNIP6_SLIDE_16_PARA_B">
            <a:hlinkClick r:id="" action="ppaction://media"/>
            <a:extLst>
              <a:ext uri="{FF2B5EF4-FFF2-40B4-BE49-F238E27FC236}">
                <a16:creationId xmlns:a16="http://schemas.microsoft.com/office/drawing/2014/main" id="{39281A57-B231-4A77-B535-F5529BFFBA0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324528" y="770117"/>
            <a:ext cx="609600" cy="609600"/>
          </a:xfrm>
          <a:prstGeom prst="rect">
            <a:avLst/>
          </a:prstGeom>
        </p:spPr>
      </p:pic>
    </p:spTree>
    <p:extLst>
      <p:ext uri="{BB962C8B-B14F-4D97-AF65-F5344CB8AC3E}">
        <p14:creationId xmlns:p14="http://schemas.microsoft.com/office/powerpoint/2010/main" val="238790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19"/>
                                        </p:tgtEl>
                                        <p:attrNameLst>
                                          <p:attrName>style.color</p:attrName>
                                        </p:attrNameLst>
                                      </p:cBhvr>
                                      <p:by>
                                        <p:hsl h="0" s="-12549" l="-25098"/>
                                      </p:by>
                                    </p:animClr>
                                    <p:animClr clrSpc="hsl" dir="cw">
                                      <p:cBhvr>
                                        <p:cTn id="7" dur="500" fill="hold"/>
                                        <p:tgtEl>
                                          <p:spTgt spid="19"/>
                                        </p:tgtEl>
                                        <p:attrNameLst>
                                          <p:attrName>fillcolor</p:attrName>
                                        </p:attrNameLst>
                                      </p:cBhvr>
                                      <p:by>
                                        <p:hsl h="0" s="-12549" l="-25098"/>
                                      </p:by>
                                    </p:animClr>
                                    <p:animClr clrSpc="hsl" dir="cw">
                                      <p:cBhvr>
                                        <p:cTn id="8" dur="500" fill="hold"/>
                                        <p:tgtEl>
                                          <p:spTgt spid="19"/>
                                        </p:tgtEl>
                                        <p:attrNameLst>
                                          <p:attrName>stroke.color</p:attrName>
                                        </p:attrNameLst>
                                      </p:cBhvr>
                                      <p:by>
                                        <p:hsl h="0" s="-12549" l="-25098"/>
                                      </p:by>
                                    </p:animClr>
                                    <p:set>
                                      <p:cBhvr>
                                        <p:cTn id="9" dur="500" fill="hold"/>
                                        <p:tgtEl>
                                          <p:spTgt spid="19"/>
                                        </p:tgtEl>
                                        <p:attrNameLst>
                                          <p:attrName>fill.type</p:attrName>
                                        </p:attrNameLst>
                                      </p:cBhvr>
                                      <p:to>
                                        <p:strVal val="solid"/>
                                      </p:to>
                                    </p:set>
                                  </p:childTnLst>
                                </p:cTn>
                              </p:par>
                              <p:par>
                                <p:cTn id="10" presetID="10" presetClass="entr" presetSubtype="0" fill="hold" nodeType="withEffect">
                                  <p:stCondLst>
                                    <p:cond delay="50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 presetClass="mediacall" presetSubtype="0" fill="hold" nodeType="withEffect">
                                  <p:stCondLst>
                                    <p:cond delay="1000"/>
                                  </p:stCondLst>
                                  <p:childTnLst>
                                    <p:cmd type="call" cmd="playFrom(0.0)">
                                      <p:cBhvr>
                                        <p:cTn id="14" dur="20084" fill="hold"/>
                                        <p:tgtEl>
                                          <p:spTgt spid="6"/>
                                        </p:tgtEl>
                                      </p:cBhvr>
                                    </p:cmd>
                                  </p:childTnLst>
                                </p:cTn>
                              </p:par>
                            </p:childTnLst>
                          </p:cTn>
                        </p:par>
                        <p:par>
                          <p:cTn id="15" fill="hold">
                            <p:stCondLst>
                              <p:cond delay="21084"/>
                            </p:stCondLst>
                            <p:childTnLst>
                              <p:par>
                                <p:cTn id="16" presetID="3" presetClass="mediacall" presetSubtype="0" fill="hold" nodeType="afterEffect">
                                  <p:stCondLst>
                                    <p:cond delay="500"/>
                                  </p:stCondLst>
                                  <p:childTnLst>
                                    <p:cmd type="call" cmd="stop">
                                      <p:cBhvr>
                                        <p:cTn id="17" dur="1" fill="hold"/>
                                        <p:tgtEl>
                                          <p:spTgt spid="6"/>
                                        </p:tgtEl>
                                      </p:cBhvr>
                                    </p:cmd>
                                  </p:childTnLst>
                                </p:cTn>
                              </p:par>
                              <p:par>
                                <p:cTn id="18" presetID="10" presetClass="entr" presetSubtype="0" fill="hold" grpId="0"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par>
                                <p:cTn id="26" presetID="24" presetClass="emph" presetSubtype="0" fill="hold" nodeType="withEffect">
                                  <p:stCondLst>
                                    <p:cond delay="0"/>
                                  </p:stCondLst>
                                  <p:childTnLst>
                                    <p:animClr clrSpc="hsl" dir="cw">
                                      <p:cBhvr override="childStyle">
                                        <p:cTn id="27" dur="500" fill="hold"/>
                                        <p:tgtEl>
                                          <p:spTgt spid="2">
                                            <p:txEl>
                                              <p:pRg st="0" end="0"/>
                                            </p:txEl>
                                          </p:spTgt>
                                        </p:tgtEl>
                                        <p:attrNameLst>
                                          <p:attrName>style.color</p:attrName>
                                        </p:attrNameLst>
                                      </p:cBhvr>
                                      <p:by>
                                        <p:hsl h="0" s="-12549" l="-25098"/>
                                      </p:by>
                                    </p:animClr>
                                    <p:animClr clrSpc="hsl" dir="cw">
                                      <p:cBhvr>
                                        <p:cTn id="28" dur="500" fill="hold"/>
                                        <p:tgtEl>
                                          <p:spTgt spid="2">
                                            <p:txEl>
                                              <p:pRg st="0" end="0"/>
                                            </p:txEl>
                                          </p:spTgt>
                                        </p:tgtEl>
                                        <p:attrNameLst>
                                          <p:attrName>fillcolor</p:attrName>
                                        </p:attrNameLst>
                                      </p:cBhvr>
                                      <p:by>
                                        <p:hsl h="0" s="-12549" l="-25098"/>
                                      </p:by>
                                    </p:animClr>
                                    <p:animClr clrSpc="hsl" dir="cw">
                                      <p:cBhvr>
                                        <p:cTn id="29" dur="500" fill="hold"/>
                                        <p:tgtEl>
                                          <p:spTgt spid="2">
                                            <p:txEl>
                                              <p:pRg st="0" end="0"/>
                                            </p:txEl>
                                          </p:spTgt>
                                        </p:tgtEl>
                                        <p:attrNameLst>
                                          <p:attrName>stroke.color</p:attrName>
                                        </p:attrNameLst>
                                      </p:cBhvr>
                                      <p:by>
                                        <p:hsl h="0" s="-12549" l="-25098"/>
                                      </p:by>
                                    </p:animClr>
                                    <p:set>
                                      <p:cBhvr>
                                        <p:cTn id="30" dur="500" fill="hold"/>
                                        <p:tgtEl>
                                          <p:spTgt spid="2">
                                            <p:txEl>
                                              <p:pRg st="0" end="0"/>
                                            </p:txEl>
                                          </p:spTgt>
                                        </p:tgtEl>
                                        <p:attrNameLst>
                                          <p:attrName>fill.type</p:attrName>
                                        </p:attrNameLst>
                                      </p:cBhvr>
                                      <p:to>
                                        <p:strVal val="solid"/>
                                      </p:to>
                                    </p:set>
                                  </p:childTnLst>
                                </p:cTn>
                              </p:par>
                              <p:par>
                                <p:cTn id="31" presetID="10" presetClass="exit" presetSubtype="0" fill="hold" grpId="1" nodeType="withEffect">
                                  <p:stCondLst>
                                    <p:cond delay="0"/>
                                  </p:stCondLst>
                                  <p:childTnLst>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10" presetClass="entr" presetSubtype="0" fill="hold" nodeType="withEffect">
                                  <p:stCondLst>
                                    <p:cond delay="50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par>
                                <p:cTn id="37" presetID="10" presetClass="entr" presetSubtype="0" fill="hold" nodeType="withEffect">
                                  <p:stCondLst>
                                    <p:cond delay="100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par>
                                <p:cTn id="40" presetID="1" presetClass="mediacall" presetSubtype="0" fill="hold" nodeType="withEffect">
                                  <p:stCondLst>
                                    <p:cond delay="1000"/>
                                  </p:stCondLst>
                                  <p:childTnLst>
                                    <p:cmd type="call" cmd="playFrom(0.0)">
                                      <p:cBhvr>
                                        <p:cTn id="41" dur="19849" fill="hold"/>
                                        <p:tgtEl>
                                          <p:spTgt spid="7"/>
                                        </p:tgtEl>
                                      </p:cBhvr>
                                    </p:cmd>
                                  </p:childTnLst>
                                </p:cTn>
                              </p:par>
                            </p:childTnLst>
                          </p:cTn>
                        </p:par>
                        <p:par>
                          <p:cTn id="42" fill="hold">
                            <p:stCondLst>
                              <p:cond delay="20849"/>
                            </p:stCondLst>
                            <p:childTnLst>
                              <p:par>
                                <p:cTn id="43" presetID="3" presetClass="mediacall" presetSubtype="0" fill="hold" nodeType="afterEffect">
                                  <p:stCondLst>
                                    <p:cond delay="500"/>
                                  </p:stCondLst>
                                  <p:childTnLst>
                                    <p:cmd type="call" cmd="stop">
                                      <p:cBhvr>
                                        <p:cTn id="44" dur="1" fill="hold"/>
                                        <p:tgtEl>
                                          <p:spTgt spid="7"/>
                                        </p:tgtEl>
                                      </p:cBhvr>
                                    </p:cmd>
                                  </p:childTnLst>
                                </p:cTn>
                              </p:par>
                              <p:par>
                                <p:cTn id="45" presetID="10" presetClass="entr" presetSubtype="0" fill="hold" grpId="2" nodeType="withEffect">
                                  <p:stCondLst>
                                    <p:cond delay="50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6"/>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19" grpId="0" animBg="1"/>
      <p:bldP spid="9" grpId="0" animBg="1"/>
      <p:bldP spid="9" grpId="1" animBg="1"/>
      <p:bldP spid="9"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B570E9-AE91-48BB-83F9-A3F68A4A170B}"/>
              </a:ext>
            </a:extLst>
          </p:cNvPr>
          <p:cNvSpPr>
            <a:spLocks noGrp="1"/>
          </p:cNvSpPr>
          <p:nvPr>
            <p:ph idx="1"/>
          </p:nvPr>
        </p:nvSpPr>
        <p:spPr/>
        <p:txBody>
          <a:bodyPr/>
          <a:lstStyle/>
          <a:p>
            <a:pPr marL="285750" indent="-285750">
              <a:spcAft>
                <a:spcPts val="1200"/>
              </a:spcAft>
              <a:buFont typeface="Arial" panose="020B0604020202020204" pitchFamily="34" charset="0"/>
              <a:buChar char="•"/>
            </a:pPr>
            <a:r>
              <a:rPr lang="en-AU" dirty="0"/>
              <a:t>Is speed managed where conflicts between vehicles or with hazardous objects can occur?</a:t>
            </a:r>
          </a:p>
          <a:p>
            <a:pPr marL="285750" indent="-285750">
              <a:spcAft>
                <a:spcPts val="1200"/>
              </a:spcAft>
              <a:buFont typeface="Arial" panose="020B0604020202020204" pitchFamily="34" charset="0"/>
              <a:buChar char="•"/>
            </a:pPr>
            <a:r>
              <a:rPr lang="en-AU" dirty="0"/>
              <a:t>As a </a:t>
            </a:r>
            <a:r>
              <a:rPr lang="en-AU" i="1" dirty="0"/>
              <a:t>rule of thumb</a:t>
            </a:r>
          </a:p>
          <a:p>
            <a:pPr marL="742950" lvl="1" indent="-285750">
              <a:spcAft>
                <a:spcPts val="1200"/>
              </a:spcAft>
            </a:pPr>
            <a:r>
              <a:rPr lang="en-AU" dirty="0"/>
              <a:t>30 km/h or less where vulnerable road users </a:t>
            </a:r>
            <a:br>
              <a:rPr lang="en-AU" dirty="0"/>
            </a:br>
            <a:r>
              <a:rPr lang="en-AU" dirty="0"/>
              <a:t>are not protected</a:t>
            </a:r>
          </a:p>
          <a:p>
            <a:pPr marL="742950" lvl="1" indent="-285750">
              <a:spcAft>
                <a:spcPts val="1200"/>
              </a:spcAft>
            </a:pPr>
            <a:r>
              <a:rPr lang="en-AU" dirty="0"/>
              <a:t>50 km/h or less where right angle are possible</a:t>
            </a:r>
          </a:p>
          <a:p>
            <a:pPr marL="742950" lvl="1" indent="-285750">
              <a:spcAft>
                <a:spcPts val="1200"/>
              </a:spcAft>
            </a:pPr>
            <a:r>
              <a:rPr lang="en-AU" dirty="0"/>
              <a:t>70 km/h or less where head on crashes can occur</a:t>
            </a:r>
          </a:p>
          <a:p>
            <a:endParaRPr lang="en-AU" dirty="0"/>
          </a:p>
        </p:txBody>
      </p:sp>
      <p:sp>
        <p:nvSpPr>
          <p:cNvPr id="3" name="Title 2">
            <a:extLst>
              <a:ext uri="{FF2B5EF4-FFF2-40B4-BE49-F238E27FC236}">
                <a16:creationId xmlns:a16="http://schemas.microsoft.com/office/drawing/2014/main" id="{92CE7E0D-0F89-5B44-9ECE-E73837B12F12}"/>
              </a:ext>
            </a:extLst>
          </p:cNvPr>
          <p:cNvSpPr>
            <a:spLocks noGrp="1"/>
          </p:cNvSpPr>
          <p:nvPr>
            <p:ph type="title"/>
          </p:nvPr>
        </p:nvSpPr>
        <p:spPr/>
        <p:txBody>
          <a:bodyPr>
            <a:normAutofit/>
          </a:bodyPr>
          <a:lstStyle/>
          <a:p>
            <a:r>
              <a:rPr lang="en-US" dirty="0"/>
              <a:t>Design that supports harm elimination</a:t>
            </a:r>
          </a:p>
        </p:txBody>
      </p:sp>
      <p:sp>
        <p:nvSpPr>
          <p:cNvPr id="4" name="Footer Placeholder 3">
            <a:extLst>
              <a:ext uri="{FF2B5EF4-FFF2-40B4-BE49-F238E27FC236}">
                <a16:creationId xmlns:a16="http://schemas.microsoft.com/office/drawing/2014/main" id="{E32025C3-9F4F-3840-B95D-800B5BC2CA9B}"/>
              </a:ext>
            </a:extLst>
          </p:cNvPr>
          <p:cNvSpPr>
            <a:spLocks noGrp="1"/>
          </p:cNvSpPr>
          <p:nvPr>
            <p:ph type="ftr" sz="quarter" idx="10"/>
          </p:nvPr>
        </p:nvSpPr>
        <p:spPr/>
        <p:txBody>
          <a:bodyPr/>
          <a:lstStyle/>
          <a:p>
            <a:r>
              <a:rPr lang="en-US"/>
              <a:t>Module 2, Snippet 6</a:t>
            </a:r>
            <a:endParaRPr lang="en-US" dirty="0"/>
          </a:p>
        </p:txBody>
      </p:sp>
      <p:sp>
        <p:nvSpPr>
          <p:cNvPr id="5" name="Slide Number Placeholder 4">
            <a:extLst>
              <a:ext uri="{FF2B5EF4-FFF2-40B4-BE49-F238E27FC236}">
                <a16:creationId xmlns:a16="http://schemas.microsoft.com/office/drawing/2014/main" id="{66E71ABE-58FF-A545-B178-18D8750357C0}"/>
              </a:ext>
            </a:extLst>
          </p:cNvPr>
          <p:cNvSpPr>
            <a:spLocks noGrp="1"/>
          </p:cNvSpPr>
          <p:nvPr>
            <p:ph type="sldNum" sz="quarter" idx="11"/>
          </p:nvPr>
        </p:nvSpPr>
        <p:spPr/>
        <p:txBody>
          <a:bodyPr/>
          <a:lstStyle/>
          <a:p>
            <a:fld id="{A9D36E53-D99A-0F41-B3E8-EF235B9A2E23}" type="slidenum">
              <a:rPr lang="en-US" smtClean="0"/>
              <a:pPr/>
              <a:t>17</a:t>
            </a:fld>
            <a:endParaRPr lang="en-US" dirty="0"/>
          </a:p>
        </p:txBody>
      </p:sp>
      <p:sp>
        <p:nvSpPr>
          <p:cNvPr id="10" name="Isosceles Triangle 7">
            <a:extLst>
              <a:ext uri="{FF2B5EF4-FFF2-40B4-BE49-F238E27FC236}">
                <a16:creationId xmlns:a16="http://schemas.microsoft.com/office/drawing/2014/main" id="{41D73048-5529-4EA6-8AA4-E15B7F067863}"/>
              </a:ext>
            </a:extLst>
          </p:cNvPr>
          <p:cNvSpPr/>
          <p:nvPr/>
        </p:nvSpPr>
        <p:spPr>
          <a:xfrm>
            <a:off x="6563553" y="1996971"/>
            <a:ext cx="1489502" cy="1625307"/>
          </a:xfrm>
          <a:prstGeom prst="triangl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44000" rtlCol="0" anchor="ctr" anchorCtr="0"/>
          <a:lstStyle/>
          <a:p>
            <a:pPr algn="ctr"/>
            <a:r>
              <a:rPr lang="en-AU" sz="1400" dirty="0">
                <a:solidFill>
                  <a:schemeClr val="bg1"/>
                </a:solidFill>
                <a:latin typeface="Verdana" panose="020B0604030504040204" pitchFamily="34" charset="0"/>
                <a:ea typeface="Verdana" panose="020B0604030504040204" pitchFamily="34" charset="0"/>
              </a:rPr>
              <a:t>Severity</a:t>
            </a:r>
          </a:p>
        </p:txBody>
      </p:sp>
      <p:sp>
        <p:nvSpPr>
          <p:cNvPr id="12" name="Trapezoid 5">
            <a:extLst>
              <a:ext uri="{FF2B5EF4-FFF2-40B4-BE49-F238E27FC236}">
                <a16:creationId xmlns:a16="http://schemas.microsoft.com/office/drawing/2014/main" id="{1E83F8C4-6D7F-49D5-B3ED-70B73FF2B19E}"/>
              </a:ext>
            </a:extLst>
          </p:cNvPr>
          <p:cNvSpPr/>
          <p:nvPr/>
        </p:nvSpPr>
        <p:spPr>
          <a:xfrm>
            <a:off x="5580112" y="4757934"/>
            <a:ext cx="3456384" cy="911427"/>
          </a:xfrm>
          <a:prstGeom prst="trapezoid">
            <a:avLst>
              <a:gd name="adj" fmla="val 5064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Verdana" panose="020B0604030504040204" pitchFamily="34" charset="0"/>
                <a:ea typeface="Verdana" panose="020B0604030504040204" pitchFamily="34" charset="0"/>
              </a:rPr>
              <a:t>Exposure</a:t>
            </a:r>
            <a:endParaRPr lang="en-AU" sz="1400" dirty="0">
              <a:solidFill>
                <a:schemeClr val="bg1"/>
              </a:solidFill>
              <a:latin typeface="Verdana" panose="020B0604030504040204" pitchFamily="34" charset="0"/>
              <a:ea typeface="Verdana" panose="020B0604030504040204" pitchFamily="34" charset="0"/>
            </a:endParaRPr>
          </a:p>
        </p:txBody>
      </p:sp>
      <p:sp>
        <p:nvSpPr>
          <p:cNvPr id="13" name="Trapezoid 10">
            <a:extLst>
              <a:ext uri="{FF2B5EF4-FFF2-40B4-BE49-F238E27FC236}">
                <a16:creationId xmlns:a16="http://schemas.microsoft.com/office/drawing/2014/main" id="{F987ACC2-FD8F-4876-A541-57DFA4CDD7ED}"/>
              </a:ext>
            </a:extLst>
          </p:cNvPr>
          <p:cNvSpPr/>
          <p:nvPr/>
        </p:nvSpPr>
        <p:spPr>
          <a:xfrm>
            <a:off x="6074834" y="3730413"/>
            <a:ext cx="2466941" cy="911426"/>
          </a:xfrm>
          <a:prstGeom prst="trapezoid">
            <a:avLst>
              <a:gd name="adj" fmla="val 4977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solidFill>
                  <a:schemeClr val="bg1"/>
                </a:solidFill>
                <a:latin typeface="Verdana" panose="020B0604030504040204" pitchFamily="34" charset="0"/>
                <a:ea typeface="Verdana" panose="020B0604030504040204" pitchFamily="34" charset="0"/>
              </a:rPr>
              <a:t>Likelihood</a:t>
            </a:r>
          </a:p>
        </p:txBody>
      </p:sp>
      <p:sp>
        <p:nvSpPr>
          <p:cNvPr id="9" name="Arrow: Chevron 8">
            <a:extLst>
              <a:ext uri="{FF2B5EF4-FFF2-40B4-BE49-F238E27FC236}">
                <a16:creationId xmlns:a16="http://schemas.microsoft.com/office/drawing/2014/main" id="{B2929B5E-6D40-48FA-A8ED-5F119E22CD75}"/>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6" name="TAC_MOD2_SNIP6_SLIDE_17_PARA_A">
            <a:hlinkClick r:id="" action="ppaction://media"/>
            <a:extLst>
              <a:ext uri="{FF2B5EF4-FFF2-40B4-BE49-F238E27FC236}">
                <a16:creationId xmlns:a16="http://schemas.microsoft.com/office/drawing/2014/main" id="{E5D2457F-4373-4330-B181-BDBA8432898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2520" y="0"/>
            <a:ext cx="609600" cy="609600"/>
          </a:xfrm>
          <a:prstGeom prst="rect">
            <a:avLst/>
          </a:prstGeom>
        </p:spPr>
      </p:pic>
      <p:pic>
        <p:nvPicPr>
          <p:cNvPr id="7" name="TAC_MOD2_SNIP6_SLIDE_17_PARA_B">
            <a:hlinkClick r:id="" action="ppaction://media"/>
            <a:extLst>
              <a:ext uri="{FF2B5EF4-FFF2-40B4-BE49-F238E27FC236}">
                <a16:creationId xmlns:a16="http://schemas.microsoft.com/office/drawing/2014/main" id="{9CA6F75C-7D59-44F9-93F3-13A97784715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252520" y="656412"/>
            <a:ext cx="609600" cy="609600"/>
          </a:xfrm>
          <a:prstGeom prst="rect">
            <a:avLst/>
          </a:prstGeom>
        </p:spPr>
      </p:pic>
    </p:spTree>
    <p:extLst>
      <p:ext uri="{BB962C8B-B14F-4D97-AF65-F5344CB8AC3E}">
        <p14:creationId xmlns:p14="http://schemas.microsoft.com/office/powerpoint/2010/main" val="325427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grpId="0" nodeType="with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cTn>
                              </p:par>
                              <p:par>
                                <p:cTn id="10" presetID="24" presetClass="emph" presetSubtype="0" fill="hold" grpId="0" nodeType="withEffect">
                                  <p:stCondLst>
                                    <p:cond delay="0"/>
                                  </p:stCondLst>
                                  <p:childTnLst>
                                    <p:animClr clrSpc="hsl" dir="cw">
                                      <p:cBhvr override="childStyle">
                                        <p:cTn id="11" dur="500" fill="hold"/>
                                        <p:tgtEl>
                                          <p:spTgt spid="12"/>
                                        </p:tgtEl>
                                        <p:attrNameLst>
                                          <p:attrName>style.color</p:attrName>
                                        </p:attrNameLst>
                                      </p:cBhvr>
                                      <p:by>
                                        <p:hsl h="0" s="-12549" l="-25098"/>
                                      </p:by>
                                    </p:animClr>
                                    <p:animClr clrSpc="hsl" dir="cw">
                                      <p:cBhvr>
                                        <p:cTn id="12" dur="500" fill="hold"/>
                                        <p:tgtEl>
                                          <p:spTgt spid="12"/>
                                        </p:tgtEl>
                                        <p:attrNameLst>
                                          <p:attrName>fillcolor</p:attrName>
                                        </p:attrNameLst>
                                      </p:cBhvr>
                                      <p:by>
                                        <p:hsl h="0" s="-12549" l="-25098"/>
                                      </p:by>
                                    </p:animClr>
                                    <p:animClr clrSpc="hsl" dir="cw">
                                      <p:cBhvr>
                                        <p:cTn id="13" dur="500" fill="hold"/>
                                        <p:tgtEl>
                                          <p:spTgt spid="12"/>
                                        </p:tgtEl>
                                        <p:attrNameLst>
                                          <p:attrName>stroke.color</p:attrName>
                                        </p:attrNameLst>
                                      </p:cBhvr>
                                      <p:by>
                                        <p:hsl h="0" s="-12549" l="-25098"/>
                                      </p:by>
                                    </p:animClr>
                                    <p:set>
                                      <p:cBhvr>
                                        <p:cTn id="14" dur="500" fill="hold"/>
                                        <p:tgtEl>
                                          <p:spTgt spid="12"/>
                                        </p:tgtEl>
                                        <p:attrNameLst>
                                          <p:attrName>fill.type</p:attrName>
                                        </p:attrNameLst>
                                      </p:cBhvr>
                                      <p:to>
                                        <p:strVal val="solid"/>
                                      </p:to>
                                    </p:set>
                                  </p:childTnLst>
                                </p:cTn>
                              </p:par>
                              <p:par>
                                <p:cTn id="15" presetID="10" presetClass="entr" presetSubtype="0" fill="hold" nodeType="withEffect">
                                  <p:stCondLst>
                                    <p:cond delay="50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par>
                                <p:cTn id="18" presetID="1" presetClass="mediacall" presetSubtype="0" fill="hold" nodeType="withEffect">
                                  <p:stCondLst>
                                    <p:cond delay="1000"/>
                                  </p:stCondLst>
                                  <p:childTnLst>
                                    <p:cmd type="call" cmd="playFrom(0.0)">
                                      <p:cBhvr>
                                        <p:cTn id="19" dur="36125" fill="hold"/>
                                        <p:tgtEl>
                                          <p:spTgt spid="6"/>
                                        </p:tgtEl>
                                      </p:cBhvr>
                                    </p:cmd>
                                  </p:childTnLst>
                                </p:cTn>
                              </p:par>
                            </p:childTnLst>
                          </p:cTn>
                        </p:par>
                        <p:par>
                          <p:cTn id="20" fill="hold">
                            <p:stCondLst>
                              <p:cond delay="37125"/>
                            </p:stCondLst>
                            <p:childTnLst>
                              <p:par>
                                <p:cTn id="21" presetID="3" presetClass="mediacall" presetSubtype="0" fill="hold" nodeType="afterEffect">
                                  <p:stCondLst>
                                    <p:cond delay="500"/>
                                  </p:stCondLst>
                                  <p:childTnLst>
                                    <p:cmd type="call" cmd="stop">
                                      <p:cBhvr>
                                        <p:cTn id="22" dur="1" fill="hold"/>
                                        <p:tgtEl>
                                          <p:spTgt spid="6"/>
                                        </p:tgtEl>
                                      </p:cBhvr>
                                    </p:cmd>
                                  </p:childTnLst>
                                </p:cTn>
                              </p:par>
                              <p:par>
                                <p:cTn id="23" presetID="10" presetClass="entr" presetSubtype="0"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1" end="1"/>
                                            </p:txEl>
                                          </p:spTgt>
                                        </p:tgtEl>
                                        <p:attrNameLst>
                                          <p:attrName>style.visibility</p:attrName>
                                        </p:attrNameLst>
                                      </p:cBhvr>
                                      <p:to>
                                        <p:strVal val="visible"/>
                                      </p:to>
                                    </p:set>
                                    <p:animEffect transition="in" filter="fade">
                                      <p:cBhvr>
                                        <p:cTn id="30" dur="500"/>
                                        <p:tgtEl>
                                          <p:spTgt spid="2">
                                            <p:txEl>
                                              <p:pRg st="1" end="1"/>
                                            </p:txEl>
                                          </p:spTgt>
                                        </p:tgtEl>
                                      </p:cBhvr>
                                    </p:animEffect>
                                  </p:childTnLst>
                                </p:cTn>
                              </p:par>
                              <p:par>
                                <p:cTn id="31" presetID="24" presetClass="emph" presetSubtype="0" fill="hold" nodeType="withEffect">
                                  <p:stCondLst>
                                    <p:cond delay="0"/>
                                  </p:stCondLst>
                                  <p:childTnLst>
                                    <p:animClr clrSpc="hsl" dir="cw">
                                      <p:cBhvr override="childStyle">
                                        <p:cTn id="32" dur="500" fill="hold"/>
                                        <p:tgtEl>
                                          <p:spTgt spid="2">
                                            <p:txEl>
                                              <p:pRg st="0" end="0"/>
                                            </p:txEl>
                                          </p:spTgt>
                                        </p:tgtEl>
                                        <p:attrNameLst>
                                          <p:attrName>style.color</p:attrName>
                                        </p:attrNameLst>
                                      </p:cBhvr>
                                      <p:by>
                                        <p:hsl h="0" s="-12549" l="-25098"/>
                                      </p:by>
                                    </p:animClr>
                                    <p:animClr clrSpc="hsl" dir="cw">
                                      <p:cBhvr>
                                        <p:cTn id="33" dur="500" fill="hold"/>
                                        <p:tgtEl>
                                          <p:spTgt spid="2">
                                            <p:txEl>
                                              <p:pRg st="0" end="0"/>
                                            </p:txEl>
                                          </p:spTgt>
                                        </p:tgtEl>
                                        <p:attrNameLst>
                                          <p:attrName>fillcolor</p:attrName>
                                        </p:attrNameLst>
                                      </p:cBhvr>
                                      <p:by>
                                        <p:hsl h="0" s="-12549" l="-25098"/>
                                      </p:by>
                                    </p:animClr>
                                    <p:animClr clrSpc="hsl" dir="cw">
                                      <p:cBhvr>
                                        <p:cTn id="34" dur="500" fill="hold"/>
                                        <p:tgtEl>
                                          <p:spTgt spid="2">
                                            <p:txEl>
                                              <p:pRg st="0" end="0"/>
                                            </p:txEl>
                                          </p:spTgt>
                                        </p:tgtEl>
                                        <p:attrNameLst>
                                          <p:attrName>stroke.color</p:attrName>
                                        </p:attrNameLst>
                                      </p:cBhvr>
                                      <p:by>
                                        <p:hsl h="0" s="-12549" l="-25098"/>
                                      </p:by>
                                    </p:animClr>
                                    <p:set>
                                      <p:cBhvr>
                                        <p:cTn id="35" dur="500" fill="hold"/>
                                        <p:tgtEl>
                                          <p:spTgt spid="2">
                                            <p:txEl>
                                              <p:pRg st="0" end="0"/>
                                            </p:txEl>
                                          </p:spTgt>
                                        </p:tgtEl>
                                        <p:attrNameLst>
                                          <p:attrName>fill.type</p:attrName>
                                        </p:attrNameLst>
                                      </p:cBhvr>
                                      <p:to>
                                        <p:strVal val="solid"/>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ntr" presetSubtype="0" fill="hold" nodeType="withEffect">
                                  <p:stCondLst>
                                    <p:cond delay="50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fade">
                                      <p:cBhvr>
                                        <p:cTn id="41" dur="500"/>
                                        <p:tgtEl>
                                          <p:spTgt spid="2">
                                            <p:txEl>
                                              <p:pRg st="2" end="2"/>
                                            </p:txEl>
                                          </p:spTgt>
                                        </p:tgtEl>
                                      </p:cBhvr>
                                    </p:animEffect>
                                  </p:childTnLst>
                                </p:cTn>
                              </p:par>
                              <p:par>
                                <p:cTn id="42" presetID="10" presetClass="entr" presetSubtype="0" fill="hold" nodeType="withEffect">
                                  <p:stCondLst>
                                    <p:cond delay="1000"/>
                                  </p:stCondLst>
                                  <p:childTnLst>
                                    <p:set>
                                      <p:cBhvr>
                                        <p:cTn id="43" dur="1" fill="hold">
                                          <p:stCondLst>
                                            <p:cond delay="0"/>
                                          </p:stCondLst>
                                        </p:cTn>
                                        <p:tgtEl>
                                          <p:spTgt spid="2">
                                            <p:txEl>
                                              <p:pRg st="3" end="3"/>
                                            </p:txEl>
                                          </p:spTgt>
                                        </p:tgtEl>
                                        <p:attrNameLst>
                                          <p:attrName>style.visibility</p:attrName>
                                        </p:attrNameLst>
                                      </p:cBhvr>
                                      <p:to>
                                        <p:strVal val="visible"/>
                                      </p:to>
                                    </p:set>
                                    <p:animEffect transition="in" filter="fade">
                                      <p:cBhvr>
                                        <p:cTn id="44" dur="500"/>
                                        <p:tgtEl>
                                          <p:spTgt spid="2">
                                            <p:txEl>
                                              <p:pRg st="3" end="3"/>
                                            </p:txEl>
                                          </p:spTgt>
                                        </p:tgtEl>
                                      </p:cBhvr>
                                    </p:animEffect>
                                  </p:childTnLst>
                                </p:cTn>
                              </p:par>
                              <p:par>
                                <p:cTn id="45" presetID="10" presetClass="entr" presetSubtype="0" fill="hold" nodeType="withEffect">
                                  <p:stCondLst>
                                    <p:cond delay="1500"/>
                                  </p:stCondLst>
                                  <p:childTnLst>
                                    <p:set>
                                      <p:cBhvr>
                                        <p:cTn id="46" dur="1" fill="hold">
                                          <p:stCondLst>
                                            <p:cond delay="0"/>
                                          </p:stCondLst>
                                        </p:cTn>
                                        <p:tgtEl>
                                          <p:spTgt spid="2">
                                            <p:txEl>
                                              <p:pRg st="4" end="4"/>
                                            </p:txEl>
                                          </p:spTgt>
                                        </p:tgtEl>
                                        <p:attrNameLst>
                                          <p:attrName>style.visibility</p:attrName>
                                        </p:attrNameLst>
                                      </p:cBhvr>
                                      <p:to>
                                        <p:strVal val="visible"/>
                                      </p:to>
                                    </p:set>
                                    <p:animEffect transition="in" filter="fade">
                                      <p:cBhvr>
                                        <p:cTn id="47" dur="500"/>
                                        <p:tgtEl>
                                          <p:spTgt spid="2">
                                            <p:txEl>
                                              <p:pRg st="4" end="4"/>
                                            </p:txEl>
                                          </p:spTgt>
                                        </p:tgtEl>
                                      </p:cBhvr>
                                    </p:animEffect>
                                  </p:childTnLst>
                                </p:cTn>
                              </p:par>
                              <p:par>
                                <p:cTn id="48" presetID="1" presetClass="mediacall" presetSubtype="0" fill="hold" nodeType="withEffect">
                                  <p:stCondLst>
                                    <p:cond delay="1000"/>
                                  </p:stCondLst>
                                  <p:childTnLst>
                                    <p:cmd type="call" cmd="playFrom(0.0)">
                                      <p:cBhvr>
                                        <p:cTn id="49" dur="45645" fill="hold"/>
                                        <p:tgtEl>
                                          <p:spTgt spid="7"/>
                                        </p:tgtEl>
                                      </p:cBhvr>
                                    </p:cmd>
                                  </p:childTnLst>
                                </p:cTn>
                              </p:par>
                            </p:childTnLst>
                          </p:cTn>
                        </p:par>
                        <p:par>
                          <p:cTn id="50" fill="hold">
                            <p:stCondLst>
                              <p:cond delay="46645"/>
                            </p:stCondLst>
                            <p:childTnLst>
                              <p:par>
                                <p:cTn id="51" presetID="3" presetClass="mediacall" presetSubtype="0" fill="hold" nodeType="afterEffect">
                                  <p:stCondLst>
                                    <p:cond delay="500"/>
                                  </p:stCondLst>
                                  <p:childTnLst>
                                    <p:cmd type="call" cmd="stop">
                                      <p:cBhvr>
                                        <p:cTn id="52" dur="1" fill="hold"/>
                                        <p:tgtEl>
                                          <p:spTgt spid="7"/>
                                        </p:tgtEl>
                                      </p:cBhvr>
                                    </p:cmd>
                                  </p:childTnLst>
                                </p:cTn>
                              </p:par>
                              <p:par>
                                <p:cTn id="53" presetID="10" presetClass="entr" presetSubtype="0" fill="hold" grpId="2"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6"/>
                </p:tgtEl>
              </p:cMediaNode>
            </p:audio>
            <p:audio>
              <p:cMediaNode vol="80000">
                <p:cTn id="57" fill="hold" display="0">
                  <p:stCondLst>
                    <p:cond delay="indefinite"/>
                  </p:stCondLst>
                  <p:endCondLst>
                    <p:cond evt="onStopAudio" delay="0">
                      <p:tgtEl>
                        <p:sldTgt/>
                      </p:tgtEl>
                    </p:cond>
                  </p:endCondLst>
                </p:cTn>
                <p:tgtEl>
                  <p:spTgt spid="7"/>
                </p:tgtEl>
              </p:cMediaNode>
            </p:audio>
          </p:childTnLst>
        </p:cTn>
      </p:par>
    </p:tnLst>
    <p:bldLst>
      <p:bldP spid="12" grpId="0" animBg="1"/>
      <p:bldP spid="13" grpId="0" animBg="1"/>
      <p:bldP spid="9" grpId="0" animBg="1"/>
      <p:bldP spid="9" grpId="1" animBg="1"/>
      <p:bldP spid="9" grpId="2"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247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FBCC6FF-8900-4D34-807D-EA37164257B0}"/>
              </a:ext>
            </a:extLst>
          </p:cNvPr>
          <p:cNvSpPr>
            <a:spLocks noGrp="1"/>
          </p:cNvSpPr>
          <p:nvPr>
            <p:ph type="body" sz="quarter" idx="10"/>
          </p:nvPr>
        </p:nvSpPr>
        <p:spPr/>
        <p:txBody>
          <a:bodyPr/>
          <a:lstStyle/>
          <a:p>
            <a:r>
              <a:rPr lang="en-AU" dirty="0"/>
              <a:t>1.0</a:t>
            </a:r>
          </a:p>
        </p:txBody>
      </p:sp>
      <p:sp>
        <p:nvSpPr>
          <p:cNvPr id="3" name="Text Placeholder 2">
            <a:extLst>
              <a:ext uri="{FF2B5EF4-FFF2-40B4-BE49-F238E27FC236}">
                <a16:creationId xmlns:a16="http://schemas.microsoft.com/office/drawing/2014/main" id="{D1F8E885-2478-41EC-9253-356F5AD93E2A}"/>
              </a:ext>
            </a:extLst>
          </p:cNvPr>
          <p:cNvSpPr>
            <a:spLocks noGrp="1"/>
          </p:cNvSpPr>
          <p:nvPr>
            <p:ph type="body" sz="quarter" idx="11"/>
          </p:nvPr>
        </p:nvSpPr>
        <p:spPr/>
        <p:txBody>
          <a:bodyPr/>
          <a:lstStyle/>
          <a:p>
            <a:r>
              <a:rPr lang="en-AU" dirty="0"/>
              <a:t>01 Jul 2020</a:t>
            </a:r>
          </a:p>
        </p:txBody>
      </p:sp>
      <p:sp>
        <p:nvSpPr>
          <p:cNvPr id="4" name="Slide Number Placeholder 3">
            <a:extLst>
              <a:ext uri="{FF2B5EF4-FFF2-40B4-BE49-F238E27FC236}">
                <a16:creationId xmlns:a16="http://schemas.microsoft.com/office/drawing/2014/main" id="{5FBC6C38-5431-467F-AAA3-D9FDBDB1A05F}"/>
              </a:ext>
            </a:extLst>
          </p:cNvPr>
          <p:cNvSpPr>
            <a:spLocks noGrp="1"/>
          </p:cNvSpPr>
          <p:nvPr>
            <p:ph type="sldNum" sz="quarter" idx="12"/>
          </p:nvPr>
        </p:nvSpPr>
        <p:spPr/>
        <p:txBody>
          <a:bodyPr/>
          <a:lstStyle/>
          <a:p>
            <a:fld id="{A9D36E53-D99A-0F41-B3E8-EF235B9A2E23}" type="slidenum">
              <a:rPr lang="en-US" smtClean="0"/>
              <a:pPr/>
              <a:t>2</a:t>
            </a:fld>
            <a:endParaRPr lang="en-US" dirty="0"/>
          </a:p>
        </p:txBody>
      </p:sp>
      <p:sp>
        <p:nvSpPr>
          <p:cNvPr id="5" name="Footer Placeholder 4">
            <a:extLst>
              <a:ext uri="{FF2B5EF4-FFF2-40B4-BE49-F238E27FC236}">
                <a16:creationId xmlns:a16="http://schemas.microsoft.com/office/drawing/2014/main" id="{817B4EE6-52D8-46CB-87EC-7437EA0F58A4}"/>
              </a:ext>
            </a:extLst>
          </p:cNvPr>
          <p:cNvSpPr>
            <a:spLocks noGrp="1"/>
          </p:cNvSpPr>
          <p:nvPr>
            <p:ph type="ftr" sz="quarter" idx="13"/>
          </p:nvPr>
        </p:nvSpPr>
        <p:spPr/>
        <p:txBody>
          <a:bodyPr/>
          <a:lstStyle/>
          <a:p>
            <a:r>
              <a:rPr lang="en-US" dirty="0"/>
              <a:t>Module 2, </a:t>
            </a:r>
            <a:r>
              <a:rPr lang="en-US" dirty="0">
                <a:solidFill>
                  <a:srgbClr val="898989"/>
                </a:solidFill>
              </a:rPr>
              <a:t>Snippet</a:t>
            </a:r>
            <a:r>
              <a:rPr lang="en-US" dirty="0"/>
              <a:t> 6</a:t>
            </a:r>
          </a:p>
        </p:txBody>
      </p:sp>
      <p:sp>
        <p:nvSpPr>
          <p:cNvPr id="6" name="Arrow: Chevron 5">
            <a:extLst>
              <a:ext uri="{FF2B5EF4-FFF2-40B4-BE49-F238E27FC236}">
                <a16:creationId xmlns:a16="http://schemas.microsoft.com/office/drawing/2014/main" id="{72BA2C55-6BE2-4904-9A68-53ECDF0CBEC0}"/>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spTree>
    <p:extLst>
      <p:ext uri="{BB962C8B-B14F-4D97-AF65-F5344CB8AC3E}">
        <p14:creationId xmlns:p14="http://schemas.microsoft.com/office/powerpoint/2010/main" val="70484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4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D35092C-467A-48D5-9D28-C3113F9DEAAE}"/>
              </a:ext>
            </a:extLst>
          </p:cNvPr>
          <p:cNvSpPr>
            <a:spLocks noGrp="1"/>
          </p:cNvSpPr>
          <p:nvPr>
            <p:ph idx="1"/>
          </p:nvPr>
        </p:nvSpPr>
        <p:spPr/>
        <p:txBody>
          <a:bodyPr>
            <a:normAutofit/>
          </a:bodyPr>
          <a:lstStyle/>
          <a:p>
            <a:r>
              <a:rPr lang="en-AU" sz="1600" dirty="0"/>
              <a:t>This snippet is made up of a number of sections. Click on the below links to go through each section. To advance a slide, press enter on your keyboard or click the slide.</a:t>
            </a:r>
          </a:p>
        </p:txBody>
      </p:sp>
      <p:sp>
        <p:nvSpPr>
          <p:cNvPr id="6" name="Title 5">
            <a:extLst>
              <a:ext uri="{FF2B5EF4-FFF2-40B4-BE49-F238E27FC236}">
                <a16:creationId xmlns:a16="http://schemas.microsoft.com/office/drawing/2014/main" id="{DE9A59F3-80E5-4C37-8D60-25BEFAFDF6A8}"/>
              </a:ext>
            </a:extLst>
          </p:cNvPr>
          <p:cNvSpPr>
            <a:spLocks noGrp="1"/>
          </p:cNvSpPr>
          <p:nvPr>
            <p:ph type="title"/>
          </p:nvPr>
        </p:nvSpPr>
        <p:spPr/>
        <p:txBody>
          <a:bodyPr/>
          <a:lstStyle/>
          <a:p>
            <a:r>
              <a:rPr lang="en-AU" dirty="0"/>
              <a:t>About this snippet</a:t>
            </a:r>
          </a:p>
        </p:txBody>
      </p:sp>
      <p:sp>
        <p:nvSpPr>
          <p:cNvPr id="5" name="Footer Placeholder 4">
            <a:extLst>
              <a:ext uri="{FF2B5EF4-FFF2-40B4-BE49-F238E27FC236}">
                <a16:creationId xmlns:a16="http://schemas.microsoft.com/office/drawing/2014/main" id="{1E772D25-B5FB-43A7-85B3-0857D78B166C}"/>
              </a:ext>
            </a:extLst>
          </p:cNvPr>
          <p:cNvSpPr>
            <a:spLocks noGrp="1"/>
          </p:cNvSpPr>
          <p:nvPr>
            <p:ph type="ftr" sz="quarter" idx="10"/>
          </p:nvPr>
        </p:nvSpPr>
        <p:spPr>
          <a:xfrm>
            <a:off x="628650" y="6218334"/>
            <a:ext cx="30861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2, Snippet 6</a:t>
            </a:r>
          </a:p>
        </p:txBody>
      </p:sp>
      <p:sp>
        <p:nvSpPr>
          <p:cNvPr id="4" name="Slide Number Placeholder 3">
            <a:extLst>
              <a:ext uri="{FF2B5EF4-FFF2-40B4-BE49-F238E27FC236}">
                <a16:creationId xmlns:a16="http://schemas.microsoft.com/office/drawing/2014/main" id="{700FA8FD-8175-4499-B0AF-517692D7E07C}"/>
              </a:ext>
            </a:extLst>
          </p:cNvPr>
          <p:cNvSpPr>
            <a:spLocks noGrp="1"/>
          </p:cNvSpPr>
          <p:nvPr>
            <p:ph type="sldNum" sz="quarter" idx="11"/>
          </p:nvPr>
        </p:nvSpPr>
        <p:spPr/>
        <p:txBody>
          <a:bodyPr/>
          <a:lstStyle/>
          <a:p>
            <a:fld id="{A9D36E53-D99A-0F41-B3E8-EF235B9A2E23}" type="slidenum">
              <a:rPr lang="en-US" smtClean="0"/>
              <a:pPr/>
              <a:t>3</a:t>
            </a:fld>
            <a:endParaRPr lang="en-US" dirty="0"/>
          </a:p>
        </p:txBody>
      </p:sp>
      <p:sp>
        <p:nvSpPr>
          <p:cNvPr id="8" name="Rectangle 7">
            <a:hlinkClick r:id="" action="ppaction://customshow?id=1" highlightClick="1">
              <a:snd r:embed="rId5" name="click.wav"/>
            </a:hlinkClick>
            <a:extLst>
              <a:ext uri="{FF2B5EF4-FFF2-40B4-BE49-F238E27FC236}">
                <a16:creationId xmlns:a16="http://schemas.microsoft.com/office/drawing/2014/main" id="{AAD95FE7-A0BE-4558-806A-23CF0A6F1118}"/>
              </a:ext>
            </a:extLst>
          </p:cNvPr>
          <p:cNvSpPr/>
          <p:nvPr/>
        </p:nvSpPr>
        <p:spPr>
          <a:xfrm>
            <a:off x="628650" y="3189650"/>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Achieving zero harm</a:t>
            </a:r>
          </a:p>
        </p:txBody>
      </p:sp>
      <p:sp>
        <p:nvSpPr>
          <p:cNvPr id="9" name="TextBox 8">
            <a:extLst>
              <a:ext uri="{FF2B5EF4-FFF2-40B4-BE49-F238E27FC236}">
                <a16:creationId xmlns:a16="http://schemas.microsoft.com/office/drawing/2014/main" id="{C4A59B39-26D4-44B5-A50B-FE11BD889DE2}"/>
              </a:ext>
            </a:extLst>
          </p:cNvPr>
          <p:cNvSpPr txBox="1"/>
          <p:nvPr/>
        </p:nvSpPr>
        <p:spPr>
          <a:xfrm>
            <a:off x="628650" y="2820318"/>
            <a:ext cx="1454226" cy="369332"/>
          </a:xfrm>
          <a:prstGeom prst="rect">
            <a:avLst/>
          </a:prstGeom>
          <a:noFill/>
        </p:spPr>
        <p:txBody>
          <a:bodyPr wrap="square" rtlCol="0">
            <a:spAutoFit/>
          </a:bodyPr>
          <a:lstStyle/>
          <a:p>
            <a:r>
              <a:rPr lang="en-AU" b="1" dirty="0">
                <a:solidFill>
                  <a:srgbClr val="01A0DF"/>
                </a:solidFill>
                <a:latin typeface="+mj-lt"/>
              </a:rPr>
              <a:t>Start here</a:t>
            </a:r>
          </a:p>
        </p:txBody>
      </p:sp>
      <p:sp>
        <p:nvSpPr>
          <p:cNvPr id="10" name="Rectangle 9">
            <a:hlinkClick r:id="" action="ppaction://customshow?id=2" highlightClick="1">
              <a:snd r:embed="rId5" name="click.wav"/>
            </a:hlinkClick>
            <a:extLst>
              <a:ext uri="{FF2B5EF4-FFF2-40B4-BE49-F238E27FC236}">
                <a16:creationId xmlns:a16="http://schemas.microsoft.com/office/drawing/2014/main" id="{E5E763CF-1D79-4B8C-ADEF-D1466806335B}"/>
              </a:ext>
            </a:extLst>
          </p:cNvPr>
          <p:cNvSpPr/>
          <p:nvPr/>
        </p:nvSpPr>
        <p:spPr>
          <a:xfrm>
            <a:off x="2548777" y="4876408"/>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sz="1700" dirty="0"/>
              <a:t>Design that supports harm elimination</a:t>
            </a:r>
          </a:p>
        </p:txBody>
      </p:sp>
      <p:sp>
        <p:nvSpPr>
          <p:cNvPr id="11" name="Rectangle 10">
            <a:hlinkClick r:id="" action="ppaction://customshow?id=3" highlightClick="1">
              <a:snd r:embed="rId5" name="click.wav"/>
            </a:hlinkClick>
            <a:extLst>
              <a:ext uri="{FF2B5EF4-FFF2-40B4-BE49-F238E27FC236}">
                <a16:creationId xmlns:a16="http://schemas.microsoft.com/office/drawing/2014/main" id="{29094CD4-84FD-4619-98F1-C0E7DF2E9A4D}"/>
              </a:ext>
            </a:extLst>
          </p:cNvPr>
          <p:cNvSpPr/>
          <p:nvPr/>
        </p:nvSpPr>
        <p:spPr>
          <a:xfrm>
            <a:off x="4468904" y="2893492"/>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Harm elimination examples</a:t>
            </a:r>
          </a:p>
        </p:txBody>
      </p:sp>
      <p:cxnSp>
        <p:nvCxnSpPr>
          <p:cNvPr id="14" name="Connector: Elbow 13">
            <a:extLst>
              <a:ext uri="{FF2B5EF4-FFF2-40B4-BE49-F238E27FC236}">
                <a16:creationId xmlns:a16="http://schemas.microsoft.com/office/drawing/2014/main" id="{0401C05D-DE63-46AE-902B-09F059535D16}"/>
              </a:ext>
            </a:extLst>
          </p:cNvPr>
          <p:cNvCxnSpPr>
            <a:cxnSpLocks/>
            <a:stCxn id="8" idx="2"/>
            <a:endCxn id="10" idx="1"/>
          </p:cNvCxnSpPr>
          <p:nvPr/>
        </p:nvCxnSpPr>
        <p:spPr>
          <a:xfrm rot="16200000" flipH="1">
            <a:off x="1465334" y="4224965"/>
            <a:ext cx="1254758"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7" name="Connector: Elbow 16">
            <a:extLst>
              <a:ext uri="{FF2B5EF4-FFF2-40B4-BE49-F238E27FC236}">
                <a16:creationId xmlns:a16="http://schemas.microsoft.com/office/drawing/2014/main" id="{7838798D-D123-40EC-BAA2-F7EB7A97DB1E}"/>
              </a:ext>
            </a:extLst>
          </p:cNvPr>
          <p:cNvCxnSpPr>
            <a:cxnSpLocks/>
            <a:stCxn id="10" idx="0"/>
            <a:endCxn id="11" idx="1"/>
          </p:cNvCxnSpPr>
          <p:nvPr/>
        </p:nvCxnSpPr>
        <p:spPr>
          <a:xfrm rot="5400000" flipH="1" flipV="1">
            <a:off x="3237382" y="3644887"/>
            <a:ext cx="1550916" cy="912127"/>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ectangle 12">
            <a:hlinkClick r:id="" action="ppaction://customshow?id=4" highlightClick="1">
              <a:snd r:embed="rId5" name="click.wav"/>
            </a:hlinkClick>
            <a:extLst>
              <a:ext uri="{FF2B5EF4-FFF2-40B4-BE49-F238E27FC236}">
                <a16:creationId xmlns:a16="http://schemas.microsoft.com/office/drawing/2014/main" id="{B455551C-19D0-4717-97CD-B378F81FC4C8}"/>
              </a:ext>
            </a:extLst>
          </p:cNvPr>
          <p:cNvSpPr/>
          <p:nvPr/>
        </p:nvSpPr>
        <p:spPr>
          <a:xfrm>
            <a:off x="6389030" y="4876409"/>
            <a:ext cx="2016000" cy="864000"/>
          </a:xfrm>
          <a:prstGeom prst="rect">
            <a:avLst/>
          </a:pr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i="1" dirty="0"/>
              <a:t>Go to </a:t>
            </a:r>
            <a:r>
              <a:rPr lang="en-AU" dirty="0"/>
              <a:t/>
            </a:r>
            <a:br>
              <a:rPr lang="en-AU" dirty="0"/>
            </a:br>
            <a:r>
              <a:rPr lang="en-AU" dirty="0"/>
              <a:t>Identifying Safe System design </a:t>
            </a:r>
          </a:p>
        </p:txBody>
      </p:sp>
      <p:cxnSp>
        <p:nvCxnSpPr>
          <p:cNvPr id="21" name="Connector: Elbow 20">
            <a:extLst>
              <a:ext uri="{FF2B5EF4-FFF2-40B4-BE49-F238E27FC236}">
                <a16:creationId xmlns:a16="http://schemas.microsoft.com/office/drawing/2014/main" id="{F9EF1D26-7E8E-4AAF-B5C6-A6E00E598D0A}"/>
              </a:ext>
            </a:extLst>
          </p:cNvPr>
          <p:cNvCxnSpPr>
            <a:cxnSpLocks/>
            <a:stCxn id="11" idx="2"/>
            <a:endCxn id="13" idx="1"/>
          </p:cNvCxnSpPr>
          <p:nvPr/>
        </p:nvCxnSpPr>
        <p:spPr>
          <a:xfrm rot="16200000" flipH="1">
            <a:off x="5157509" y="4076887"/>
            <a:ext cx="1550917" cy="912126"/>
          </a:xfrm>
          <a:prstGeom prst="bentConnector2">
            <a:avLst/>
          </a:prstGeom>
          <a:ln w="50800">
            <a:solidFill>
              <a:srgbClr val="01A0DF"/>
            </a:solidFill>
            <a:tailEnd type="stealth" w="lg" len="lg"/>
          </a:ln>
        </p:spPr>
        <p:style>
          <a:lnRef idx="1">
            <a:schemeClr val="accent1"/>
          </a:lnRef>
          <a:fillRef idx="0">
            <a:schemeClr val="accent1"/>
          </a:fillRef>
          <a:effectRef idx="0">
            <a:schemeClr val="accent1"/>
          </a:effectRef>
          <a:fontRef idx="minor">
            <a:schemeClr val="tx1"/>
          </a:fontRef>
        </p:style>
      </p:cxnSp>
      <p:pic>
        <p:nvPicPr>
          <p:cNvPr id="2" name="TAC_MOD2_SNIP6_SLIDE_03_PARA_A">
            <a:hlinkClick r:id="" action="ppaction://media"/>
            <a:extLst>
              <a:ext uri="{FF2B5EF4-FFF2-40B4-BE49-F238E27FC236}">
                <a16:creationId xmlns:a16="http://schemas.microsoft.com/office/drawing/2014/main" id="{055D8BFA-C06C-4D1C-AD0D-FC4D7833C4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2520" y="0"/>
            <a:ext cx="609600" cy="609600"/>
          </a:xfrm>
          <a:prstGeom prst="rect">
            <a:avLst/>
          </a:prstGeom>
        </p:spPr>
      </p:pic>
    </p:spTree>
    <p:extLst>
      <p:ext uri="{BB962C8B-B14F-4D97-AF65-F5344CB8AC3E}">
        <p14:creationId xmlns:p14="http://schemas.microsoft.com/office/powerpoint/2010/main" val="3741141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20292" fill="hold"/>
                                        <p:tgtEl>
                                          <p:spTgt spid="2"/>
                                        </p:tgtEl>
                                      </p:cBhvr>
                                    </p:cmd>
                                  </p:childTnLst>
                                </p:cTn>
                              </p:par>
                            </p:childTnLst>
                          </p:cTn>
                        </p:par>
                        <p:par>
                          <p:cTn id="7" fill="hold">
                            <p:stCondLst>
                              <p:cond delay="21292"/>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E5CBF66-CFAA-4354-8086-2DC8EC4935F2}"/>
              </a:ext>
            </a:extLst>
          </p:cNvPr>
          <p:cNvSpPr>
            <a:spLocks noGrp="1"/>
          </p:cNvSpPr>
          <p:nvPr>
            <p:ph type="body" sz="quarter" idx="10"/>
          </p:nvPr>
        </p:nvSpPr>
        <p:spPr/>
        <p:txBody>
          <a:bodyPr>
            <a:normAutofit/>
          </a:bodyPr>
          <a:lstStyle/>
          <a:p>
            <a:r>
              <a:rPr lang="en-AU" dirty="0"/>
              <a:t>Achieving zero harm</a:t>
            </a:r>
          </a:p>
        </p:txBody>
      </p:sp>
      <p:sp>
        <p:nvSpPr>
          <p:cNvPr id="4" name="Footer Placeholder 2">
            <a:extLst>
              <a:ext uri="{FF2B5EF4-FFF2-40B4-BE49-F238E27FC236}">
                <a16:creationId xmlns:a16="http://schemas.microsoft.com/office/drawing/2014/main" id="{D1144C1A-0CF9-4193-BD8E-774E22E366F8}"/>
              </a:ext>
            </a:extLst>
          </p:cNvPr>
          <p:cNvSpPr>
            <a:spLocks noGrp="1"/>
          </p:cNvSpPr>
          <p:nvPr>
            <p:ph type="ftr" sz="quarter" idx="12"/>
          </p:nvPr>
        </p:nvSpPr>
        <p:spPr>
          <a:xfrm>
            <a:off x="628650" y="6218334"/>
            <a:ext cx="3086100" cy="365125"/>
          </a:xfrm>
        </p:spPr>
        <p:txBody>
          <a:bodyPr/>
          <a:lstStyle/>
          <a:p>
            <a:r>
              <a:rPr lang="en-US" dirty="0"/>
              <a:t>Module 2, Snippet 6</a:t>
            </a:r>
          </a:p>
        </p:txBody>
      </p:sp>
      <p:sp>
        <p:nvSpPr>
          <p:cNvPr id="6" name="Slide Number Placeholder 3">
            <a:extLst>
              <a:ext uri="{FF2B5EF4-FFF2-40B4-BE49-F238E27FC236}">
                <a16:creationId xmlns:a16="http://schemas.microsoft.com/office/drawing/2014/main" id="{D2D9A872-A4FC-4FA6-9BFF-A20B92DD98CD}"/>
              </a:ext>
            </a:extLst>
          </p:cNvPr>
          <p:cNvSpPr>
            <a:spLocks noGrp="1"/>
          </p:cNvSpPr>
          <p:nvPr>
            <p:ph type="sldNum" sz="quarter" idx="11"/>
          </p:nvPr>
        </p:nvSpPr>
        <p:spPr>
          <a:xfrm>
            <a:off x="5457293" y="6218334"/>
            <a:ext cx="2057400" cy="365125"/>
          </a:xfrm>
        </p:spPr>
        <p:txBody>
          <a:bodyPr/>
          <a:lstStyle/>
          <a:p>
            <a:fld id="{A9D36E53-D99A-0F41-B3E8-EF235B9A2E23}" type="slidenum">
              <a:rPr lang="en-US" smtClean="0"/>
              <a:pPr/>
              <a:t>4</a:t>
            </a:fld>
            <a:endParaRPr lang="en-US" dirty="0"/>
          </a:p>
        </p:txBody>
      </p:sp>
      <p:pic>
        <p:nvPicPr>
          <p:cNvPr id="2" name="TAC_MOD2_SNIP6_SLIDE_04_PARA_A">
            <a:hlinkClick r:id="" action="ppaction://media"/>
            <a:extLst>
              <a:ext uri="{FF2B5EF4-FFF2-40B4-BE49-F238E27FC236}">
                <a16:creationId xmlns:a16="http://schemas.microsoft.com/office/drawing/2014/main" id="{0792D349-67C0-43F1-AB3B-17DACAD9E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520" y="0"/>
            <a:ext cx="609600" cy="609600"/>
          </a:xfrm>
          <a:prstGeom prst="rect">
            <a:avLst/>
          </a:prstGeom>
        </p:spPr>
      </p:pic>
    </p:spTree>
    <p:extLst>
      <p:ext uri="{BB962C8B-B14F-4D97-AF65-F5344CB8AC3E}">
        <p14:creationId xmlns:p14="http://schemas.microsoft.com/office/powerpoint/2010/main" val="1653233238"/>
      </p:ext>
    </p:extLst>
  </p:cSld>
  <p:clrMapOvr>
    <a:masterClrMapping/>
  </p:clrMapOvr>
  <mc:AlternateContent xmlns:mc="http://schemas.openxmlformats.org/markup-compatibility/2006" xmlns:p14="http://schemas.microsoft.com/office/powerpoint/2010/main">
    <mc:Choice Requires="p14">
      <p:transition spd="med" p14:dur="700" advTm="8500">
        <p:fade/>
      </p:transition>
    </mc:Choice>
    <mc:Fallback xmlns="">
      <p:transition spd="med" advTm="8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6025" fill="hold"/>
                                        <p:tgtEl>
                                          <p:spTgt spid="2"/>
                                        </p:tgtEl>
                                      </p:cBhvr>
                                    </p:cmd>
                                  </p:childTnLst>
                                </p:cTn>
                              </p:par>
                            </p:childTnLst>
                          </p:cTn>
                        </p:par>
                        <p:par>
                          <p:cTn id="7" fill="hold">
                            <p:stCondLst>
                              <p:cond delay="7025"/>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0502650-E38F-482B-ACE4-AAE04FA90C72}"/>
              </a:ext>
            </a:extLst>
          </p:cNvPr>
          <p:cNvSpPr>
            <a:spLocks noGrp="1"/>
          </p:cNvSpPr>
          <p:nvPr>
            <p:ph type="title"/>
          </p:nvPr>
        </p:nvSpPr>
        <p:spPr/>
        <p:txBody>
          <a:bodyPr/>
          <a:lstStyle/>
          <a:p>
            <a:r>
              <a:rPr lang="en-AU" dirty="0"/>
              <a:t>Elements of harm elimination</a:t>
            </a:r>
          </a:p>
        </p:txBody>
      </p:sp>
      <p:sp>
        <p:nvSpPr>
          <p:cNvPr id="2" name="Footer Placeholder 1">
            <a:extLst>
              <a:ext uri="{FF2B5EF4-FFF2-40B4-BE49-F238E27FC236}">
                <a16:creationId xmlns:a16="http://schemas.microsoft.com/office/drawing/2014/main" id="{047E8C6A-3BDF-5744-921E-F3B274A47E36}"/>
              </a:ext>
            </a:extLst>
          </p:cNvPr>
          <p:cNvSpPr>
            <a:spLocks noGrp="1"/>
          </p:cNvSpPr>
          <p:nvPr>
            <p:ph type="ftr" sz="quarter" idx="10"/>
          </p:nvPr>
        </p:nvSpPr>
        <p:spPr/>
        <p:txBody>
          <a:bodyPr/>
          <a:lstStyle/>
          <a:p>
            <a:r>
              <a:rPr lang="en-US"/>
              <a:t>Module 2, Snippet 6</a:t>
            </a:r>
            <a:endParaRPr lang="en-US" dirty="0"/>
          </a:p>
        </p:txBody>
      </p:sp>
      <p:sp>
        <p:nvSpPr>
          <p:cNvPr id="3" name="Slide Number Placeholder 2">
            <a:extLst>
              <a:ext uri="{FF2B5EF4-FFF2-40B4-BE49-F238E27FC236}">
                <a16:creationId xmlns:a16="http://schemas.microsoft.com/office/drawing/2014/main" id="{7BB6883F-CF1A-C64F-896C-B83C76ED6634}"/>
              </a:ext>
            </a:extLst>
          </p:cNvPr>
          <p:cNvSpPr>
            <a:spLocks noGrp="1"/>
          </p:cNvSpPr>
          <p:nvPr>
            <p:ph type="sldNum" sz="quarter" idx="11"/>
          </p:nvPr>
        </p:nvSpPr>
        <p:spPr/>
        <p:txBody>
          <a:bodyPr/>
          <a:lstStyle/>
          <a:p>
            <a:fld id="{A9D36E53-D99A-0F41-B3E8-EF235B9A2E23}" type="slidenum">
              <a:rPr lang="en-US" smtClean="0"/>
              <a:pPr/>
              <a:t>5</a:t>
            </a:fld>
            <a:endParaRPr lang="en-US" dirty="0"/>
          </a:p>
        </p:txBody>
      </p:sp>
      <p:sp>
        <p:nvSpPr>
          <p:cNvPr id="4" name="TextBox 3">
            <a:extLst>
              <a:ext uri="{FF2B5EF4-FFF2-40B4-BE49-F238E27FC236}">
                <a16:creationId xmlns:a16="http://schemas.microsoft.com/office/drawing/2014/main" id="{3664BC70-DF42-8345-956A-0754D6A66C5B}"/>
              </a:ext>
            </a:extLst>
          </p:cNvPr>
          <p:cNvSpPr txBox="1"/>
          <p:nvPr/>
        </p:nvSpPr>
        <p:spPr>
          <a:xfrm>
            <a:off x="4502258" y="1633649"/>
            <a:ext cx="3979582" cy="2062103"/>
          </a:xfrm>
          <a:prstGeom prst="rect">
            <a:avLst/>
          </a:prstGeom>
          <a:noFill/>
        </p:spPr>
        <p:txBody>
          <a:bodyPr wrap="square" rtlCol="0">
            <a:spAutoFit/>
          </a:bodyPr>
          <a:lstStyle/>
          <a:p>
            <a:pPr marL="263525" indent="-263525">
              <a:spcAft>
                <a:spcPts val="1200"/>
              </a:spcAft>
              <a:buFont typeface="Arial" panose="020B0604020202020204" pitchFamily="34" charset="0"/>
              <a:buChar char="•"/>
            </a:pPr>
            <a:r>
              <a:rPr lang="en-AU" sz="2000" dirty="0">
                <a:solidFill>
                  <a:schemeClr val="bg1"/>
                </a:solidFill>
              </a:rPr>
              <a:t>Remove risk of fatal and serious injury outcomes</a:t>
            </a:r>
          </a:p>
          <a:p>
            <a:pPr>
              <a:spcAft>
                <a:spcPts val="1200"/>
              </a:spcAft>
            </a:pPr>
            <a:r>
              <a:rPr lang="en-AU" sz="1600" i="1" dirty="0">
                <a:solidFill>
                  <a:schemeClr val="bg1"/>
                </a:solidFill>
              </a:rPr>
              <a:t>	E.g. Install flexible median and 	roadside barriers</a:t>
            </a:r>
          </a:p>
          <a:p>
            <a:pPr>
              <a:spcAft>
                <a:spcPts val="1200"/>
              </a:spcAft>
            </a:pPr>
            <a:r>
              <a:rPr lang="en-AU" sz="2000" dirty="0">
                <a:solidFill>
                  <a:schemeClr val="bg1"/>
                </a:solidFill>
              </a:rPr>
              <a:t>	</a:t>
            </a:r>
            <a:r>
              <a:rPr lang="en-AU" sz="1600" i="1" dirty="0">
                <a:solidFill>
                  <a:schemeClr val="bg1"/>
                </a:solidFill>
              </a:rPr>
              <a:t>E.g. Reduce speed limits near 	intersections</a:t>
            </a:r>
            <a:endParaRPr lang="en-AU" dirty="0">
              <a:solidFill>
                <a:schemeClr val="bg1"/>
              </a:solidFill>
            </a:endParaRPr>
          </a:p>
        </p:txBody>
      </p:sp>
      <p:sp>
        <p:nvSpPr>
          <p:cNvPr id="5" name="TextBox 4">
            <a:extLst>
              <a:ext uri="{FF2B5EF4-FFF2-40B4-BE49-F238E27FC236}">
                <a16:creationId xmlns:a16="http://schemas.microsoft.com/office/drawing/2014/main" id="{952C6689-F188-C242-AB04-098727EE6B68}"/>
              </a:ext>
            </a:extLst>
          </p:cNvPr>
          <p:cNvSpPr txBox="1"/>
          <p:nvPr/>
        </p:nvSpPr>
        <p:spPr>
          <a:xfrm>
            <a:off x="4502258" y="1633649"/>
            <a:ext cx="3979582" cy="4124206"/>
          </a:xfrm>
          <a:prstGeom prst="rect">
            <a:avLst/>
          </a:prstGeom>
          <a:noFill/>
        </p:spPr>
        <p:txBody>
          <a:bodyPr wrap="square" rtlCol="0">
            <a:spAutoFit/>
          </a:bodyPr>
          <a:lstStyle/>
          <a:p>
            <a:pPr marL="263525" indent="-263525">
              <a:spcAft>
                <a:spcPts val="1200"/>
              </a:spcAft>
              <a:buFont typeface="Arial" panose="020B0604020202020204" pitchFamily="34" charset="0"/>
              <a:buChar char="•"/>
            </a:pPr>
            <a:r>
              <a:rPr lang="en-AU" sz="2000" dirty="0">
                <a:solidFill>
                  <a:schemeClr val="bg1"/>
                </a:solidFill>
              </a:rPr>
              <a:t>Remove exposure to crash potential</a:t>
            </a:r>
          </a:p>
          <a:p>
            <a:pPr>
              <a:spcAft>
                <a:spcPts val="1200"/>
              </a:spcAft>
            </a:pPr>
            <a:r>
              <a:rPr lang="en-AU" sz="1600" i="1" dirty="0">
                <a:solidFill>
                  <a:schemeClr val="bg1"/>
                </a:solidFill>
              </a:rPr>
              <a:t>	E.g. Reduce traffic volumes along a 	higher risk route	</a:t>
            </a:r>
          </a:p>
          <a:p>
            <a:pPr>
              <a:spcAft>
                <a:spcPts val="1200"/>
              </a:spcAft>
            </a:pPr>
            <a:r>
              <a:rPr lang="en-AU" sz="1600" i="1" dirty="0">
                <a:solidFill>
                  <a:schemeClr val="bg1"/>
                </a:solidFill>
              </a:rPr>
              <a:t>	E.g. Remove or grade-separate 	an intersection</a:t>
            </a:r>
          </a:p>
          <a:p>
            <a:pPr marL="285750" indent="-285750">
              <a:spcAft>
                <a:spcPts val="1200"/>
              </a:spcAft>
              <a:buFont typeface="Arial" panose="020B0604020202020204" pitchFamily="34" charset="0"/>
              <a:buChar char="•"/>
            </a:pPr>
            <a:r>
              <a:rPr lang="en-AU" sz="2000" dirty="0">
                <a:solidFill>
                  <a:schemeClr val="bg1"/>
                </a:solidFill>
              </a:rPr>
              <a:t>Shift exposure to a safer alternative</a:t>
            </a:r>
          </a:p>
          <a:p>
            <a:pPr>
              <a:spcAft>
                <a:spcPts val="1200"/>
              </a:spcAft>
            </a:pPr>
            <a:r>
              <a:rPr lang="en-AU" sz="2000" dirty="0">
                <a:solidFill>
                  <a:schemeClr val="bg1"/>
                </a:solidFill>
              </a:rPr>
              <a:t>	</a:t>
            </a:r>
            <a:r>
              <a:rPr lang="en-AU" sz="1600" i="1" dirty="0">
                <a:solidFill>
                  <a:schemeClr val="bg1"/>
                </a:solidFill>
              </a:rPr>
              <a:t>E.g. Promote use of higher ANCAP 	rated vehicles</a:t>
            </a:r>
          </a:p>
          <a:p>
            <a:pPr>
              <a:spcAft>
                <a:spcPts val="1200"/>
              </a:spcAft>
            </a:pPr>
            <a:r>
              <a:rPr lang="en-AU" sz="1600" i="1" dirty="0">
                <a:solidFill>
                  <a:schemeClr val="bg1"/>
                </a:solidFill>
              </a:rPr>
              <a:t>	E.g. Divert traffic to a safer part of 	the network</a:t>
            </a:r>
            <a:endParaRPr lang="en-AU" sz="2000" dirty="0">
              <a:solidFill>
                <a:schemeClr val="bg1"/>
              </a:solidFill>
            </a:endParaRPr>
          </a:p>
        </p:txBody>
      </p:sp>
      <p:sp>
        <p:nvSpPr>
          <p:cNvPr id="6" name="TextBox 5">
            <a:extLst>
              <a:ext uri="{FF2B5EF4-FFF2-40B4-BE49-F238E27FC236}">
                <a16:creationId xmlns:a16="http://schemas.microsoft.com/office/drawing/2014/main" id="{AA7E1BC4-BC69-6544-9891-AEC953BC4DE9}"/>
              </a:ext>
            </a:extLst>
          </p:cNvPr>
          <p:cNvSpPr txBox="1"/>
          <p:nvPr/>
        </p:nvSpPr>
        <p:spPr>
          <a:xfrm>
            <a:off x="4502258" y="1633649"/>
            <a:ext cx="3979582" cy="2769989"/>
          </a:xfrm>
          <a:prstGeom prst="rect">
            <a:avLst/>
          </a:prstGeom>
          <a:noFill/>
        </p:spPr>
        <p:txBody>
          <a:bodyPr wrap="square" rtlCol="0">
            <a:spAutoFit/>
          </a:bodyPr>
          <a:lstStyle/>
          <a:p>
            <a:pPr marL="263525" indent="-263525">
              <a:spcAft>
                <a:spcPts val="1200"/>
              </a:spcAft>
              <a:buFont typeface="Arial" panose="020B0604020202020204" pitchFamily="34" charset="0"/>
              <a:buChar char="•"/>
            </a:pPr>
            <a:r>
              <a:rPr lang="en-AU" sz="2000" dirty="0">
                <a:solidFill>
                  <a:schemeClr val="bg1"/>
                </a:solidFill>
              </a:rPr>
              <a:t>Reduce crash likelihood</a:t>
            </a:r>
          </a:p>
          <a:p>
            <a:pPr>
              <a:spcAft>
                <a:spcPts val="1200"/>
              </a:spcAft>
            </a:pPr>
            <a:r>
              <a:rPr lang="en-AU" sz="1600" i="1" dirty="0">
                <a:solidFill>
                  <a:schemeClr val="bg1"/>
                </a:solidFill>
              </a:rPr>
              <a:t>	E.g. sealed shoulders 	on rural 	roads</a:t>
            </a:r>
          </a:p>
          <a:p>
            <a:pPr>
              <a:spcAft>
                <a:spcPts val="1200"/>
              </a:spcAft>
            </a:pPr>
            <a:r>
              <a:rPr lang="en-AU" sz="1600" i="1" dirty="0">
                <a:solidFill>
                  <a:schemeClr val="bg1"/>
                </a:solidFill>
              </a:rPr>
              <a:t>	E.g. mandate vehicle stability 	control systems</a:t>
            </a:r>
          </a:p>
          <a:p>
            <a:pPr marL="285750" indent="-285750">
              <a:spcAft>
                <a:spcPts val="1200"/>
              </a:spcAft>
              <a:buFont typeface="Arial" panose="020B0604020202020204" pitchFamily="34" charset="0"/>
              <a:buChar char="•"/>
            </a:pPr>
            <a:r>
              <a:rPr lang="en-AU" sz="2000" dirty="0">
                <a:solidFill>
                  <a:schemeClr val="bg1"/>
                </a:solidFill>
              </a:rPr>
              <a:t>Complete elimination of likelihood unlikely – need to consider severity</a:t>
            </a:r>
          </a:p>
        </p:txBody>
      </p:sp>
      <p:sp>
        <p:nvSpPr>
          <p:cNvPr id="8" name="Trapezoid 5">
            <a:extLst>
              <a:ext uri="{FF2B5EF4-FFF2-40B4-BE49-F238E27FC236}">
                <a16:creationId xmlns:a16="http://schemas.microsoft.com/office/drawing/2014/main" id="{FF0236C6-FE48-1D4A-BCB5-1B90F745A69D}"/>
              </a:ext>
            </a:extLst>
          </p:cNvPr>
          <p:cNvSpPr/>
          <p:nvPr/>
        </p:nvSpPr>
        <p:spPr>
          <a:xfrm>
            <a:off x="269768" y="4900519"/>
            <a:ext cx="4428000" cy="1130642"/>
          </a:xfrm>
          <a:prstGeom prst="trapezoid">
            <a:avLst>
              <a:gd name="adj" fmla="val 5064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bg1"/>
                </a:solidFill>
                <a:latin typeface="Verdana" panose="020B0604030504040204" pitchFamily="34" charset="0"/>
                <a:ea typeface="Verdana" panose="020B0604030504040204" pitchFamily="34" charset="0"/>
              </a:rPr>
              <a:t>Exposure</a:t>
            </a:r>
            <a:endParaRPr lang="en-AU" dirty="0">
              <a:solidFill>
                <a:schemeClr val="bg1"/>
              </a:solidFill>
              <a:latin typeface="Verdana" panose="020B0604030504040204" pitchFamily="34" charset="0"/>
              <a:ea typeface="Verdana" panose="020B0604030504040204" pitchFamily="34" charset="0"/>
            </a:endParaRPr>
          </a:p>
        </p:txBody>
      </p:sp>
      <p:sp>
        <p:nvSpPr>
          <p:cNvPr id="9" name="Trapezoid 10">
            <a:extLst>
              <a:ext uri="{FF2B5EF4-FFF2-40B4-BE49-F238E27FC236}">
                <a16:creationId xmlns:a16="http://schemas.microsoft.com/office/drawing/2014/main" id="{DBC19BB7-CF16-4B4A-9162-129407561DDD}"/>
              </a:ext>
            </a:extLst>
          </p:cNvPr>
          <p:cNvSpPr/>
          <p:nvPr/>
        </p:nvSpPr>
        <p:spPr>
          <a:xfrm>
            <a:off x="903560" y="3625860"/>
            <a:ext cx="3160417" cy="1130641"/>
          </a:xfrm>
          <a:prstGeom prst="trapezoid">
            <a:avLst>
              <a:gd name="adj" fmla="val 49772"/>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900" dirty="0">
                <a:solidFill>
                  <a:schemeClr val="bg1"/>
                </a:solidFill>
                <a:latin typeface="Verdana" panose="020B0604030504040204" pitchFamily="34" charset="0"/>
                <a:ea typeface="Verdana" panose="020B0604030504040204" pitchFamily="34" charset="0"/>
              </a:rPr>
              <a:t>Likelihood</a:t>
            </a:r>
          </a:p>
        </p:txBody>
      </p:sp>
      <p:sp>
        <p:nvSpPr>
          <p:cNvPr id="10" name="Isosceles Triangle 7">
            <a:extLst>
              <a:ext uri="{FF2B5EF4-FFF2-40B4-BE49-F238E27FC236}">
                <a16:creationId xmlns:a16="http://schemas.microsoft.com/office/drawing/2014/main" id="{EF7D511A-3487-BE45-9AF8-7DBB2C0E877C}"/>
              </a:ext>
            </a:extLst>
          </p:cNvPr>
          <p:cNvSpPr/>
          <p:nvPr/>
        </p:nvSpPr>
        <p:spPr>
          <a:xfrm>
            <a:off x="1529662" y="1475492"/>
            <a:ext cx="1908212" cy="2016224"/>
          </a:xfrm>
          <a:prstGeom prst="triangle">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44000" rtlCol="0" anchor="ctr" anchorCtr="0"/>
          <a:lstStyle/>
          <a:p>
            <a:pPr algn="ctr"/>
            <a:r>
              <a:rPr lang="en-AU" dirty="0">
                <a:solidFill>
                  <a:schemeClr val="bg1"/>
                </a:solidFill>
                <a:latin typeface="Verdana" panose="020B0604030504040204" pitchFamily="34" charset="0"/>
                <a:ea typeface="Verdana" panose="020B0604030504040204" pitchFamily="34" charset="0"/>
              </a:rPr>
              <a:t>Severity</a:t>
            </a:r>
          </a:p>
        </p:txBody>
      </p:sp>
      <p:sp>
        <p:nvSpPr>
          <p:cNvPr id="11" name="Arrow: Chevron 10">
            <a:extLst>
              <a:ext uri="{FF2B5EF4-FFF2-40B4-BE49-F238E27FC236}">
                <a16:creationId xmlns:a16="http://schemas.microsoft.com/office/drawing/2014/main" id="{FC91C76F-C55A-4825-B161-347DD76FBBB8}"/>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7" name="TAC_MOD2_SNIP6_SLIDE_05_PARA_A">
            <a:hlinkClick r:id="" action="ppaction://media"/>
            <a:extLst>
              <a:ext uri="{FF2B5EF4-FFF2-40B4-BE49-F238E27FC236}">
                <a16:creationId xmlns:a16="http://schemas.microsoft.com/office/drawing/2014/main" id="{BCE02061-853F-4F9B-8504-36A3E961C1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52520" y="0"/>
            <a:ext cx="609600" cy="609600"/>
          </a:xfrm>
          <a:prstGeom prst="rect">
            <a:avLst/>
          </a:prstGeom>
        </p:spPr>
      </p:pic>
      <p:pic>
        <p:nvPicPr>
          <p:cNvPr id="12" name="TAC_MOD2_SNIP6_SLIDE_05_PARA_B">
            <a:hlinkClick r:id="" action="ppaction://media"/>
            <a:extLst>
              <a:ext uri="{FF2B5EF4-FFF2-40B4-BE49-F238E27FC236}">
                <a16:creationId xmlns:a16="http://schemas.microsoft.com/office/drawing/2014/main" id="{DF549C7E-DB4D-412D-8947-E8D5AC50C48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2520" y="656412"/>
            <a:ext cx="609600" cy="609600"/>
          </a:xfrm>
          <a:prstGeom prst="rect">
            <a:avLst/>
          </a:prstGeom>
        </p:spPr>
      </p:pic>
      <p:pic>
        <p:nvPicPr>
          <p:cNvPr id="13" name="TAC_MOD2_SNIP6_SLIDE_05_PARA_C">
            <a:hlinkClick r:id="" action="ppaction://media"/>
            <a:extLst>
              <a:ext uri="{FF2B5EF4-FFF2-40B4-BE49-F238E27FC236}">
                <a16:creationId xmlns:a16="http://schemas.microsoft.com/office/drawing/2014/main" id="{D094A139-A538-46ED-94EC-1CACFFD1A830}"/>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55210" y="1312824"/>
            <a:ext cx="609600" cy="609600"/>
          </a:xfrm>
          <a:prstGeom prst="rect">
            <a:avLst/>
          </a:prstGeom>
        </p:spPr>
      </p:pic>
      <p:pic>
        <p:nvPicPr>
          <p:cNvPr id="15" name="TAC_MOD2_SNIP6_SLIDE_05_PARA_D">
            <a:hlinkClick r:id="" action="ppaction://media"/>
            <a:extLst>
              <a:ext uri="{FF2B5EF4-FFF2-40B4-BE49-F238E27FC236}">
                <a16:creationId xmlns:a16="http://schemas.microsoft.com/office/drawing/2014/main" id="{669506B5-FBF7-4E3E-98BF-2616F5CDFF3D}"/>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52520" y="1969236"/>
            <a:ext cx="609600" cy="609600"/>
          </a:xfrm>
          <a:prstGeom prst="rect">
            <a:avLst/>
          </a:prstGeom>
        </p:spPr>
      </p:pic>
    </p:spTree>
    <p:extLst>
      <p:ext uri="{BB962C8B-B14F-4D97-AF65-F5344CB8AC3E}">
        <p14:creationId xmlns:p14="http://schemas.microsoft.com/office/powerpoint/2010/main" val="228974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25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 presetClass="mediacall" presetSubtype="0" fill="hold" nodeType="withEffect">
                                  <p:stCondLst>
                                    <p:cond delay="1000"/>
                                  </p:stCondLst>
                                  <p:childTnLst>
                                    <p:cmd type="call" cmd="playFrom(0.0)">
                                      <p:cBhvr>
                                        <p:cTn id="15" dur="56705" fill="hold"/>
                                        <p:tgtEl>
                                          <p:spTgt spid="7"/>
                                        </p:tgtEl>
                                      </p:cBhvr>
                                    </p:cmd>
                                  </p:childTnLst>
                                </p:cTn>
                              </p:par>
                            </p:childTnLst>
                          </p:cTn>
                        </p:par>
                        <p:par>
                          <p:cTn id="16" fill="hold">
                            <p:stCondLst>
                              <p:cond delay="57705"/>
                            </p:stCondLst>
                            <p:childTnLst>
                              <p:par>
                                <p:cTn id="17" presetID="3" presetClass="mediacall" presetSubtype="0" fill="hold" nodeType="afterEffect">
                                  <p:stCondLst>
                                    <p:cond delay="500"/>
                                  </p:stCondLst>
                                  <p:childTnLst>
                                    <p:cmd type="call" cmd="stop">
                                      <p:cBhvr>
                                        <p:cTn id="18" dur="1" fill="hold"/>
                                        <p:tgtEl>
                                          <p:spTgt spid="7"/>
                                        </p:tgtEl>
                                      </p:cBhvr>
                                    </p:cmd>
                                  </p:childTnLst>
                                </p:cTn>
                              </p:par>
                              <p:par>
                                <p:cTn id="19" presetID="10" presetClass="entr" presetSubtype="0" fill="hold" grpId="0" nodeType="withEffect">
                                  <p:stCondLst>
                                    <p:cond delay="50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4" nodeType="clickEffect">
                                  <p:stCondLst>
                                    <p:cond delay="0"/>
                                  </p:stCondLst>
                                  <p:childTnLst>
                                    <p:animClr clrSpc="hsl" dir="cw">
                                      <p:cBhvr override="childStyle">
                                        <p:cTn id="25" dur="500" fill="hold"/>
                                        <p:tgtEl>
                                          <p:spTgt spid="9"/>
                                        </p:tgtEl>
                                        <p:attrNameLst>
                                          <p:attrName>style.color</p:attrName>
                                        </p:attrNameLst>
                                      </p:cBhvr>
                                      <p:by>
                                        <p:hsl h="0" s="-12549" l="-25098"/>
                                      </p:by>
                                    </p:animClr>
                                    <p:animClr clrSpc="hsl" dir="cw">
                                      <p:cBhvr>
                                        <p:cTn id="26" dur="500" fill="hold"/>
                                        <p:tgtEl>
                                          <p:spTgt spid="9"/>
                                        </p:tgtEl>
                                        <p:attrNameLst>
                                          <p:attrName>fillcolor</p:attrName>
                                        </p:attrNameLst>
                                      </p:cBhvr>
                                      <p:by>
                                        <p:hsl h="0" s="-12549" l="-25098"/>
                                      </p:by>
                                    </p:animClr>
                                    <p:animClr clrSpc="hsl" dir="cw">
                                      <p:cBhvr>
                                        <p:cTn id="27" dur="500" fill="hold"/>
                                        <p:tgtEl>
                                          <p:spTgt spid="9"/>
                                        </p:tgtEl>
                                        <p:attrNameLst>
                                          <p:attrName>stroke.color</p:attrName>
                                        </p:attrNameLst>
                                      </p:cBhvr>
                                      <p:by>
                                        <p:hsl h="0" s="-12549" l="-25098"/>
                                      </p:by>
                                    </p:animClr>
                                    <p:set>
                                      <p:cBhvr>
                                        <p:cTn id="28" dur="500" fill="hold"/>
                                        <p:tgtEl>
                                          <p:spTgt spid="9"/>
                                        </p:tgtEl>
                                        <p:attrNameLst>
                                          <p:attrName>fill.type</p:attrName>
                                        </p:attrNameLst>
                                      </p:cBhvr>
                                      <p:to>
                                        <p:strVal val="solid"/>
                                      </p:to>
                                    </p:set>
                                  </p:childTnLst>
                                </p:cTn>
                              </p:par>
                              <p:par>
                                <p:cTn id="29" presetID="24" presetClass="emph" presetSubtype="0" fill="hold" grpId="3" nodeType="withEffect">
                                  <p:stCondLst>
                                    <p:cond delay="0"/>
                                  </p:stCondLst>
                                  <p:childTnLst>
                                    <p:animClr clrSpc="hsl" dir="cw">
                                      <p:cBhvr override="childStyle">
                                        <p:cTn id="30" dur="500" fill="hold"/>
                                        <p:tgtEl>
                                          <p:spTgt spid="10"/>
                                        </p:tgtEl>
                                        <p:attrNameLst>
                                          <p:attrName>style.color</p:attrName>
                                        </p:attrNameLst>
                                      </p:cBhvr>
                                      <p:by>
                                        <p:hsl h="0" s="-12549" l="-25098"/>
                                      </p:by>
                                    </p:animClr>
                                    <p:animClr clrSpc="hsl" dir="cw">
                                      <p:cBhvr>
                                        <p:cTn id="31" dur="500" fill="hold"/>
                                        <p:tgtEl>
                                          <p:spTgt spid="10"/>
                                        </p:tgtEl>
                                        <p:attrNameLst>
                                          <p:attrName>fillcolor</p:attrName>
                                        </p:attrNameLst>
                                      </p:cBhvr>
                                      <p:by>
                                        <p:hsl h="0" s="-12549" l="-25098"/>
                                      </p:by>
                                    </p:animClr>
                                    <p:animClr clrSpc="hsl" dir="cw">
                                      <p:cBhvr>
                                        <p:cTn id="32" dur="500" fill="hold"/>
                                        <p:tgtEl>
                                          <p:spTgt spid="10"/>
                                        </p:tgtEl>
                                        <p:attrNameLst>
                                          <p:attrName>stroke.color</p:attrName>
                                        </p:attrNameLst>
                                      </p:cBhvr>
                                      <p:by>
                                        <p:hsl h="0" s="-12549" l="-25098"/>
                                      </p:by>
                                    </p:animClr>
                                    <p:set>
                                      <p:cBhvr>
                                        <p:cTn id="33" dur="500" fill="hold"/>
                                        <p:tgtEl>
                                          <p:spTgt spid="10"/>
                                        </p:tgtEl>
                                        <p:attrNameLst>
                                          <p:attrName>fill.type</p:attrName>
                                        </p:attrNameLst>
                                      </p:cBhvr>
                                      <p:to>
                                        <p:strVal val="solid"/>
                                      </p:to>
                                    </p:set>
                                  </p:childTnLst>
                                </p:cTn>
                              </p:par>
                              <p:par>
                                <p:cTn id="34" presetID="10" presetClass="exit" presetSubtype="0" fill="hold" grpId="1"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10" presetClass="entr" presetSubtype="0" fill="hold" nodeType="withEffect">
                                  <p:stCondLst>
                                    <p:cond delay="50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par>
                                <p:cTn id="40" presetID="10" presetClass="entr" presetSubtype="0" fill="hold" nodeType="withEffect">
                                  <p:stCondLst>
                                    <p:cond delay="100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500"/>
                                        <p:tgtEl>
                                          <p:spTgt spid="5">
                                            <p:txEl>
                                              <p:pRg st="1" end="1"/>
                                            </p:txEl>
                                          </p:spTgt>
                                        </p:tgtEl>
                                      </p:cBhvr>
                                    </p:animEffect>
                                  </p:childTnLst>
                                </p:cTn>
                              </p:par>
                              <p:par>
                                <p:cTn id="43" presetID="10" presetClass="entr" presetSubtype="0" fill="hold" nodeType="withEffect">
                                  <p:stCondLst>
                                    <p:cond delay="100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fade">
                                      <p:cBhvr>
                                        <p:cTn id="45" dur="500"/>
                                        <p:tgtEl>
                                          <p:spTgt spid="5">
                                            <p:txEl>
                                              <p:pRg st="2" end="2"/>
                                            </p:txEl>
                                          </p:spTgt>
                                        </p:tgtEl>
                                      </p:cBhvr>
                                    </p:animEffect>
                                  </p:childTnLst>
                                </p:cTn>
                              </p:par>
                              <p:par>
                                <p:cTn id="46" presetID="10" presetClass="entr" presetSubtype="0" fill="hold" nodeType="withEffect">
                                  <p:stCondLst>
                                    <p:cond delay="2000"/>
                                  </p:stCondLst>
                                  <p:childTnLst>
                                    <p:set>
                                      <p:cBhvr>
                                        <p:cTn id="47" dur="1" fill="hold">
                                          <p:stCondLst>
                                            <p:cond delay="0"/>
                                          </p:stCondLst>
                                        </p:cTn>
                                        <p:tgtEl>
                                          <p:spTgt spid="5">
                                            <p:txEl>
                                              <p:pRg st="3" end="3"/>
                                            </p:txEl>
                                          </p:spTgt>
                                        </p:tgtEl>
                                        <p:attrNameLst>
                                          <p:attrName>style.visibility</p:attrName>
                                        </p:attrNameLst>
                                      </p:cBhvr>
                                      <p:to>
                                        <p:strVal val="visible"/>
                                      </p:to>
                                    </p:set>
                                    <p:animEffect transition="in" filter="fade">
                                      <p:cBhvr>
                                        <p:cTn id="48" dur="500"/>
                                        <p:tgtEl>
                                          <p:spTgt spid="5">
                                            <p:txEl>
                                              <p:pRg st="3" end="3"/>
                                            </p:txEl>
                                          </p:spTgt>
                                        </p:tgtEl>
                                      </p:cBhvr>
                                    </p:animEffect>
                                  </p:childTnLst>
                                </p:cTn>
                              </p:par>
                              <p:par>
                                <p:cTn id="49" presetID="10" presetClass="entr" presetSubtype="0" fill="hold" nodeType="withEffect">
                                  <p:stCondLst>
                                    <p:cond delay="2500"/>
                                  </p:stCondLst>
                                  <p:childTnLst>
                                    <p:set>
                                      <p:cBhvr>
                                        <p:cTn id="50" dur="1" fill="hold">
                                          <p:stCondLst>
                                            <p:cond delay="0"/>
                                          </p:stCondLst>
                                        </p:cTn>
                                        <p:tgtEl>
                                          <p:spTgt spid="5">
                                            <p:txEl>
                                              <p:pRg st="4" end="4"/>
                                            </p:txEl>
                                          </p:spTgt>
                                        </p:tgtEl>
                                        <p:attrNameLst>
                                          <p:attrName>style.visibility</p:attrName>
                                        </p:attrNameLst>
                                      </p:cBhvr>
                                      <p:to>
                                        <p:strVal val="visible"/>
                                      </p:to>
                                    </p:set>
                                    <p:animEffect transition="in" filter="fade">
                                      <p:cBhvr>
                                        <p:cTn id="51" dur="500"/>
                                        <p:tgtEl>
                                          <p:spTgt spid="5">
                                            <p:txEl>
                                              <p:pRg st="4" end="4"/>
                                            </p:txEl>
                                          </p:spTgt>
                                        </p:tgtEl>
                                      </p:cBhvr>
                                    </p:animEffect>
                                  </p:childTnLst>
                                </p:cTn>
                              </p:par>
                              <p:par>
                                <p:cTn id="52" presetID="10" presetClass="entr" presetSubtype="0" fill="hold" nodeType="withEffect">
                                  <p:stCondLst>
                                    <p:cond delay="2500"/>
                                  </p:stCondLst>
                                  <p:childTnLst>
                                    <p:set>
                                      <p:cBhvr>
                                        <p:cTn id="53" dur="1" fill="hold">
                                          <p:stCondLst>
                                            <p:cond delay="0"/>
                                          </p:stCondLst>
                                        </p:cTn>
                                        <p:tgtEl>
                                          <p:spTgt spid="5">
                                            <p:txEl>
                                              <p:pRg st="5" end="5"/>
                                            </p:txEl>
                                          </p:spTgt>
                                        </p:tgtEl>
                                        <p:attrNameLst>
                                          <p:attrName>style.visibility</p:attrName>
                                        </p:attrNameLst>
                                      </p:cBhvr>
                                      <p:to>
                                        <p:strVal val="visible"/>
                                      </p:to>
                                    </p:set>
                                    <p:animEffect transition="in" filter="fade">
                                      <p:cBhvr>
                                        <p:cTn id="54" dur="500"/>
                                        <p:tgtEl>
                                          <p:spTgt spid="5">
                                            <p:txEl>
                                              <p:pRg st="5" end="5"/>
                                            </p:txEl>
                                          </p:spTgt>
                                        </p:tgtEl>
                                      </p:cBhvr>
                                    </p:animEffect>
                                  </p:childTnLst>
                                </p:cTn>
                              </p:par>
                              <p:par>
                                <p:cTn id="55" presetID="1" presetClass="mediacall" presetSubtype="0" fill="hold" nodeType="withEffect">
                                  <p:stCondLst>
                                    <p:cond delay="1000"/>
                                  </p:stCondLst>
                                  <p:childTnLst>
                                    <p:cmd type="call" cmd="playFrom(0.0)">
                                      <p:cBhvr>
                                        <p:cTn id="56" dur="36803" fill="hold"/>
                                        <p:tgtEl>
                                          <p:spTgt spid="12"/>
                                        </p:tgtEl>
                                      </p:cBhvr>
                                    </p:cmd>
                                  </p:childTnLst>
                                </p:cTn>
                              </p:par>
                            </p:childTnLst>
                          </p:cTn>
                        </p:par>
                        <p:par>
                          <p:cTn id="57" fill="hold">
                            <p:stCondLst>
                              <p:cond delay="37803"/>
                            </p:stCondLst>
                            <p:childTnLst>
                              <p:par>
                                <p:cTn id="58" presetID="3" presetClass="mediacall" presetSubtype="0" fill="hold" nodeType="afterEffect">
                                  <p:stCondLst>
                                    <p:cond delay="500"/>
                                  </p:stCondLst>
                                  <p:childTnLst>
                                    <p:cmd type="call" cmd="stop">
                                      <p:cBhvr>
                                        <p:cTn id="59" dur="1" fill="hold"/>
                                        <p:tgtEl>
                                          <p:spTgt spid="12"/>
                                        </p:tgtEl>
                                      </p:cBhvr>
                                    </p:cmd>
                                  </p:childTnLst>
                                </p:cTn>
                              </p:par>
                              <p:par>
                                <p:cTn id="60" presetID="10" presetClass="entr" presetSubtype="0" fill="hold" grpId="2" nodeType="withEffect">
                                  <p:stCondLst>
                                    <p:cond delay="50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4" presetClass="emph" presetSubtype="0" fill="hold" grpId="2" nodeType="clickEffect">
                                  <p:stCondLst>
                                    <p:cond delay="0"/>
                                  </p:stCondLst>
                                  <p:childTnLst>
                                    <p:animClr clrSpc="hsl" dir="cw">
                                      <p:cBhvr override="childStyle">
                                        <p:cTn id="66" dur="500" fill="hold"/>
                                        <p:tgtEl>
                                          <p:spTgt spid="8"/>
                                        </p:tgtEl>
                                        <p:attrNameLst>
                                          <p:attrName>style.color</p:attrName>
                                        </p:attrNameLst>
                                      </p:cBhvr>
                                      <p:by>
                                        <p:hsl h="0" s="-12549" l="-25098"/>
                                      </p:by>
                                    </p:animClr>
                                    <p:animClr clrSpc="hsl" dir="cw">
                                      <p:cBhvr>
                                        <p:cTn id="67" dur="500" fill="hold"/>
                                        <p:tgtEl>
                                          <p:spTgt spid="8"/>
                                        </p:tgtEl>
                                        <p:attrNameLst>
                                          <p:attrName>fillcolor</p:attrName>
                                        </p:attrNameLst>
                                      </p:cBhvr>
                                      <p:by>
                                        <p:hsl h="0" s="-12549" l="-25098"/>
                                      </p:by>
                                    </p:animClr>
                                    <p:animClr clrSpc="hsl" dir="cw">
                                      <p:cBhvr>
                                        <p:cTn id="68" dur="500" fill="hold"/>
                                        <p:tgtEl>
                                          <p:spTgt spid="8"/>
                                        </p:tgtEl>
                                        <p:attrNameLst>
                                          <p:attrName>stroke.color</p:attrName>
                                        </p:attrNameLst>
                                      </p:cBhvr>
                                      <p:by>
                                        <p:hsl h="0" s="-12549" l="-25098"/>
                                      </p:by>
                                    </p:animClr>
                                    <p:set>
                                      <p:cBhvr>
                                        <p:cTn id="69" dur="500" fill="hold"/>
                                        <p:tgtEl>
                                          <p:spTgt spid="8"/>
                                        </p:tgtEl>
                                        <p:attrNameLst>
                                          <p:attrName>fill.type</p:attrName>
                                        </p:attrNameLst>
                                      </p:cBhvr>
                                      <p:to>
                                        <p:strVal val="solid"/>
                                      </p:to>
                                    </p:set>
                                  </p:childTnLst>
                                </p:cTn>
                              </p:par>
                              <p:par>
                                <p:cTn id="70" presetID="10" presetClass="exit" presetSubtype="0" fill="hold" grpId="0" nodeType="withEffect">
                                  <p:stCondLst>
                                    <p:cond delay="0"/>
                                  </p:stCondLst>
                                  <p:childTnLst>
                                    <p:animEffect transition="out" filter="fade">
                                      <p:cBhvr>
                                        <p:cTn id="71" dur="500"/>
                                        <p:tgtEl>
                                          <p:spTgt spid="5">
                                            <p:txEl>
                                              <p:pRg st="0" end="0"/>
                                            </p:txEl>
                                          </p:spTgt>
                                        </p:tgtEl>
                                      </p:cBhvr>
                                    </p:animEffect>
                                    <p:set>
                                      <p:cBhvr>
                                        <p:cTn id="72" dur="1" fill="hold">
                                          <p:stCondLst>
                                            <p:cond delay="499"/>
                                          </p:stCondLst>
                                        </p:cTn>
                                        <p:tgtEl>
                                          <p:spTgt spid="5">
                                            <p:txEl>
                                              <p:pRg st="0" end="0"/>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5">
                                            <p:txEl>
                                              <p:pRg st="1" end="1"/>
                                            </p:txEl>
                                          </p:spTgt>
                                        </p:tgtEl>
                                      </p:cBhvr>
                                    </p:animEffect>
                                    <p:set>
                                      <p:cBhvr>
                                        <p:cTn id="75" dur="1" fill="hold">
                                          <p:stCondLst>
                                            <p:cond delay="499"/>
                                          </p:stCondLst>
                                        </p:cTn>
                                        <p:tgtEl>
                                          <p:spTgt spid="5">
                                            <p:txEl>
                                              <p:pRg st="1" end="1"/>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5">
                                            <p:txEl>
                                              <p:pRg st="2" end="2"/>
                                            </p:txEl>
                                          </p:spTgt>
                                        </p:tgtEl>
                                      </p:cBhvr>
                                    </p:animEffect>
                                    <p:set>
                                      <p:cBhvr>
                                        <p:cTn id="78" dur="1" fill="hold">
                                          <p:stCondLst>
                                            <p:cond delay="499"/>
                                          </p:stCondLst>
                                        </p:cTn>
                                        <p:tgtEl>
                                          <p:spTgt spid="5">
                                            <p:txEl>
                                              <p:pRg st="2" end="2"/>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5">
                                            <p:txEl>
                                              <p:pRg st="3" end="3"/>
                                            </p:txEl>
                                          </p:spTgt>
                                        </p:tgtEl>
                                      </p:cBhvr>
                                    </p:animEffect>
                                    <p:set>
                                      <p:cBhvr>
                                        <p:cTn id="81" dur="1" fill="hold">
                                          <p:stCondLst>
                                            <p:cond delay="499"/>
                                          </p:stCondLst>
                                        </p:cTn>
                                        <p:tgtEl>
                                          <p:spTgt spid="5">
                                            <p:txEl>
                                              <p:pRg st="3" end="3"/>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5">
                                            <p:txEl>
                                              <p:pRg st="4" end="4"/>
                                            </p:txEl>
                                          </p:spTgt>
                                        </p:tgtEl>
                                      </p:cBhvr>
                                    </p:animEffect>
                                    <p:set>
                                      <p:cBhvr>
                                        <p:cTn id="84" dur="1" fill="hold">
                                          <p:stCondLst>
                                            <p:cond delay="499"/>
                                          </p:stCondLst>
                                        </p:cTn>
                                        <p:tgtEl>
                                          <p:spTgt spid="5">
                                            <p:txEl>
                                              <p:pRg st="4" end="4"/>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5">
                                            <p:txEl>
                                              <p:pRg st="5" end="5"/>
                                            </p:txEl>
                                          </p:spTgt>
                                        </p:tgtEl>
                                      </p:cBhvr>
                                    </p:animEffect>
                                    <p:set>
                                      <p:cBhvr>
                                        <p:cTn id="87" dur="1" fill="hold">
                                          <p:stCondLst>
                                            <p:cond delay="499"/>
                                          </p:stCondLst>
                                        </p:cTn>
                                        <p:tgtEl>
                                          <p:spTgt spid="5">
                                            <p:txEl>
                                              <p:pRg st="5" end="5"/>
                                            </p:txEl>
                                          </p:spTgt>
                                        </p:tgtEl>
                                        <p:attrNameLst>
                                          <p:attrName>style.visibility</p:attrName>
                                        </p:attrNameLst>
                                      </p:cBhvr>
                                      <p:to>
                                        <p:strVal val="hidden"/>
                                      </p:to>
                                    </p:set>
                                  </p:childTnLst>
                                </p:cTn>
                              </p:par>
                              <p:par>
                                <p:cTn id="88" presetID="30" presetClass="emph" presetSubtype="0" fill="hold" grpId="6" nodeType="withEffect">
                                  <p:stCondLst>
                                    <p:cond delay="0"/>
                                  </p:stCondLst>
                                  <p:childTnLst>
                                    <p:animClr clrSpc="hsl" dir="cw">
                                      <p:cBhvr override="childStyle">
                                        <p:cTn id="89" dur="500" fill="hold"/>
                                        <p:tgtEl>
                                          <p:spTgt spid="9"/>
                                        </p:tgtEl>
                                        <p:attrNameLst>
                                          <p:attrName>style.color</p:attrName>
                                        </p:attrNameLst>
                                      </p:cBhvr>
                                      <p:by>
                                        <p:hsl h="0" s="12549" l="25098"/>
                                      </p:by>
                                    </p:animClr>
                                    <p:animClr clrSpc="hsl" dir="cw">
                                      <p:cBhvr>
                                        <p:cTn id="90" dur="500" fill="hold"/>
                                        <p:tgtEl>
                                          <p:spTgt spid="9"/>
                                        </p:tgtEl>
                                        <p:attrNameLst>
                                          <p:attrName>fillcolor</p:attrName>
                                        </p:attrNameLst>
                                      </p:cBhvr>
                                      <p:by>
                                        <p:hsl h="0" s="12549" l="25098"/>
                                      </p:by>
                                    </p:animClr>
                                    <p:animClr clrSpc="hsl" dir="cw">
                                      <p:cBhvr>
                                        <p:cTn id="91" dur="500" fill="hold"/>
                                        <p:tgtEl>
                                          <p:spTgt spid="9"/>
                                        </p:tgtEl>
                                        <p:attrNameLst>
                                          <p:attrName>stroke.color</p:attrName>
                                        </p:attrNameLst>
                                      </p:cBhvr>
                                      <p:by>
                                        <p:hsl h="0" s="12549" l="25098"/>
                                      </p:by>
                                    </p:animClr>
                                    <p:set>
                                      <p:cBhvr>
                                        <p:cTn id="92" dur="500" fill="hold"/>
                                        <p:tgtEl>
                                          <p:spTgt spid="9"/>
                                        </p:tgtEl>
                                        <p:attrNameLst>
                                          <p:attrName>fill.type</p:attrName>
                                        </p:attrNameLst>
                                      </p:cBhvr>
                                      <p:to>
                                        <p:strVal val="solid"/>
                                      </p:to>
                                    </p:set>
                                  </p:childTnLst>
                                </p:cTn>
                              </p:par>
                              <p:par>
                                <p:cTn id="93" presetID="10" presetClass="exit" presetSubtype="0" fill="hold" grpId="3" nodeType="withEffect">
                                  <p:stCondLst>
                                    <p:cond delay="0"/>
                                  </p:stCondLst>
                                  <p:childTnLst>
                                    <p:animEffect transition="out" filter="fade">
                                      <p:cBhvr>
                                        <p:cTn id="94" dur="500"/>
                                        <p:tgtEl>
                                          <p:spTgt spid="11"/>
                                        </p:tgtEl>
                                      </p:cBhvr>
                                    </p:animEffect>
                                    <p:set>
                                      <p:cBhvr>
                                        <p:cTn id="95" dur="1" fill="hold">
                                          <p:stCondLst>
                                            <p:cond delay="499"/>
                                          </p:stCondLst>
                                        </p:cTn>
                                        <p:tgtEl>
                                          <p:spTgt spid="11"/>
                                        </p:tgtEl>
                                        <p:attrNameLst>
                                          <p:attrName>style.visibility</p:attrName>
                                        </p:attrNameLst>
                                      </p:cBhvr>
                                      <p:to>
                                        <p:strVal val="hidden"/>
                                      </p:to>
                                    </p:set>
                                  </p:childTnLst>
                                </p:cTn>
                              </p:par>
                              <p:par>
                                <p:cTn id="96" presetID="10" presetClass="entr" presetSubtype="0" fill="hold" nodeType="withEffect">
                                  <p:stCondLst>
                                    <p:cond delay="500"/>
                                  </p:stCondLst>
                                  <p:childTnLst>
                                    <p:set>
                                      <p:cBhvr>
                                        <p:cTn id="97" dur="1" fill="hold">
                                          <p:stCondLst>
                                            <p:cond delay="0"/>
                                          </p:stCondLst>
                                        </p:cTn>
                                        <p:tgtEl>
                                          <p:spTgt spid="6">
                                            <p:txEl>
                                              <p:pRg st="0" end="0"/>
                                            </p:txEl>
                                          </p:spTgt>
                                        </p:tgtEl>
                                        <p:attrNameLst>
                                          <p:attrName>style.visibility</p:attrName>
                                        </p:attrNameLst>
                                      </p:cBhvr>
                                      <p:to>
                                        <p:strVal val="visible"/>
                                      </p:to>
                                    </p:set>
                                    <p:animEffect transition="in" filter="fade">
                                      <p:cBhvr>
                                        <p:cTn id="98" dur="500"/>
                                        <p:tgtEl>
                                          <p:spTgt spid="6">
                                            <p:txEl>
                                              <p:pRg st="0" end="0"/>
                                            </p:txEl>
                                          </p:spTgt>
                                        </p:tgtEl>
                                      </p:cBhvr>
                                    </p:animEffect>
                                  </p:childTnLst>
                                </p:cTn>
                              </p:par>
                              <p:par>
                                <p:cTn id="99" presetID="10" presetClass="entr" presetSubtype="0" fill="hold" nodeType="withEffect">
                                  <p:stCondLst>
                                    <p:cond delay="1000"/>
                                  </p:stCondLst>
                                  <p:childTnLst>
                                    <p:set>
                                      <p:cBhvr>
                                        <p:cTn id="100" dur="1" fill="hold">
                                          <p:stCondLst>
                                            <p:cond delay="0"/>
                                          </p:stCondLst>
                                        </p:cTn>
                                        <p:tgtEl>
                                          <p:spTgt spid="6">
                                            <p:txEl>
                                              <p:pRg st="1" end="1"/>
                                            </p:txEl>
                                          </p:spTgt>
                                        </p:tgtEl>
                                        <p:attrNameLst>
                                          <p:attrName>style.visibility</p:attrName>
                                        </p:attrNameLst>
                                      </p:cBhvr>
                                      <p:to>
                                        <p:strVal val="visible"/>
                                      </p:to>
                                    </p:set>
                                    <p:animEffect transition="in" filter="fade">
                                      <p:cBhvr>
                                        <p:cTn id="101" dur="500"/>
                                        <p:tgtEl>
                                          <p:spTgt spid="6">
                                            <p:txEl>
                                              <p:pRg st="1" end="1"/>
                                            </p:txEl>
                                          </p:spTgt>
                                        </p:tgtEl>
                                      </p:cBhvr>
                                    </p:animEffect>
                                  </p:childTnLst>
                                </p:cTn>
                              </p:par>
                              <p:par>
                                <p:cTn id="102" presetID="10" presetClass="entr" presetSubtype="0" fill="hold" nodeType="withEffect">
                                  <p:stCondLst>
                                    <p:cond delay="1500"/>
                                  </p:stCondLst>
                                  <p:childTnLst>
                                    <p:set>
                                      <p:cBhvr>
                                        <p:cTn id="103" dur="1" fill="hold">
                                          <p:stCondLst>
                                            <p:cond delay="0"/>
                                          </p:stCondLst>
                                        </p:cTn>
                                        <p:tgtEl>
                                          <p:spTgt spid="6">
                                            <p:txEl>
                                              <p:pRg st="2" end="2"/>
                                            </p:txEl>
                                          </p:spTgt>
                                        </p:tgtEl>
                                        <p:attrNameLst>
                                          <p:attrName>style.visibility</p:attrName>
                                        </p:attrNameLst>
                                      </p:cBhvr>
                                      <p:to>
                                        <p:strVal val="visible"/>
                                      </p:to>
                                    </p:set>
                                    <p:animEffect transition="in" filter="fade">
                                      <p:cBhvr>
                                        <p:cTn id="104" dur="500"/>
                                        <p:tgtEl>
                                          <p:spTgt spid="6">
                                            <p:txEl>
                                              <p:pRg st="2" end="2"/>
                                            </p:txEl>
                                          </p:spTgt>
                                        </p:tgtEl>
                                      </p:cBhvr>
                                    </p:animEffect>
                                  </p:childTnLst>
                                </p:cTn>
                              </p:par>
                              <p:par>
                                <p:cTn id="105" presetID="10" presetClass="entr" presetSubtype="0" fill="hold" nodeType="withEffect">
                                  <p:stCondLst>
                                    <p:cond delay="2500"/>
                                  </p:stCondLst>
                                  <p:childTnLst>
                                    <p:set>
                                      <p:cBhvr>
                                        <p:cTn id="106" dur="1" fill="hold">
                                          <p:stCondLst>
                                            <p:cond delay="0"/>
                                          </p:stCondLst>
                                        </p:cTn>
                                        <p:tgtEl>
                                          <p:spTgt spid="6">
                                            <p:txEl>
                                              <p:pRg st="3" end="3"/>
                                            </p:txEl>
                                          </p:spTgt>
                                        </p:tgtEl>
                                        <p:attrNameLst>
                                          <p:attrName>style.visibility</p:attrName>
                                        </p:attrNameLst>
                                      </p:cBhvr>
                                      <p:to>
                                        <p:strVal val="visible"/>
                                      </p:to>
                                    </p:set>
                                    <p:animEffect transition="in" filter="fade">
                                      <p:cBhvr>
                                        <p:cTn id="107" dur="500"/>
                                        <p:tgtEl>
                                          <p:spTgt spid="6">
                                            <p:txEl>
                                              <p:pRg st="3" end="3"/>
                                            </p:txEl>
                                          </p:spTgt>
                                        </p:tgtEl>
                                      </p:cBhvr>
                                    </p:animEffect>
                                  </p:childTnLst>
                                </p:cTn>
                              </p:par>
                              <p:par>
                                <p:cTn id="108" presetID="1" presetClass="mediacall" presetSubtype="0" fill="hold" nodeType="withEffect">
                                  <p:stCondLst>
                                    <p:cond delay="1000"/>
                                  </p:stCondLst>
                                  <p:childTnLst>
                                    <p:cmd type="call" cmd="playFrom(0.0)">
                                      <p:cBhvr>
                                        <p:cTn id="109" dur="41915" fill="hold"/>
                                        <p:tgtEl>
                                          <p:spTgt spid="13"/>
                                        </p:tgtEl>
                                      </p:cBhvr>
                                    </p:cmd>
                                  </p:childTnLst>
                                </p:cTn>
                              </p:par>
                            </p:childTnLst>
                          </p:cTn>
                        </p:par>
                        <p:par>
                          <p:cTn id="110" fill="hold">
                            <p:stCondLst>
                              <p:cond delay="42915"/>
                            </p:stCondLst>
                            <p:childTnLst>
                              <p:par>
                                <p:cTn id="111" presetID="3" presetClass="mediacall" presetSubtype="0" fill="hold" nodeType="afterEffect">
                                  <p:stCondLst>
                                    <p:cond delay="500"/>
                                  </p:stCondLst>
                                  <p:childTnLst>
                                    <p:cmd type="call" cmd="stop">
                                      <p:cBhvr>
                                        <p:cTn id="112" dur="1" fill="hold"/>
                                        <p:tgtEl>
                                          <p:spTgt spid="13"/>
                                        </p:tgtEl>
                                      </p:cBhvr>
                                    </p:cmd>
                                  </p:childTnLst>
                                </p:cTn>
                              </p:par>
                              <p:par>
                                <p:cTn id="113" presetID="10" presetClass="entr" presetSubtype="0" fill="hold" grpId="4" nodeType="withEffect">
                                  <p:stCondLst>
                                    <p:cond delay="500"/>
                                  </p:stCondLst>
                                  <p:childTnLst>
                                    <p:set>
                                      <p:cBhvr>
                                        <p:cTn id="114" dur="1" fill="hold">
                                          <p:stCondLst>
                                            <p:cond delay="0"/>
                                          </p:stCondLst>
                                        </p:cTn>
                                        <p:tgtEl>
                                          <p:spTgt spid="11"/>
                                        </p:tgtEl>
                                        <p:attrNameLst>
                                          <p:attrName>style.visibility</p:attrName>
                                        </p:attrNameLst>
                                      </p:cBhvr>
                                      <p:to>
                                        <p:strVal val="visible"/>
                                      </p:to>
                                    </p:set>
                                    <p:animEffect transition="in" filter="fade">
                                      <p:cBhvr>
                                        <p:cTn id="115" dur="500"/>
                                        <p:tgtEl>
                                          <p:spTgt spid="1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6">
                                            <p:txEl>
                                              <p:pRg st="0" end="0"/>
                                            </p:txEl>
                                          </p:spTgt>
                                        </p:tgtEl>
                                      </p:cBhvr>
                                    </p:animEffect>
                                    <p:set>
                                      <p:cBhvr>
                                        <p:cTn id="120" dur="1" fill="hold">
                                          <p:stCondLst>
                                            <p:cond delay="499"/>
                                          </p:stCondLst>
                                        </p:cTn>
                                        <p:tgtEl>
                                          <p:spTgt spid="6">
                                            <p:txEl>
                                              <p:pRg st="0" end="0"/>
                                            </p:txEl>
                                          </p:spTgt>
                                        </p:tgtEl>
                                        <p:attrNameLst>
                                          <p:attrName>style.visibility</p:attrName>
                                        </p:attrNameLst>
                                      </p:cBhvr>
                                      <p:to>
                                        <p:strVal val="hidden"/>
                                      </p:to>
                                    </p:set>
                                  </p:childTnLst>
                                </p:cTn>
                              </p:par>
                              <p:par>
                                <p:cTn id="121" presetID="10" presetClass="exit" presetSubtype="0" fill="hold" grpId="0" nodeType="withEffect">
                                  <p:stCondLst>
                                    <p:cond delay="0"/>
                                  </p:stCondLst>
                                  <p:childTnLst>
                                    <p:animEffect transition="out" filter="fade">
                                      <p:cBhvr>
                                        <p:cTn id="122" dur="500"/>
                                        <p:tgtEl>
                                          <p:spTgt spid="6">
                                            <p:txEl>
                                              <p:pRg st="1" end="1"/>
                                            </p:txEl>
                                          </p:spTgt>
                                        </p:tgtEl>
                                      </p:cBhvr>
                                    </p:animEffect>
                                    <p:set>
                                      <p:cBhvr>
                                        <p:cTn id="123" dur="1" fill="hold">
                                          <p:stCondLst>
                                            <p:cond delay="499"/>
                                          </p:stCondLst>
                                        </p:cTn>
                                        <p:tgtEl>
                                          <p:spTgt spid="6">
                                            <p:txEl>
                                              <p:pRg st="1" end="1"/>
                                            </p:txEl>
                                          </p:spTgt>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500"/>
                                        <p:tgtEl>
                                          <p:spTgt spid="6">
                                            <p:txEl>
                                              <p:pRg st="2" end="2"/>
                                            </p:txEl>
                                          </p:spTgt>
                                        </p:tgtEl>
                                      </p:cBhvr>
                                    </p:animEffect>
                                    <p:set>
                                      <p:cBhvr>
                                        <p:cTn id="126" dur="1" fill="hold">
                                          <p:stCondLst>
                                            <p:cond delay="499"/>
                                          </p:stCondLst>
                                        </p:cTn>
                                        <p:tgtEl>
                                          <p:spTgt spid="6">
                                            <p:txEl>
                                              <p:pRg st="2" end="2"/>
                                            </p:txEl>
                                          </p:spTgt>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6">
                                            <p:txEl>
                                              <p:pRg st="3" end="3"/>
                                            </p:txEl>
                                          </p:spTgt>
                                        </p:tgtEl>
                                      </p:cBhvr>
                                    </p:animEffect>
                                    <p:set>
                                      <p:cBhvr>
                                        <p:cTn id="129" dur="1" fill="hold">
                                          <p:stCondLst>
                                            <p:cond delay="499"/>
                                          </p:stCondLst>
                                        </p:cTn>
                                        <p:tgtEl>
                                          <p:spTgt spid="6">
                                            <p:txEl>
                                              <p:pRg st="3" end="3"/>
                                            </p:txEl>
                                          </p:spTgt>
                                        </p:tgtEl>
                                        <p:attrNameLst>
                                          <p:attrName>style.visibility</p:attrName>
                                        </p:attrNameLst>
                                      </p:cBhvr>
                                      <p:to>
                                        <p:strVal val="hidden"/>
                                      </p:to>
                                    </p:set>
                                  </p:childTnLst>
                                </p:cTn>
                              </p:par>
                              <p:par>
                                <p:cTn id="130" presetID="24" presetClass="emph" presetSubtype="0" fill="hold" grpId="5" nodeType="withEffect">
                                  <p:stCondLst>
                                    <p:cond delay="0"/>
                                  </p:stCondLst>
                                  <p:childTnLst>
                                    <p:animClr clrSpc="hsl" dir="cw">
                                      <p:cBhvr override="childStyle">
                                        <p:cTn id="131" dur="500" fill="hold"/>
                                        <p:tgtEl>
                                          <p:spTgt spid="9"/>
                                        </p:tgtEl>
                                        <p:attrNameLst>
                                          <p:attrName>style.color</p:attrName>
                                        </p:attrNameLst>
                                      </p:cBhvr>
                                      <p:by>
                                        <p:hsl h="0" s="-12549" l="-25098"/>
                                      </p:by>
                                    </p:animClr>
                                    <p:animClr clrSpc="hsl" dir="cw">
                                      <p:cBhvr>
                                        <p:cTn id="132" dur="500" fill="hold"/>
                                        <p:tgtEl>
                                          <p:spTgt spid="9"/>
                                        </p:tgtEl>
                                        <p:attrNameLst>
                                          <p:attrName>fillcolor</p:attrName>
                                        </p:attrNameLst>
                                      </p:cBhvr>
                                      <p:by>
                                        <p:hsl h="0" s="-12549" l="-25098"/>
                                      </p:by>
                                    </p:animClr>
                                    <p:animClr clrSpc="hsl" dir="cw">
                                      <p:cBhvr>
                                        <p:cTn id="133" dur="500" fill="hold"/>
                                        <p:tgtEl>
                                          <p:spTgt spid="9"/>
                                        </p:tgtEl>
                                        <p:attrNameLst>
                                          <p:attrName>stroke.color</p:attrName>
                                        </p:attrNameLst>
                                      </p:cBhvr>
                                      <p:by>
                                        <p:hsl h="0" s="-12549" l="-25098"/>
                                      </p:by>
                                    </p:animClr>
                                    <p:set>
                                      <p:cBhvr>
                                        <p:cTn id="134" dur="500" fill="hold"/>
                                        <p:tgtEl>
                                          <p:spTgt spid="9"/>
                                        </p:tgtEl>
                                        <p:attrNameLst>
                                          <p:attrName>fill.type</p:attrName>
                                        </p:attrNameLst>
                                      </p:cBhvr>
                                      <p:to>
                                        <p:strVal val="solid"/>
                                      </p:to>
                                    </p:set>
                                  </p:childTnLst>
                                </p:cTn>
                              </p:par>
                              <p:par>
                                <p:cTn id="135" presetID="30" presetClass="emph" presetSubtype="0" fill="hold" grpId="4" nodeType="withEffect">
                                  <p:stCondLst>
                                    <p:cond delay="0"/>
                                  </p:stCondLst>
                                  <p:childTnLst>
                                    <p:animClr clrSpc="hsl" dir="cw">
                                      <p:cBhvr override="childStyle">
                                        <p:cTn id="136" dur="500" fill="hold"/>
                                        <p:tgtEl>
                                          <p:spTgt spid="10"/>
                                        </p:tgtEl>
                                        <p:attrNameLst>
                                          <p:attrName>style.color</p:attrName>
                                        </p:attrNameLst>
                                      </p:cBhvr>
                                      <p:by>
                                        <p:hsl h="0" s="12549" l="25098"/>
                                      </p:by>
                                    </p:animClr>
                                    <p:animClr clrSpc="hsl" dir="cw">
                                      <p:cBhvr>
                                        <p:cTn id="137" dur="500" fill="hold"/>
                                        <p:tgtEl>
                                          <p:spTgt spid="10"/>
                                        </p:tgtEl>
                                        <p:attrNameLst>
                                          <p:attrName>fillcolor</p:attrName>
                                        </p:attrNameLst>
                                      </p:cBhvr>
                                      <p:by>
                                        <p:hsl h="0" s="12549" l="25098"/>
                                      </p:by>
                                    </p:animClr>
                                    <p:animClr clrSpc="hsl" dir="cw">
                                      <p:cBhvr>
                                        <p:cTn id="138" dur="500" fill="hold"/>
                                        <p:tgtEl>
                                          <p:spTgt spid="10"/>
                                        </p:tgtEl>
                                        <p:attrNameLst>
                                          <p:attrName>stroke.color</p:attrName>
                                        </p:attrNameLst>
                                      </p:cBhvr>
                                      <p:by>
                                        <p:hsl h="0" s="12549" l="25098"/>
                                      </p:by>
                                    </p:animClr>
                                    <p:set>
                                      <p:cBhvr>
                                        <p:cTn id="139" dur="500" fill="hold"/>
                                        <p:tgtEl>
                                          <p:spTgt spid="10"/>
                                        </p:tgtEl>
                                        <p:attrNameLst>
                                          <p:attrName>fill.type</p:attrName>
                                        </p:attrNameLst>
                                      </p:cBhvr>
                                      <p:to>
                                        <p:strVal val="solid"/>
                                      </p:to>
                                    </p:set>
                                  </p:childTnLst>
                                </p:cTn>
                              </p:par>
                              <p:par>
                                <p:cTn id="140" presetID="10" presetClass="exit" presetSubtype="0" fill="hold" grpId="5" nodeType="withEffect">
                                  <p:stCondLst>
                                    <p:cond delay="0"/>
                                  </p:stCondLst>
                                  <p:childTnLst>
                                    <p:animEffect transition="out" filter="fade">
                                      <p:cBhvr>
                                        <p:cTn id="141" dur="500"/>
                                        <p:tgtEl>
                                          <p:spTgt spid="11"/>
                                        </p:tgtEl>
                                      </p:cBhvr>
                                    </p:animEffect>
                                    <p:set>
                                      <p:cBhvr>
                                        <p:cTn id="142" dur="1" fill="hold">
                                          <p:stCondLst>
                                            <p:cond delay="499"/>
                                          </p:stCondLst>
                                        </p:cTn>
                                        <p:tgtEl>
                                          <p:spTgt spid="11"/>
                                        </p:tgtEl>
                                        <p:attrNameLst>
                                          <p:attrName>style.visibility</p:attrName>
                                        </p:attrNameLst>
                                      </p:cBhvr>
                                      <p:to>
                                        <p:strVal val="hidden"/>
                                      </p:to>
                                    </p:set>
                                  </p:childTnLst>
                                </p:cTn>
                              </p:par>
                              <p:par>
                                <p:cTn id="143" presetID="10" presetClass="entr" presetSubtype="0" fill="hold" nodeType="withEffect">
                                  <p:stCondLst>
                                    <p:cond delay="500"/>
                                  </p:stCondLst>
                                  <p:childTnLst>
                                    <p:set>
                                      <p:cBhvr>
                                        <p:cTn id="144" dur="1" fill="hold">
                                          <p:stCondLst>
                                            <p:cond delay="0"/>
                                          </p:stCondLst>
                                        </p:cTn>
                                        <p:tgtEl>
                                          <p:spTgt spid="4">
                                            <p:txEl>
                                              <p:pRg st="0" end="0"/>
                                            </p:txEl>
                                          </p:spTgt>
                                        </p:tgtEl>
                                        <p:attrNameLst>
                                          <p:attrName>style.visibility</p:attrName>
                                        </p:attrNameLst>
                                      </p:cBhvr>
                                      <p:to>
                                        <p:strVal val="visible"/>
                                      </p:to>
                                    </p:set>
                                    <p:animEffect transition="in" filter="fade">
                                      <p:cBhvr>
                                        <p:cTn id="145" dur="500"/>
                                        <p:tgtEl>
                                          <p:spTgt spid="4">
                                            <p:txEl>
                                              <p:pRg st="0" end="0"/>
                                            </p:txEl>
                                          </p:spTgt>
                                        </p:tgtEl>
                                      </p:cBhvr>
                                    </p:animEffect>
                                  </p:childTnLst>
                                </p:cTn>
                              </p:par>
                              <p:par>
                                <p:cTn id="146" presetID="10" presetClass="entr" presetSubtype="0" fill="hold" nodeType="withEffect">
                                  <p:stCondLst>
                                    <p:cond delay="1000"/>
                                  </p:stCondLst>
                                  <p:childTnLst>
                                    <p:set>
                                      <p:cBhvr>
                                        <p:cTn id="147" dur="1" fill="hold">
                                          <p:stCondLst>
                                            <p:cond delay="0"/>
                                          </p:stCondLst>
                                        </p:cTn>
                                        <p:tgtEl>
                                          <p:spTgt spid="4">
                                            <p:txEl>
                                              <p:pRg st="1" end="1"/>
                                            </p:txEl>
                                          </p:spTgt>
                                        </p:tgtEl>
                                        <p:attrNameLst>
                                          <p:attrName>style.visibility</p:attrName>
                                        </p:attrNameLst>
                                      </p:cBhvr>
                                      <p:to>
                                        <p:strVal val="visible"/>
                                      </p:to>
                                    </p:set>
                                    <p:animEffect transition="in" filter="fade">
                                      <p:cBhvr>
                                        <p:cTn id="148" dur="500"/>
                                        <p:tgtEl>
                                          <p:spTgt spid="4">
                                            <p:txEl>
                                              <p:pRg st="1" end="1"/>
                                            </p:txEl>
                                          </p:spTgt>
                                        </p:tgtEl>
                                      </p:cBhvr>
                                    </p:animEffect>
                                  </p:childTnLst>
                                </p:cTn>
                              </p:par>
                              <p:par>
                                <p:cTn id="149" presetID="10" presetClass="entr" presetSubtype="0" fill="hold" nodeType="withEffect">
                                  <p:stCondLst>
                                    <p:cond delay="1500"/>
                                  </p:stCondLst>
                                  <p:childTnLst>
                                    <p:set>
                                      <p:cBhvr>
                                        <p:cTn id="150" dur="1" fill="hold">
                                          <p:stCondLst>
                                            <p:cond delay="0"/>
                                          </p:stCondLst>
                                        </p:cTn>
                                        <p:tgtEl>
                                          <p:spTgt spid="4">
                                            <p:txEl>
                                              <p:pRg st="2" end="2"/>
                                            </p:txEl>
                                          </p:spTgt>
                                        </p:tgtEl>
                                        <p:attrNameLst>
                                          <p:attrName>style.visibility</p:attrName>
                                        </p:attrNameLst>
                                      </p:cBhvr>
                                      <p:to>
                                        <p:strVal val="visible"/>
                                      </p:to>
                                    </p:set>
                                    <p:animEffect transition="in" filter="fade">
                                      <p:cBhvr>
                                        <p:cTn id="151" dur="500"/>
                                        <p:tgtEl>
                                          <p:spTgt spid="4">
                                            <p:txEl>
                                              <p:pRg st="2" end="2"/>
                                            </p:txEl>
                                          </p:spTgt>
                                        </p:tgtEl>
                                      </p:cBhvr>
                                    </p:animEffect>
                                  </p:childTnLst>
                                </p:cTn>
                              </p:par>
                              <p:par>
                                <p:cTn id="152" presetID="1" presetClass="mediacall" presetSubtype="0" fill="hold" nodeType="withEffect">
                                  <p:stCondLst>
                                    <p:cond delay="1000"/>
                                  </p:stCondLst>
                                  <p:childTnLst>
                                    <p:cmd type="call" cmd="playFrom(0.0)">
                                      <p:cBhvr>
                                        <p:cTn id="153" dur="42672" fill="hold"/>
                                        <p:tgtEl>
                                          <p:spTgt spid="15"/>
                                        </p:tgtEl>
                                      </p:cBhvr>
                                    </p:cmd>
                                  </p:childTnLst>
                                </p:cTn>
                              </p:par>
                            </p:childTnLst>
                          </p:cTn>
                        </p:par>
                        <p:par>
                          <p:cTn id="154" fill="hold">
                            <p:stCondLst>
                              <p:cond delay="43672"/>
                            </p:stCondLst>
                            <p:childTnLst>
                              <p:par>
                                <p:cTn id="155" presetID="3" presetClass="mediacall" presetSubtype="0" fill="hold" nodeType="afterEffect">
                                  <p:stCondLst>
                                    <p:cond delay="500"/>
                                  </p:stCondLst>
                                  <p:childTnLst>
                                    <p:cmd type="call" cmd="stop">
                                      <p:cBhvr>
                                        <p:cTn id="156" dur="1" fill="hold"/>
                                        <p:tgtEl>
                                          <p:spTgt spid="15"/>
                                        </p:tgtEl>
                                      </p:cBhvr>
                                    </p:cmd>
                                  </p:childTnLst>
                                </p:cTn>
                              </p:par>
                              <p:par>
                                <p:cTn id="157" presetID="10" presetClass="entr" presetSubtype="0" fill="hold" grpId="6" nodeType="withEffect">
                                  <p:stCondLst>
                                    <p:cond delay="500"/>
                                  </p:stCondLst>
                                  <p:childTnLst>
                                    <p:set>
                                      <p:cBhvr>
                                        <p:cTn id="158" dur="1" fill="hold">
                                          <p:stCondLst>
                                            <p:cond delay="0"/>
                                          </p:stCondLst>
                                        </p:cTn>
                                        <p:tgtEl>
                                          <p:spTgt spid="11"/>
                                        </p:tgtEl>
                                        <p:attrNameLst>
                                          <p:attrName>style.visibility</p:attrName>
                                        </p:attrNameLst>
                                      </p:cBhvr>
                                      <p:to>
                                        <p:strVal val="visible"/>
                                      </p:to>
                                    </p:set>
                                    <p:animEffect transition="in" filter="fade">
                                      <p:cBhvr>
                                        <p:cTn id="1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0" fill="hold" display="0">
                  <p:stCondLst>
                    <p:cond delay="indefinite"/>
                  </p:stCondLst>
                  <p:endCondLst>
                    <p:cond evt="onStopAudio" delay="0">
                      <p:tgtEl>
                        <p:sldTgt/>
                      </p:tgtEl>
                    </p:cond>
                  </p:endCondLst>
                </p:cTn>
                <p:tgtEl>
                  <p:spTgt spid="7"/>
                </p:tgtEl>
              </p:cMediaNode>
            </p:audio>
            <p:audio>
              <p:cMediaNode vol="80000">
                <p:cTn id="161" fill="hold" display="0">
                  <p:stCondLst>
                    <p:cond delay="indefinite"/>
                  </p:stCondLst>
                  <p:endCondLst>
                    <p:cond evt="onStopAudio" delay="0">
                      <p:tgtEl>
                        <p:sldTgt/>
                      </p:tgtEl>
                    </p:cond>
                  </p:endCondLst>
                </p:cTn>
                <p:tgtEl>
                  <p:spTgt spid="12"/>
                </p:tgtEl>
              </p:cMediaNode>
            </p:audio>
            <p:audio>
              <p:cMediaNode vol="80000">
                <p:cTn id="162" fill="hold" display="0">
                  <p:stCondLst>
                    <p:cond delay="indefinite"/>
                  </p:stCondLst>
                  <p:endCondLst>
                    <p:cond evt="onStopAudio" delay="0">
                      <p:tgtEl>
                        <p:sldTgt/>
                      </p:tgtEl>
                    </p:cond>
                  </p:endCondLst>
                </p:cTn>
                <p:tgtEl>
                  <p:spTgt spid="13"/>
                </p:tgtEl>
              </p:cMediaNode>
            </p:audio>
            <p:audio>
              <p:cMediaNode vol="80000">
                <p:cTn id="163" fill="hold" display="0">
                  <p:stCondLst>
                    <p:cond delay="indefinite"/>
                  </p:stCondLst>
                  <p:endCondLst>
                    <p:cond evt="onStopAudio" delay="0">
                      <p:tgtEl>
                        <p:sldTgt/>
                      </p:tgtEl>
                    </p:cond>
                  </p:endCondLst>
                </p:cTn>
                <p:tgtEl>
                  <p:spTgt spid="15"/>
                </p:tgtEl>
              </p:cMediaNode>
            </p:audio>
          </p:childTnLst>
        </p:cTn>
      </p:par>
    </p:tnLst>
    <p:bldLst>
      <p:bldP spid="5" grpId="0" build="allAtOnce"/>
      <p:bldP spid="6" grpId="0" uiExpand="1" build="allAtOnce"/>
      <p:bldP spid="8" grpId="0" animBg="1"/>
      <p:bldP spid="8" grpId="2" animBg="1"/>
      <p:bldP spid="9" grpId="0" animBg="1"/>
      <p:bldP spid="9" grpId="4" animBg="1"/>
      <p:bldP spid="9" grpId="5" animBg="1"/>
      <p:bldP spid="9" grpId="6" animBg="1"/>
      <p:bldP spid="10" grpId="0" animBg="1"/>
      <p:bldP spid="10" grpId="3" animBg="1"/>
      <p:bldP spid="10" grpId="4" animBg="1"/>
      <p:bldP spid="11" grpId="0" animBg="1"/>
      <p:bldP spid="11" grpId="1" animBg="1"/>
      <p:bldP spid="11" grpId="2" animBg="1"/>
      <p:bldP spid="11" grpId="3" animBg="1"/>
      <p:bldP spid="11" grpId="4" animBg="1"/>
      <p:bldP spid="11" grpId="5" animBg="1"/>
      <p:bldP spid="11" grpId="6"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CE7E0D-0F89-5B44-9ECE-E73837B12F12}"/>
              </a:ext>
            </a:extLst>
          </p:cNvPr>
          <p:cNvSpPr>
            <a:spLocks noGrp="1"/>
          </p:cNvSpPr>
          <p:nvPr>
            <p:ph type="title"/>
          </p:nvPr>
        </p:nvSpPr>
        <p:spPr/>
        <p:txBody>
          <a:bodyPr>
            <a:normAutofit/>
          </a:bodyPr>
          <a:lstStyle/>
          <a:p>
            <a:r>
              <a:rPr lang="en-US" dirty="0"/>
              <a:t>Safe System treatment hierarchy</a:t>
            </a:r>
          </a:p>
        </p:txBody>
      </p:sp>
      <p:sp>
        <p:nvSpPr>
          <p:cNvPr id="4" name="Footer Placeholder 3">
            <a:extLst>
              <a:ext uri="{FF2B5EF4-FFF2-40B4-BE49-F238E27FC236}">
                <a16:creationId xmlns:a16="http://schemas.microsoft.com/office/drawing/2014/main" id="{E32025C3-9F4F-3840-B95D-800B5BC2CA9B}"/>
              </a:ext>
            </a:extLst>
          </p:cNvPr>
          <p:cNvSpPr>
            <a:spLocks noGrp="1"/>
          </p:cNvSpPr>
          <p:nvPr>
            <p:ph type="ftr" sz="quarter" idx="10"/>
          </p:nvPr>
        </p:nvSpPr>
        <p:spPr/>
        <p:txBody>
          <a:bodyPr/>
          <a:lstStyle/>
          <a:p>
            <a:r>
              <a:rPr lang="en-US"/>
              <a:t>Module 2, Snippet 6</a:t>
            </a:r>
            <a:endParaRPr lang="en-US" dirty="0"/>
          </a:p>
        </p:txBody>
      </p:sp>
      <p:sp>
        <p:nvSpPr>
          <p:cNvPr id="5" name="Slide Number Placeholder 4">
            <a:extLst>
              <a:ext uri="{FF2B5EF4-FFF2-40B4-BE49-F238E27FC236}">
                <a16:creationId xmlns:a16="http://schemas.microsoft.com/office/drawing/2014/main" id="{66E71ABE-58FF-A545-B178-18D8750357C0}"/>
              </a:ext>
            </a:extLst>
          </p:cNvPr>
          <p:cNvSpPr>
            <a:spLocks noGrp="1"/>
          </p:cNvSpPr>
          <p:nvPr>
            <p:ph type="sldNum" sz="quarter" idx="11"/>
          </p:nvPr>
        </p:nvSpPr>
        <p:spPr/>
        <p:txBody>
          <a:bodyPr/>
          <a:lstStyle/>
          <a:p>
            <a:fld id="{A9D36E53-D99A-0F41-B3E8-EF235B9A2E23}" type="slidenum">
              <a:rPr lang="en-US" smtClean="0"/>
              <a:pPr/>
              <a:t>6</a:t>
            </a:fld>
            <a:endParaRPr lang="en-US" dirty="0"/>
          </a:p>
        </p:txBody>
      </p:sp>
      <p:sp>
        <p:nvSpPr>
          <p:cNvPr id="6" name="Rectangle 5">
            <a:extLst>
              <a:ext uri="{FF2B5EF4-FFF2-40B4-BE49-F238E27FC236}">
                <a16:creationId xmlns:a16="http://schemas.microsoft.com/office/drawing/2014/main" id="{8DAFAA2A-5046-7647-95B7-42B939BFDC3B}"/>
              </a:ext>
            </a:extLst>
          </p:cNvPr>
          <p:cNvSpPr/>
          <p:nvPr/>
        </p:nvSpPr>
        <p:spPr>
          <a:xfrm>
            <a:off x="332799" y="4509392"/>
            <a:ext cx="8478398" cy="1116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ea typeface="Verdana" panose="020B0604030504040204" pitchFamily="34" charset="0"/>
              </a:rPr>
              <a:t>Supporting</a:t>
            </a:r>
            <a:r>
              <a:rPr lang="en-AU" sz="2400" dirty="0">
                <a:latin typeface="Verdana" panose="020B0604030504040204" pitchFamily="34" charset="0"/>
                <a:ea typeface="Verdana" panose="020B0604030504040204" pitchFamily="34" charset="0"/>
              </a:rPr>
              <a:t/>
            </a:r>
            <a:br>
              <a:rPr lang="en-AU" sz="2400" dirty="0">
                <a:latin typeface="Verdana" panose="020B0604030504040204" pitchFamily="34" charset="0"/>
                <a:ea typeface="Verdana" panose="020B0604030504040204" pitchFamily="34" charset="0"/>
              </a:rPr>
            </a:br>
            <a:r>
              <a:rPr lang="en-AU" dirty="0">
                <a:ea typeface="Verdana" panose="020B0604030504040204" pitchFamily="34" charset="0"/>
              </a:rPr>
              <a:t>FSI outcomes are reduced</a:t>
            </a:r>
            <a:endParaRPr lang="en-AU" sz="2400" dirty="0">
              <a:ea typeface="Verdana" panose="020B0604030504040204" pitchFamily="34" charset="0"/>
            </a:endParaRPr>
          </a:p>
        </p:txBody>
      </p:sp>
      <p:sp>
        <p:nvSpPr>
          <p:cNvPr id="7" name="Callout: Down Arrow 17">
            <a:extLst>
              <a:ext uri="{FF2B5EF4-FFF2-40B4-BE49-F238E27FC236}">
                <a16:creationId xmlns:a16="http://schemas.microsoft.com/office/drawing/2014/main" id="{B93FF836-4883-674E-8173-7339026A3199}"/>
              </a:ext>
            </a:extLst>
          </p:cNvPr>
          <p:cNvSpPr/>
          <p:nvPr/>
        </p:nvSpPr>
        <p:spPr>
          <a:xfrm>
            <a:off x="332799" y="3141104"/>
            <a:ext cx="8478399" cy="1584000"/>
          </a:xfrm>
          <a:prstGeom prst="downArrowCallout">
            <a:avLst>
              <a:gd name="adj1" fmla="val 34815"/>
              <a:gd name="adj2" fmla="val 26840"/>
              <a:gd name="adj3" fmla="val 17025"/>
              <a:gd name="adj4" fmla="val 76019"/>
            </a:avLst>
          </a:prstGeom>
          <a:solidFill>
            <a:srgbClr val="9966FF"/>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300"/>
              </a:spcAft>
            </a:pPr>
            <a:r>
              <a:rPr lang="en-AU" sz="2400" dirty="0"/>
              <a:t>Supporting – step towards</a:t>
            </a:r>
            <a:r>
              <a:rPr lang="en-AU" sz="2000" dirty="0"/>
              <a:t/>
            </a:r>
            <a:br>
              <a:rPr lang="en-AU" sz="2000" dirty="0"/>
            </a:br>
            <a:r>
              <a:rPr lang="en-AU" dirty="0"/>
              <a:t>FSI outcomes are reduced; supports future implementation of primary treatments</a:t>
            </a:r>
          </a:p>
        </p:txBody>
      </p:sp>
      <p:sp>
        <p:nvSpPr>
          <p:cNvPr id="9" name="Callout: Down Arrow 15">
            <a:extLst>
              <a:ext uri="{FF2B5EF4-FFF2-40B4-BE49-F238E27FC236}">
                <a16:creationId xmlns:a16="http://schemas.microsoft.com/office/drawing/2014/main" id="{4619EF77-ACD3-E64F-9CE6-76F16B39170D}"/>
              </a:ext>
            </a:extLst>
          </p:cNvPr>
          <p:cNvSpPr/>
          <p:nvPr/>
        </p:nvSpPr>
        <p:spPr>
          <a:xfrm>
            <a:off x="332800" y="1772816"/>
            <a:ext cx="8478400" cy="1584000"/>
          </a:xfrm>
          <a:prstGeom prst="downArrowCallout">
            <a:avLst>
              <a:gd name="adj1" fmla="val 34815"/>
              <a:gd name="adj2" fmla="val 26840"/>
              <a:gd name="adj3" fmla="val 17025"/>
              <a:gd name="adj4" fmla="val 76019"/>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spcAft>
                <a:spcPts val="300"/>
              </a:spcAft>
            </a:pPr>
            <a:r>
              <a:rPr lang="en-AU" sz="2400" dirty="0"/>
              <a:t>Primary</a:t>
            </a:r>
            <a:endParaRPr lang="en-AU" sz="2000" dirty="0"/>
          </a:p>
          <a:p>
            <a:pPr algn="ctr">
              <a:spcAft>
                <a:spcPts val="300"/>
              </a:spcAft>
            </a:pPr>
            <a:r>
              <a:rPr lang="en-AU" dirty="0"/>
              <a:t>Fatal and serious injury (FSI) outcomes for known crash mechanisms are virtually eliminated</a:t>
            </a:r>
          </a:p>
        </p:txBody>
      </p:sp>
      <p:sp>
        <p:nvSpPr>
          <p:cNvPr id="8" name="Arrow: Chevron 7">
            <a:extLst>
              <a:ext uri="{FF2B5EF4-FFF2-40B4-BE49-F238E27FC236}">
                <a16:creationId xmlns:a16="http://schemas.microsoft.com/office/drawing/2014/main" id="{B83D0612-39E3-4A79-9D4A-7F0F5C01D816}"/>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6_SLIDE_06_PARA_A">
            <a:hlinkClick r:id="" action="ppaction://media"/>
            <a:extLst>
              <a:ext uri="{FF2B5EF4-FFF2-40B4-BE49-F238E27FC236}">
                <a16:creationId xmlns:a16="http://schemas.microsoft.com/office/drawing/2014/main" id="{BD3D1699-4A84-40D6-87BB-14C1061CE1A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252520" y="-23019"/>
            <a:ext cx="609600" cy="609600"/>
          </a:xfrm>
          <a:prstGeom prst="rect">
            <a:avLst/>
          </a:prstGeom>
        </p:spPr>
      </p:pic>
      <p:pic>
        <p:nvPicPr>
          <p:cNvPr id="10" name="TAC_MOD2_SNIP6_SLIDE_06_PARA_B">
            <a:hlinkClick r:id="" action="ppaction://media"/>
            <a:extLst>
              <a:ext uri="{FF2B5EF4-FFF2-40B4-BE49-F238E27FC236}">
                <a16:creationId xmlns:a16="http://schemas.microsoft.com/office/drawing/2014/main" id="{76C2DC20-CC7D-4541-91FB-05D904A13F9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52520" y="656412"/>
            <a:ext cx="609600" cy="609600"/>
          </a:xfrm>
          <a:prstGeom prst="rect">
            <a:avLst/>
          </a:prstGeom>
        </p:spPr>
      </p:pic>
      <p:pic>
        <p:nvPicPr>
          <p:cNvPr id="11" name="TAC_MOD2_SNIP6_SLIDE_06_PARA_C">
            <a:hlinkClick r:id="" action="ppaction://media"/>
            <a:extLst>
              <a:ext uri="{FF2B5EF4-FFF2-40B4-BE49-F238E27FC236}">
                <a16:creationId xmlns:a16="http://schemas.microsoft.com/office/drawing/2014/main" id="{CAD116BD-B108-408C-B0DC-46B54AB10871}"/>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252520" y="1335843"/>
            <a:ext cx="609600" cy="609600"/>
          </a:xfrm>
          <a:prstGeom prst="rect">
            <a:avLst/>
          </a:prstGeom>
        </p:spPr>
      </p:pic>
      <p:pic>
        <p:nvPicPr>
          <p:cNvPr id="12" name="TAC_MOD2_SNIP6_SLIDE_06_PARA_D">
            <a:hlinkClick r:id="" action="ppaction://media"/>
            <a:extLst>
              <a:ext uri="{FF2B5EF4-FFF2-40B4-BE49-F238E27FC236}">
                <a16:creationId xmlns:a16="http://schemas.microsoft.com/office/drawing/2014/main" id="{CF9673A4-CBA9-4763-9269-F24157CBB551}"/>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252520" y="2015274"/>
            <a:ext cx="609600" cy="609600"/>
          </a:xfrm>
          <a:prstGeom prst="rect">
            <a:avLst/>
          </a:prstGeom>
        </p:spPr>
      </p:pic>
    </p:spTree>
    <p:extLst>
      <p:ext uri="{BB962C8B-B14F-4D97-AF65-F5344CB8AC3E}">
        <p14:creationId xmlns:p14="http://schemas.microsoft.com/office/powerpoint/2010/main" val="362497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mediacall" presetSubtype="0" fill="hold" nodeType="withEffect">
                                  <p:stCondLst>
                                    <p:cond delay="1000"/>
                                  </p:stCondLst>
                                  <p:childTnLst>
                                    <p:cmd type="call" cmd="playFrom(0.0)">
                                      <p:cBhvr>
                                        <p:cTn id="15" dur="47680" fill="hold"/>
                                        <p:tgtEl>
                                          <p:spTgt spid="2"/>
                                        </p:tgtEl>
                                      </p:cBhvr>
                                    </p:cmd>
                                  </p:childTnLst>
                                </p:cTn>
                              </p:par>
                            </p:childTnLst>
                          </p:cTn>
                        </p:par>
                        <p:par>
                          <p:cTn id="16" fill="hold">
                            <p:stCondLst>
                              <p:cond delay="48680"/>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1" nodeType="clickEffect">
                                  <p:stCondLst>
                                    <p:cond delay="0"/>
                                  </p:stCondLst>
                                  <p:childTnLst>
                                    <p:animClr clrSpc="hsl" dir="cw">
                                      <p:cBhvr override="childStyle">
                                        <p:cTn id="25" dur="500" fill="hold"/>
                                        <p:tgtEl>
                                          <p:spTgt spid="7"/>
                                        </p:tgtEl>
                                        <p:attrNameLst>
                                          <p:attrName>style.color</p:attrName>
                                        </p:attrNameLst>
                                      </p:cBhvr>
                                      <p:by>
                                        <p:hsl h="0" s="-12549" l="-25098"/>
                                      </p:by>
                                    </p:animClr>
                                    <p:animClr clrSpc="hsl" dir="cw">
                                      <p:cBhvr>
                                        <p:cTn id="26" dur="500" fill="hold"/>
                                        <p:tgtEl>
                                          <p:spTgt spid="7"/>
                                        </p:tgtEl>
                                        <p:attrNameLst>
                                          <p:attrName>fillcolor</p:attrName>
                                        </p:attrNameLst>
                                      </p:cBhvr>
                                      <p:by>
                                        <p:hsl h="0" s="-12549" l="-25098"/>
                                      </p:by>
                                    </p:animClr>
                                    <p:animClr clrSpc="hsl" dir="cw">
                                      <p:cBhvr>
                                        <p:cTn id="27" dur="500" fill="hold"/>
                                        <p:tgtEl>
                                          <p:spTgt spid="7"/>
                                        </p:tgtEl>
                                        <p:attrNameLst>
                                          <p:attrName>stroke.color</p:attrName>
                                        </p:attrNameLst>
                                      </p:cBhvr>
                                      <p:by>
                                        <p:hsl h="0" s="-12549" l="-25098"/>
                                      </p:by>
                                    </p:animClr>
                                    <p:set>
                                      <p:cBhvr>
                                        <p:cTn id="28" dur="500" fill="hold"/>
                                        <p:tgtEl>
                                          <p:spTgt spid="7"/>
                                        </p:tgtEl>
                                        <p:attrNameLst>
                                          <p:attrName>fill.type</p:attrName>
                                        </p:attrNameLst>
                                      </p:cBhvr>
                                      <p:to>
                                        <p:strVal val="solid"/>
                                      </p:to>
                                    </p:set>
                                  </p:childTnLst>
                                </p:cTn>
                              </p:par>
                              <p:par>
                                <p:cTn id="29" presetID="24" presetClass="emph" presetSubtype="0" fill="hold" grpId="1" nodeType="withEffect">
                                  <p:stCondLst>
                                    <p:cond delay="0"/>
                                  </p:stCondLst>
                                  <p:childTnLst>
                                    <p:animClr clrSpc="hsl" dir="cw">
                                      <p:cBhvr override="childStyle">
                                        <p:cTn id="30" dur="500" fill="hold"/>
                                        <p:tgtEl>
                                          <p:spTgt spid="6"/>
                                        </p:tgtEl>
                                        <p:attrNameLst>
                                          <p:attrName>style.color</p:attrName>
                                        </p:attrNameLst>
                                      </p:cBhvr>
                                      <p:by>
                                        <p:hsl h="0" s="-12549" l="-25098"/>
                                      </p:by>
                                    </p:animClr>
                                    <p:animClr clrSpc="hsl" dir="cw">
                                      <p:cBhvr>
                                        <p:cTn id="31" dur="500" fill="hold"/>
                                        <p:tgtEl>
                                          <p:spTgt spid="6"/>
                                        </p:tgtEl>
                                        <p:attrNameLst>
                                          <p:attrName>fillcolor</p:attrName>
                                        </p:attrNameLst>
                                      </p:cBhvr>
                                      <p:by>
                                        <p:hsl h="0" s="-12549" l="-25098"/>
                                      </p:by>
                                    </p:animClr>
                                    <p:animClr clrSpc="hsl" dir="cw">
                                      <p:cBhvr>
                                        <p:cTn id="32" dur="500" fill="hold"/>
                                        <p:tgtEl>
                                          <p:spTgt spid="6"/>
                                        </p:tgtEl>
                                        <p:attrNameLst>
                                          <p:attrName>stroke.color</p:attrName>
                                        </p:attrNameLst>
                                      </p:cBhvr>
                                      <p:by>
                                        <p:hsl h="0" s="-12549" l="-25098"/>
                                      </p:by>
                                    </p:animClr>
                                    <p:set>
                                      <p:cBhvr>
                                        <p:cTn id="33" dur="500" fill="hold"/>
                                        <p:tgtEl>
                                          <p:spTgt spid="6"/>
                                        </p:tgtEl>
                                        <p:attrNameLst>
                                          <p:attrName>fill.type</p:attrName>
                                        </p:attrNameLst>
                                      </p:cBhvr>
                                      <p:to>
                                        <p:strVal val="solid"/>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 presetClass="mediacall" presetSubtype="0" fill="hold" nodeType="withEffect">
                                  <p:stCondLst>
                                    <p:cond delay="1000"/>
                                  </p:stCondLst>
                                  <p:childTnLst>
                                    <p:cmd type="call" cmd="playFrom(0.0)">
                                      <p:cBhvr>
                                        <p:cTn id="38" dur="45124" fill="hold"/>
                                        <p:tgtEl>
                                          <p:spTgt spid="10"/>
                                        </p:tgtEl>
                                      </p:cBhvr>
                                    </p:cmd>
                                  </p:childTnLst>
                                </p:cTn>
                              </p:par>
                            </p:childTnLst>
                          </p:cTn>
                        </p:par>
                        <p:par>
                          <p:cTn id="39" fill="hold">
                            <p:stCondLst>
                              <p:cond delay="46124"/>
                            </p:stCondLst>
                            <p:childTnLst>
                              <p:par>
                                <p:cTn id="40" presetID="3" presetClass="mediacall" presetSubtype="0" fill="hold" nodeType="afterEffect">
                                  <p:stCondLst>
                                    <p:cond delay="500"/>
                                  </p:stCondLst>
                                  <p:childTnLst>
                                    <p:cmd type="call" cmd="stop">
                                      <p:cBhvr>
                                        <p:cTn id="41" dur="1" fill="hold"/>
                                        <p:tgtEl>
                                          <p:spTgt spid="10"/>
                                        </p:tgtEl>
                                      </p:cBhvr>
                                    </p:cmd>
                                  </p:childTnLst>
                                </p:cTn>
                              </p:par>
                              <p:par>
                                <p:cTn id="42" presetID="10" presetClass="entr" presetSubtype="0" fill="hold" grpId="2" nodeType="withEffect">
                                  <p:stCondLst>
                                    <p:cond delay="50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4" presetClass="emph" presetSubtype="0" fill="hold" grpId="1" nodeType="clickEffect">
                                  <p:stCondLst>
                                    <p:cond delay="0"/>
                                  </p:stCondLst>
                                  <p:childTnLst>
                                    <p:animClr clrSpc="hsl" dir="cw">
                                      <p:cBhvr override="childStyle">
                                        <p:cTn id="48" dur="500" fill="hold"/>
                                        <p:tgtEl>
                                          <p:spTgt spid="9"/>
                                        </p:tgtEl>
                                        <p:attrNameLst>
                                          <p:attrName>style.color</p:attrName>
                                        </p:attrNameLst>
                                      </p:cBhvr>
                                      <p:by>
                                        <p:hsl h="0" s="-12549" l="-25098"/>
                                      </p:by>
                                    </p:animClr>
                                    <p:animClr clrSpc="hsl" dir="cw">
                                      <p:cBhvr>
                                        <p:cTn id="49" dur="500" fill="hold"/>
                                        <p:tgtEl>
                                          <p:spTgt spid="9"/>
                                        </p:tgtEl>
                                        <p:attrNameLst>
                                          <p:attrName>fillcolor</p:attrName>
                                        </p:attrNameLst>
                                      </p:cBhvr>
                                      <p:by>
                                        <p:hsl h="0" s="-12549" l="-25098"/>
                                      </p:by>
                                    </p:animClr>
                                    <p:animClr clrSpc="hsl" dir="cw">
                                      <p:cBhvr>
                                        <p:cTn id="50" dur="500" fill="hold"/>
                                        <p:tgtEl>
                                          <p:spTgt spid="9"/>
                                        </p:tgtEl>
                                        <p:attrNameLst>
                                          <p:attrName>stroke.color</p:attrName>
                                        </p:attrNameLst>
                                      </p:cBhvr>
                                      <p:by>
                                        <p:hsl h="0" s="-12549" l="-25098"/>
                                      </p:by>
                                    </p:animClr>
                                    <p:set>
                                      <p:cBhvr>
                                        <p:cTn id="51" dur="500" fill="hold"/>
                                        <p:tgtEl>
                                          <p:spTgt spid="9"/>
                                        </p:tgtEl>
                                        <p:attrNameLst>
                                          <p:attrName>fill.type</p:attrName>
                                        </p:attrNameLst>
                                      </p:cBhvr>
                                      <p:to>
                                        <p:strVal val="solid"/>
                                      </p:to>
                                    </p:set>
                                  </p:childTnLst>
                                </p:cTn>
                              </p:par>
                              <p:par>
                                <p:cTn id="52" presetID="30" presetClass="emph" presetSubtype="0" fill="hold" grpId="2" nodeType="withEffect">
                                  <p:stCondLst>
                                    <p:cond delay="0"/>
                                  </p:stCondLst>
                                  <p:childTnLst>
                                    <p:animClr clrSpc="hsl" dir="cw">
                                      <p:cBhvr override="childStyle">
                                        <p:cTn id="53" dur="500" fill="hold"/>
                                        <p:tgtEl>
                                          <p:spTgt spid="7"/>
                                        </p:tgtEl>
                                        <p:attrNameLst>
                                          <p:attrName>style.color</p:attrName>
                                        </p:attrNameLst>
                                      </p:cBhvr>
                                      <p:by>
                                        <p:hsl h="0" s="12549" l="25098"/>
                                      </p:by>
                                    </p:animClr>
                                    <p:animClr clrSpc="hsl" dir="cw">
                                      <p:cBhvr>
                                        <p:cTn id="54" dur="500" fill="hold"/>
                                        <p:tgtEl>
                                          <p:spTgt spid="7"/>
                                        </p:tgtEl>
                                        <p:attrNameLst>
                                          <p:attrName>fillcolor</p:attrName>
                                        </p:attrNameLst>
                                      </p:cBhvr>
                                      <p:by>
                                        <p:hsl h="0" s="12549" l="25098"/>
                                      </p:by>
                                    </p:animClr>
                                    <p:animClr clrSpc="hsl" dir="cw">
                                      <p:cBhvr>
                                        <p:cTn id="55" dur="500" fill="hold"/>
                                        <p:tgtEl>
                                          <p:spTgt spid="7"/>
                                        </p:tgtEl>
                                        <p:attrNameLst>
                                          <p:attrName>stroke.color</p:attrName>
                                        </p:attrNameLst>
                                      </p:cBhvr>
                                      <p:by>
                                        <p:hsl h="0" s="12549" l="25098"/>
                                      </p:by>
                                    </p:animClr>
                                    <p:set>
                                      <p:cBhvr>
                                        <p:cTn id="56" dur="500" fill="hold"/>
                                        <p:tgtEl>
                                          <p:spTgt spid="7"/>
                                        </p:tgtEl>
                                        <p:attrNameLst>
                                          <p:attrName>fill.type</p:attrName>
                                        </p:attrNameLst>
                                      </p:cBhvr>
                                      <p:to>
                                        <p:strVal val="solid"/>
                                      </p:to>
                                    </p:set>
                                  </p:childTnLst>
                                </p:cTn>
                              </p:par>
                              <p:par>
                                <p:cTn id="57" presetID="10" presetClass="exit" presetSubtype="0" fill="hold" grpId="3" nodeType="withEffect">
                                  <p:stCondLst>
                                    <p:cond delay="0"/>
                                  </p:stCondLst>
                                  <p:childTnLst>
                                    <p:animEffect transition="out" filter="fade">
                                      <p:cBhvr>
                                        <p:cTn id="58" dur="500"/>
                                        <p:tgtEl>
                                          <p:spTgt spid="8"/>
                                        </p:tgtEl>
                                      </p:cBhvr>
                                    </p:animEffect>
                                    <p:set>
                                      <p:cBhvr>
                                        <p:cTn id="59" dur="1" fill="hold">
                                          <p:stCondLst>
                                            <p:cond delay="499"/>
                                          </p:stCondLst>
                                        </p:cTn>
                                        <p:tgtEl>
                                          <p:spTgt spid="8"/>
                                        </p:tgtEl>
                                        <p:attrNameLst>
                                          <p:attrName>style.visibility</p:attrName>
                                        </p:attrNameLst>
                                      </p:cBhvr>
                                      <p:to>
                                        <p:strVal val="hidden"/>
                                      </p:to>
                                    </p:set>
                                  </p:childTnLst>
                                </p:cTn>
                              </p:par>
                              <p:par>
                                <p:cTn id="60" presetID="1" presetClass="mediacall" presetSubtype="0" fill="hold" nodeType="withEffect">
                                  <p:stCondLst>
                                    <p:cond delay="1000"/>
                                  </p:stCondLst>
                                  <p:childTnLst>
                                    <p:cmd type="call" cmd="playFrom(0.0)">
                                      <p:cBhvr>
                                        <p:cTn id="61" dur="33230" fill="hold"/>
                                        <p:tgtEl>
                                          <p:spTgt spid="11"/>
                                        </p:tgtEl>
                                      </p:cBhvr>
                                    </p:cmd>
                                  </p:childTnLst>
                                </p:cTn>
                              </p:par>
                            </p:childTnLst>
                          </p:cTn>
                        </p:par>
                        <p:par>
                          <p:cTn id="62" fill="hold">
                            <p:stCondLst>
                              <p:cond delay="34230"/>
                            </p:stCondLst>
                            <p:childTnLst>
                              <p:par>
                                <p:cTn id="63" presetID="3" presetClass="mediacall" presetSubtype="0" fill="hold" nodeType="afterEffect">
                                  <p:stCondLst>
                                    <p:cond delay="500"/>
                                  </p:stCondLst>
                                  <p:childTnLst>
                                    <p:cmd type="call" cmd="stop">
                                      <p:cBhvr>
                                        <p:cTn id="64" dur="1" fill="hold"/>
                                        <p:tgtEl>
                                          <p:spTgt spid="11"/>
                                        </p:tgtEl>
                                      </p:cBhvr>
                                    </p:cmd>
                                  </p:childTnLst>
                                </p:cTn>
                              </p:par>
                              <p:par>
                                <p:cTn id="65" presetID="10" presetClass="entr" presetSubtype="0" fill="hold" grpId="4" nodeType="withEffect">
                                  <p:stCondLst>
                                    <p:cond delay="50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childTnLst>
                    </p:cTn>
                  </p:par>
                  <p:par>
                    <p:cTn id="68" fill="hold">
                      <p:stCondLst>
                        <p:cond delay="indefinite"/>
                      </p:stCondLst>
                      <p:childTnLst>
                        <p:par>
                          <p:cTn id="69" fill="hold">
                            <p:stCondLst>
                              <p:cond delay="0"/>
                            </p:stCondLst>
                            <p:childTnLst>
                              <p:par>
                                <p:cTn id="70" presetID="24" presetClass="emph" presetSubtype="0" fill="hold" grpId="3" nodeType="clickEffect">
                                  <p:stCondLst>
                                    <p:cond delay="0"/>
                                  </p:stCondLst>
                                  <p:childTnLst>
                                    <p:animClr clrSpc="hsl" dir="cw">
                                      <p:cBhvr override="childStyle">
                                        <p:cTn id="71" dur="500" fill="hold"/>
                                        <p:tgtEl>
                                          <p:spTgt spid="7"/>
                                        </p:tgtEl>
                                        <p:attrNameLst>
                                          <p:attrName>style.color</p:attrName>
                                        </p:attrNameLst>
                                      </p:cBhvr>
                                      <p:by>
                                        <p:hsl h="0" s="-12549" l="-25098"/>
                                      </p:by>
                                    </p:animClr>
                                    <p:animClr clrSpc="hsl" dir="cw">
                                      <p:cBhvr>
                                        <p:cTn id="72" dur="500" fill="hold"/>
                                        <p:tgtEl>
                                          <p:spTgt spid="7"/>
                                        </p:tgtEl>
                                        <p:attrNameLst>
                                          <p:attrName>fillcolor</p:attrName>
                                        </p:attrNameLst>
                                      </p:cBhvr>
                                      <p:by>
                                        <p:hsl h="0" s="-12549" l="-25098"/>
                                      </p:by>
                                    </p:animClr>
                                    <p:animClr clrSpc="hsl" dir="cw">
                                      <p:cBhvr>
                                        <p:cTn id="73" dur="500" fill="hold"/>
                                        <p:tgtEl>
                                          <p:spTgt spid="7"/>
                                        </p:tgtEl>
                                        <p:attrNameLst>
                                          <p:attrName>stroke.color</p:attrName>
                                        </p:attrNameLst>
                                      </p:cBhvr>
                                      <p:by>
                                        <p:hsl h="0" s="-12549" l="-25098"/>
                                      </p:by>
                                    </p:animClr>
                                    <p:set>
                                      <p:cBhvr>
                                        <p:cTn id="74" dur="500" fill="hold"/>
                                        <p:tgtEl>
                                          <p:spTgt spid="7"/>
                                        </p:tgtEl>
                                        <p:attrNameLst>
                                          <p:attrName>fill.type</p:attrName>
                                        </p:attrNameLst>
                                      </p:cBhvr>
                                      <p:to>
                                        <p:strVal val="solid"/>
                                      </p:to>
                                    </p:set>
                                  </p:childTnLst>
                                </p:cTn>
                              </p:par>
                              <p:par>
                                <p:cTn id="75" presetID="30" presetClass="emph" presetSubtype="0" fill="hold" grpId="2" nodeType="withEffect">
                                  <p:stCondLst>
                                    <p:cond delay="0"/>
                                  </p:stCondLst>
                                  <p:childTnLst>
                                    <p:animClr clrSpc="hsl" dir="cw">
                                      <p:cBhvr override="childStyle">
                                        <p:cTn id="76" dur="500" fill="hold"/>
                                        <p:tgtEl>
                                          <p:spTgt spid="6"/>
                                        </p:tgtEl>
                                        <p:attrNameLst>
                                          <p:attrName>style.color</p:attrName>
                                        </p:attrNameLst>
                                      </p:cBhvr>
                                      <p:by>
                                        <p:hsl h="0" s="12549" l="25098"/>
                                      </p:by>
                                    </p:animClr>
                                    <p:animClr clrSpc="hsl" dir="cw">
                                      <p:cBhvr>
                                        <p:cTn id="77" dur="500" fill="hold"/>
                                        <p:tgtEl>
                                          <p:spTgt spid="6"/>
                                        </p:tgtEl>
                                        <p:attrNameLst>
                                          <p:attrName>fillcolor</p:attrName>
                                        </p:attrNameLst>
                                      </p:cBhvr>
                                      <p:by>
                                        <p:hsl h="0" s="12549" l="25098"/>
                                      </p:by>
                                    </p:animClr>
                                    <p:animClr clrSpc="hsl" dir="cw">
                                      <p:cBhvr>
                                        <p:cTn id="78" dur="500" fill="hold"/>
                                        <p:tgtEl>
                                          <p:spTgt spid="6"/>
                                        </p:tgtEl>
                                        <p:attrNameLst>
                                          <p:attrName>stroke.color</p:attrName>
                                        </p:attrNameLst>
                                      </p:cBhvr>
                                      <p:by>
                                        <p:hsl h="0" s="12549" l="25098"/>
                                      </p:by>
                                    </p:animClr>
                                    <p:set>
                                      <p:cBhvr>
                                        <p:cTn id="79" dur="500" fill="hold"/>
                                        <p:tgtEl>
                                          <p:spTgt spid="6"/>
                                        </p:tgtEl>
                                        <p:attrNameLst>
                                          <p:attrName>fill.type</p:attrName>
                                        </p:attrNameLst>
                                      </p:cBhvr>
                                      <p:to>
                                        <p:strVal val="solid"/>
                                      </p:to>
                                    </p:set>
                                  </p:childTnLst>
                                </p:cTn>
                              </p:par>
                              <p:par>
                                <p:cTn id="80" presetID="10" presetClass="exit" presetSubtype="0" fill="hold" grpId="5" nodeType="withEffect">
                                  <p:stCondLst>
                                    <p:cond delay="0"/>
                                  </p:stCondLst>
                                  <p:childTnLst>
                                    <p:animEffect transition="out" filter="fade">
                                      <p:cBhvr>
                                        <p:cTn id="81" dur="500"/>
                                        <p:tgtEl>
                                          <p:spTgt spid="8"/>
                                        </p:tgtEl>
                                      </p:cBhvr>
                                    </p:animEffect>
                                    <p:set>
                                      <p:cBhvr>
                                        <p:cTn id="82" dur="1" fill="hold">
                                          <p:stCondLst>
                                            <p:cond delay="499"/>
                                          </p:stCondLst>
                                        </p:cTn>
                                        <p:tgtEl>
                                          <p:spTgt spid="8"/>
                                        </p:tgtEl>
                                        <p:attrNameLst>
                                          <p:attrName>style.visibility</p:attrName>
                                        </p:attrNameLst>
                                      </p:cBhvr>
                                      <p:to>
                                        <p:strVal val="hidden"/>
                                      </p:to>
                                    </p:set>
                                  </p:childTnLst>
                                </p:cTn>
                              </p:par>
                              <p:par>
                                <p:cTn id="83" presetID="1" presetClass="mediacall" presetSubtype="0" fill="hold" nodeType="withEffect">
                                  <p:stCondLst>
                                    <p:cond delay="1000"/>
                                  </p:stCondLst>
                                  <p:childTnLst>
                                    <p:cmd type="call" cmd="playFrom(0.0)">
                                      <p:cBhvr>
                                        <p:cTn id="84" dur="40324" fill="hold"/>
                                        <p:tgtEl>
                                          <p:spTgt spid="12"/>
                                        </p:tgtEl>
                                      </p:cBhvr>
                                    </p:cmd>
                                  </p:childTnLst>
                                </p:cTn>
                              </p:par>
                            </p:childTnLst>
                          </p:cTn>
                        </p:par>
                        <p:par>
                          <p:cTn id="85" fill="hold">
                            <p:stCondLst>
                              <p:cond delay="41324"/>
                            </p:stCondLst>
                            <p:childTnLst>
                              <p:par>
                                <p:cTn id="86" presetID="3" presetClass="mediacall" presetSubtype="0" fill="hold" nodeType="afterEffect">
                                  <p:stCondLst>
                                    <p:cond delay="500"/>
                                  </p:stCondLst>
                                  <p:childTnLst>
                                    <p:cmd type="call" cmd="stop">
                                      <p:cBhvr>
                                        <p:cTn id="87" dur="1" fill="hold"/>
                                        <p:tgtEl>
                                          <p:spTgt spid="12"/>
                                        </p:tgtEl>
                                      </p:cBhvr>
                                    </p:cmd>
                                  </p:childTnLst>
                                </p:cTn>
                              </p:par>
                              <p:par>
                                <p:cTn id="88" presetID="10" presetClass="entr" presetSubtype="0" fill="hold" grpId="6" nodeType="withEffect">
                                  <p:stCondLst>
                                    <p:cond delay="500"/>
                                  </p:stCondLst>
                                  <p:childTnLst>
                                    <p:set>
                                      <p:cBhvr>
                                        <p:cTn id="89" dur="1" fill="hold">
                                          <p:stCondLst>
                                            <p:cond delay="0"/>
                                          </p:stCondLst>
                                        </p:cTn>
                                        <p:tgtEl>
                                          <p:spTgt spid="8"/>
                                        </p:tgtEl>
                                        <p:attrNameLst>
                                          <p:attrName>style.visibility</p:attrName>
                                        </p:attrNameLst>
                                      </p:cBhvr>
                                      <p:to>
                                        <p:strVal val="visible"/>
                                      </p:to>
                                    </p:set>
                                    <p:animEffect transition="in" filter="fade">
                                      <p:cBhvr>
                                        <p:cTn id="9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2"/>
                </p:tgtEl>
              </p:cMediaNode>
            </p:audio>
            <p:audio>
              <p:cMediaNode vol="80000">
                <p:cTn id="92" fill="hold" display="0">
                  <p:stCondLst>
                    <p:cond delay="indefinite"/>
                  </p:stCondLst>
                  <p:endCondLst>
                    <p:cond evt="onStopAudio" delay="0">
                      <p:tgtEl>
                        <p:sldTgt/>
                      </p:tgtEl>
                    </p:cond>
                  </p:endCondLst>
                </p:cTn>
                <p:tgtEl>
                  <p:spTgt spid="10"/>
                </p:tgtEl>
              </p:cMediaNode>
            </p:audio>
            <p:audio>
              <p:cMediaNode vol="80000">
                <p:cTn id="93" fill="hold" display="0">
                  <p:stCondLst>
                    <p:cond delay="indefinite"/>
                  </p:stCondLst>
                  <p:endCondLst>
                    <p:cond evt="onStopAudio" delay="0">
                      <p:tgtEl>
                        <p:sldTgt/>
                      </p:tgtEl>
                    </p:cond>
                  </p:endCondLst>
                </p:cTn>
                <p:tgtEl>
                  <p:spTgt spid="11"/>
                </p:tgtEl>
              </p:cMediaNode>
            </p:audio>
            <p:audio>
              <p:cMediaNode vol="80000">
                <p:cTn id="94" fill="hold" display="0">
                  <p:stCondLst>
                    <p:cond delay="indefinite"/>
                  </p:stCondLst>
                  <p:endCondLst>
                    <p:cond evt="onStopAudio" delay="0">
                      <p:tgtEl>
                        <p:sldTgt/>
                      </p:tgtEl>
                    </p:cond>
                  </p:endCondLst>
                </p:cTn>
                <p:tgtEl>
                  <p:spTgt spid="12"/>
                </p:tgtEl>
              </p:cMediaNode>
            </p:audio>
          </p:childTnLst>
        </p:cTn>
      </p:par>
    </p:tnLst>
    <p:bldLst>
      <p:bldP spid="6" grpId="0" animBg="1"/>
      <p:bldP spid="6" grpId="1" animBg="1"/>
      <p:bldP spid="6" grpId="2" animBg="1"/>
      <p:bldP spid="7" grpId="0" animBg="1"/>
      <p:bldP spid="7" grpId="1" animBg="1"/>
      <p:bldP spid="7" grpId="2" animBg="1"/>
      <p:bldP spid="7" grpId="3" animBg="1"/>
      <p:bldP spid="9" grpId="0" animBg="1"/>
      <p:bldP spid="9" grpId="1" animBg="1"/>
      <p:bldP spid="8" grpId="0" animBg="1"/>
      <p:bldP spid="8" grpId="1" animBg="1"/>
      <p:bldP spid="8" grpId="2" animBg="1"/>
      <p:bldP spid="8" grpId="3" animBg="1"/>
      <p:bldP spid="8" grpId="4" animBg="1"/>
      <p:bldP spid="8" grpId="5" animBg="1"/>
      <p:bldP spid="8" grpId="6"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38861B8-5FCE-467A-89C9-E80B9C04ACC1}"/>
              </a:ext>
            </a:extLst>
          </p:cNvPr>
          <p:cNvSpPr>
            <a:spLocks noGrp="1"/>
          </p:cNvSpPr>
          <p:nvPr>
            <p:ph type="body" sz="quarter" idx="10"/>
          </p:nvPr>
        </p:nvSpPr>
        <p:spPr/>
        <p:txBody>
          <a:bodyPr/>
          <a:lstStyle/>
          <a:p>
            <a:r>
              <a:rPr lang="en-AU" dirty="0"/>
              <a:t>Design that supports harm elimination</a:t>
            </a:r>
          </a:p>
        </p:txBody>
      </p:sp>
      <p:sp>
        <p:nvSpPr>
          <p:cNvPr id="5" name="Slide Number Placeholder 4">
            <a:extLst>
              <a:ext uri="{FF2B5EF4-FFF2-40B4-BE49-F238E27FC236}">
                <a16:creationId xmlns:a16="http://schemas.microsoft.com/office/drawing/2014/main" id="{181F7261-313A-435B-903A-9F455C877007}"/>
              </a:ext>
            </a:extLst>
          </p:cNvPr>
          <p:cNvSpPr>
            <a:spLocks noGrp="1"/>
          </p:cNvSpPr>
          <p:nvPr>
            <p:ph type="sldNum" sz="quarter" idx="11"/>
          </p:nvPr>
        </p:nvSpPr>
        <p:spPr/>
        <p:txBody>
          <a:bodyPr/>
          <a:lstStyle/>
          <a:p>
            <a:fld id="{A9D36E53-D99A-0F41-B3E8-EF235B9A2E23}" type="slidenum">
              <a:rPr lang="en-US" smtClean="0"/>
              <a:pPr/>
              <a:t>7</a:t>
            </a:fld>
            <a:endParaRPr lang="en-US" dirty="0"/>
          </a:p>
        </p:txBody>
      </p:sp>
      <p:sp>
        <p:nvSpPr>
          <p:cNvPr id="4" name="Footer Placeholder 3">
            <a:extLst>
              <a:ext uri="{FF2B5EF4-FFF2-40B4-BE49-F238E27FC236}">
                <a16:creationId xmlns:a16="http://schemas.microsoft.com/office/drawing/2014/main" id="{FC76B759-9372-49F5-98A6-CA4142AABD01}"/>
              </a:ext>
            </a:extLst>
          </p:cNvPr>
          <p:cNvSpPr>
            <a:spLocks noGrp="1"/>
          </p:cNvSpPr>
          <p:nvPr>
            <p:ph type="ftr" sz="quarter" idx="12"/>
          </p:nvPr>
        </p:nvSpPr>
        <p:spPr/>
        <p:txBody>
          <a:bodyPr/>
          <a:lstStyle/>
          <a:p>
            <a:r>
              <a:rPr lang="en-US"/>
              <a:t>Module 2, Snippet 6</a:t>
            </a:r>
            <a:endParaRPr lang="en-US" dirty="0"/>
          </a:p>
        </p:txBody>
      </p:sp>
      <p:pic>
        <p:nvPicPr>
          <p:cNvPr id="2" name="TAC_MOD2_SNIP6_SLIDE_07_PARA_A">
            <a:hlinkClick r:id="" action="ppaction://media"/>
            <a:extLst>
              <a:ext uri="{FF2B5EF4-FFF2-40B4-BE49-F238E27FC236}">
                <a16:creationId xmlns:a16="http://schemas.microsoft.com/office/drawing/2014/main" id="{98EC3815-8F79-4735-8D9D-931E51F5A1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2520" y="0"/>
            <a:ext cx="609600" cy="609600"/>
          </a:xfrm>
          <a:prstGeom prst="rect">
            <a:avLst/>
          </a:prstGeom>
        </p:spPr>
      </p:pic>
    </p:spTree>
    <p:extLst>
      <p:ext uri="{BB962C8B-B14F-4D97-AF65-F5344CB8AC3E}">
        <p14:creationId xmlns:p14="http://schemas.microsoft.com/office/powerpoint/2010/main" val="3401992018"/>
      </p:ext>
    </p:extLst>
  </p:cSld>
  <p:clrMapOvr>
    <a:masterClrMapping/>
  </p:clrMapOvr>
  <mc:AlternateContent xmlns:mc="http://schemas.openxmlformats.org/markup-compatibility/2006" xmlns:p14="http://schemas.microsoft.com/office/powerpoint/2010/main">
    <mc:Choice Requires="p14">
      <p:transition spd="med" p14:dur="700" advTm="8390">
        <p:fade/>
      </p:transition>
    </mc:Choice>
    <mc:Fallback xmlns="">
      <p:transition spd="med" advTm="83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1000"/>
                                  </p:stCondLst>
                                  <p:childTnLst>
                                    <p:cmd type="call" cmd="playFrom(0.0)">
                                      <p:cBhvr>
                                        <p:cTn id="6" dur="5909" fill="hold"/>
                                        <p:tgtEl>
                                          <p:spTgt spid="2"/>
                                        </p:tgtEl>
                                      </p:cBhvr>
                                    </p:cmd>
                                  </p:childTnLst>
                                </p:cTn>
                              </p:par>
                            </p:childTnLst>
                          </p:cTn>
                        </p:par>
                        <p:par>
                          <p:cTn id="7" fill="hold">
                            <p:stCondLst>
                              <p:cond delay="6909"/>
                            </p:stCondLst>
                            <p:childTnLst>
                              <p:par>
                                <p:cTn id="8" presetID="3" presetClass="mediacall" presetSubtype="0" fill="hold" nodeType="afterEffect">
                                  <p:stCondLst>
                                    <p:cond delay="500"/>
                                  </p:stCondLst>
                                  <p:childTnLst>
                                    <p:cmd type="call" cmd="stop">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A543BF2-1B69-43C2-A593-492FDE1BA9C4}"/>
              </a:ext>
            </a:extLst>
          </p:cNvPr>
          <p:cNvSpPr>
            <a:spLocks noGrp="1"/>
          </p:cNvSpPr>
          <p:nvPr>
            <p:ph idx="1"/>
          </p:nvPr>
        </p:nvSpPr>
        <p:spPr/>
        <p:txBody>
          <a:bodyPr/>
          <a:lstStyle/>
          <a:p>
            <a:pPr marL="285750" indent="-285750">
              <a:buFont typeface="Arial" panose="020B0604020202020204" pitchFamily="34" charset="0"/>
              <a:buChar char="•"/>
            </a:pPr>
            <a:r>
              <a:rPr lang="en-AU" dirty="0"/>
              <a:t>Reduce crash energy by reducing speed</a:t>
            </a:r>
          </a:p>
          <a:p>
            <a:pPr marL="285750" indent="-285750">
              <a:buFont typeface="Arial" panose="020B0604020202020204" pitchFamily="34" charset="0"/>
              <a:buChar char="•"/>
            </a:pPr>
            <a:r>
              <a:rPr lang="en-AU" dirty="0"/>
              <a:t>Reduce impact angles</a:t>
            </a:r>
          </a:p>
        </p:txBody>
      </p:sp>
      <p:sp>
        <p:nvSpPr>
          <p:cNvPr id="6" name="Title 5">
            <a:extLst>
              <a:ext uri="{FF2B5EF4-FFF2-40B4-BE49-F238E27FC236}">
                <a16:creationId xmlns:a16="http://schemas.microsoft.com/office/drawing/2014/main" id="{07EA2AF8-24CD-43EC-86A9-422D77F45474}"/>
              </a:ext>
            </a:extLst>
          </p:cNvPr>
          <p:cNvSpPr>
            <a:spLocks noGrp="1"/>
          </p:cNvSpPr>
          <p:nvPr>
            <p:ph type="title"/>
          </p:nvPr>
        </p:nvSpPr>
        <p:spPr/>
        <p:txBody>
          <a:bodyPr/>
          <a:lstStyle/>
          <a:p>
            <a:r>
              <a:rPr lang="en-AU" dirty="0"/>
              <a:t>Design that supports harm elimination</a:t>
            </a:r>
          </a:p>
        </p:txBody>
      </p:sp>
      <p:sp>
        <p:nvSpPr>
          <p:cNvPr id="4" name="Footer Placeholder 3">
            <a:extLst>
              <a:ext uri="{FF2B5EF4-FFF2-40B4-BE49-F238E27FC236}">
                <a16:creationId xmlns:a16="http://schemas.microsoft.com/office/drawing/2014/main" id="{96DC2DAB-EA80-4679-9300-6BDEE84DA031}"/>
              </a:ext>
            </a:extLst>
          </p:cNvPr>
          <p:cNvSpPr>
            <a:spLocks noGrp="1"/>
          </p:cNvSpPr>
          <p:nvPr>
            <p:ph type="ftr" sz="quarter" idx="10"/>
          </p:nvPr>
        </p:nvSpPr>
        <p:spPr/>
        <p:txBody>
          <a:bodyPr/>
          <a:lstStyle/>
          <a:p>
            <a:r>
              <a:rPr lang="en-US"/>
              <a:t>Module 2, Snippet 6</a:t>
            </a:r>
            <a:endParaRPr lang="en-US" dirty="0"/>
          </a:p>
        </p:txBody>
      </p:sp>
      <p:pic>
        <p:nvPicPr>
          <p:cNvPr id="12" name="Picture Placeholder 11">
            <a:extLst>
              <a:ext uri="{FF2B5EF4-FFF2-40B4-BE49-F238E27FC236}">
                <a16:creationId xmlns:a16="http://schemas.microsoft.com/office/drawing/2014/main" id="{0D10CE65-BAC0-43DC-9E90-420B310B60E2}"/>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a:stretch>
            <a:fillRect/>
          </a:stretch>
        </p:blipFill>
        <p:spPr>
          <a:prstGeom prst="rect">
            <a:avLst/>
          </a:prstGeom>
        </p:spPr>
      </p:pic>
      <p:sp>
        <p:nvSpPr>
          <p:cNvPr id="16" name="Picture Placeholder 15">
            <a:extLst>
              <a:ext uri="{FF2B5EF4-FFF2-40B4-BE49-F238E27FC236}">
                <a16:creationId xmlns:a16="http://schemas.microsoft.com/office/drawing/2014/main" id="{485D3F58-9A49-4B70-91B2-42FA607CC983}"/>
              </a:ext>
            </a:extLst>
          </p:cNvPr>
          <p:cNvSpPr>
            <a:spLocks noGrp="1"/>
          </p:cNvSpPr>
          <p:nvPr>
            <p:ph type="pic" sz="quarter" idx="13"/>
          </p:nvPr>
        </p:nvSpPr>
        <p:spPr/>
      </p:sp>
      <p:sp>
        <p:nvSpPr>
          <p:cNvPr id="11" name="Text Placeholder 10">
            <a:extLst>
              <a:ext uri="{FF2B5EF4-FFF2-40B4-BE49-F238E27FC236}">
                <a16:creationId xmlns:a16="http://schemas.microsoft.com/office/drawing/2014/main" id="{8281E3C1-6B6D-45A2-B2C1-C0E9C7B3CB37}"/>
              </a:ext>
            </a:extLst>
          </p:cNvPr>
          <p:cNvSpPr>
            <a:spLocks noGrp="1"/>
          </p:cNvSpPr>
          <p:nvPr>
            <p:ph type="body" sz="quarter" idx="14"/>
          </p:nvPr>
        </p:nvSpPr>
        <p:spPr/>
        <p:txBody>
          <a:bodyPr/>
          <a:lstStyle/>
          <a:p>
            <a:r>
              <a:rPr lang="en-AU" dirty="0"/>
              <a:t>Source: based on Austroads (2017)</a:t>
            </a:r>
          </a:p>
        </p:txBody>
      </p:sp>
      <p:sp>
        <p:nvSpPr>
          <p:cNvPr id="17" name="Text Placeholder 16">
            <a:extLst>
              <a:ext uri="{FF2B5EF4-FFF2-40B4-BE49-F238E27FC236}">
                <a16:creationId xmlns:a16="http://schemas.microsoft.com/office/drawing/2014/main" id="{3CB1B803-3525-4301-865C-1D9290E04950}"/>
              </a:ext>
            </a:extLst>
          </p:cNvPr>
          <p:cNvSpPr>
            <a:spLocks noGrp="1"/>
          </p:cNvSpPr>
          <p:nvPr>
            <p:ph type="body" sz="quarter" idx="15"/>
          </p:nvPr>
        </p:nvSpPr>
        <p:spPr/>
        <p:txBody>
          <a:bodyPr/>
          <a:lstStyle/>
          <a:p>
            <a:r>
              <a:rPr lang="en-AU" dirty="0"/>
              <a:t>Source: Transport Accident Commission of Victoria</a:t>
            </a:r>
          </a:p>
          <a:p>
            <a:endParaRPr lang="en-AU" dirty="0"/>
          </a:p>
        </p:txBody>
      </p:sp>
      <p:sp>
        <p:nvSpPr>
          <p:cNvPr id="5" name="Slide Number Placeholder 4">
            <a:extLst>
              <a:ext uri="{FF2B5EF4-FFF2-40B4-BE49-F238E27FC236}">
                <a16:creationId xmlns:a16="http://schemas.microsoft.com/office/drawing/2014/main" id="{709B8D32-CCAA-4A5B-8FB3-6CAE9A72252A}"/>
              </a:ext>
            </a:extLst>
          </p:cNvPr>
          <p:cNvSpPr>
            <a:spLocks noGrp="1"/>
          </p:cNvSpPr>
          <p:nvPr>
            <p:ph type="sldNum" sz="quarter" idx="11"/>
          </p:nvPr>
        </p:nvSpPr>
        <p:spPr/>
        <p:txBody>
          <a:bodyPr/>
          <a:lstStyle/>
          <a:p>
            <a:fld id="{A9D36E53-D99A-0F41-B3E8-EF235B9A2E23}" type="slidenum">
              <a:rPr lang="en-US" smtClean="0"/>
              <a:pPr/>
              <a:t>8</a:t>
            </a:fld>
            <a:endParaRPr lang="en-US" dirty="0"/>
          </a:p>
        </p:txBody>
      </p:sp>
      <p:grpSp>
        <p:nvGrpSpPr>
          <p:cNvPr id="18" name="Group 17">
            <a:extLst>
              <a:ext uri="{FF2B5EF4-FFF2-40B4-BE49-F238E27FC236}">
                <a16:creationId xmlns:a16="http://schemas.microsoft.com/office/drawing/2014/main" id="{9096B739-8422-41B6-BDA2-0E64AC7C10ED}"/>
              </a:ext>
            </a:extLst>
          </p:cNvPr>
          <p:cNvGrpSpPr/>
          <p:nvPr/>
        </p:nvGrpSpPr>
        <p:grpSpPr>
          <a:xfrm rot="3600000">
            <a:off x="5399145" y="4484869"/>
            <a:ext cx="333557" cy="787962"/>
            <a:chOff x="7245279" y="4560094"/>
            <a:chExt cx="455103" cy="1075089"/>
          </a:xfrm>
        </p:grpSpPr>
        <p:sp>
          <p:nvSpPr>
            <p:cNvPr id="19" name="Freeform: Shape 18">
              <a:extLst>
                <a:ext uri="{FF2B5EF4-FFF2-40B4-BE49-F238E27FC236}">
                  <a16:creationId xmlns:a16="http://schemas.microsoft.com/office/drawing/2014/main" id="{1745D558-E4A6-4068-B9AA-B88238113BCA}"/>
                </a:ext>
              </a:extLst>
            </p:cNvPr>
            <p:cNvSpPr/>
            <p:nvPr/>
          </p:nvSpPr>
          <p:spPr>
            <a:xfrm>
              <a:off x="7245279"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Shape 19">
              <a:extLst>
                <a:ext uri="{FF2B5EF4-FFF2-40B4-BE49-F238E27FC236}">
                  <a16:creationId xmlns:a16="http://schemas.microsoft.com/office/drawing/2014/main" id="{B499582F-ADF0-4F9B-8F99-1B842AAA6926}"/>
                </a:ext>
              </a:extLst>
            </p:cNvPr>
            <p:cNvSpPr/>
            <p:nvPr/>
          </p:nvSpPr>
          <p:spPr>
            <a:xfrm>
              <a:off x="7272087"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Shape 20">
              <a:extLst>
                <a:ext uri="{FF2B5EF4-FFF2-40B4-BE49-F238E27FC236}">
                  <a16:creationId xmlns:a16="http://schemas.microsoft.com/office/drawing/2014/main" id="{2120FEA8-065B-4490-BFD0-600E751C8801}"/>
                </a:ext>
              </a:extLst>
            </p:cNvPr>
            <p:cNvSpPr/>
            <p:nvPr/>
          </p:nvSpPr>
          <p:spPr>
            <a:xfrm>
              <a:off x="7263236"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id="{02FACDEA-8440-4806-AA0D-0CA9C7ECB447}"/>
                </a:ext>
              </a:extLst>
            </p:cNvPr>
            <p:cNvSpPr/>
            <p:nvPr/>
          </p:nvSpPr>
          <p:spPr>
            <a:xfrm>
              <a:off x="7264142"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Shape 22">
              <a:extLst>
                <a:ext uri="{FF2B5EF4-FFF2-40B4-BE49-F238E27FC236}">
                  <a16:creationId xmlns:a16="http://schemas.microsoft.com/office/drawing/2014/main" id="{06D21965-48EB-4F5F-A12B-1D704070F808}"/>
                </a:ext>
              </a:extLst>
            </p:cNvPr>
            <p:cNvSpPr/>
            <p:nvPr/>
          </p:nvSpPr>
          <p:spPr>
            <a:xfrm>
              <a:off x="728665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Shape 23">
              <a:extLst>
                <a:ext uri="{FF2B5EF4-FFF2-40B4-BE49-F238E27FC236}">
                  <a16:creationId xmlns:a16="http://schemas.microsoft.com/office/drawing/2014/main" id="{75C5CC77-E3E7-4326-890D-B18F98EA4A47}"/>
                </a:ext>
              </a:extLst>
            </p:cNvPr>
            <p:cNvSpPr/>
            <p:nvPr/>
          </p:nvSpPr>
          <p:spPr>
            <a:xfrm flipH="1">
              <a:off x="7469983"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Shape 24">
              <a:extLst>
                <a:ext uri="{FF2B5EF4-FFF2-40B4-BE49-F238E27FC236}">
                  <a16:creationId xmlns:a16="http://schemas.microsoft.com/office/drawing/2014/main" id="{CB854BCC-420B-4B3B-B3D1-292DF735D3D4}"/>
                </a:ext>
              </a:extLst>
            </p:cNvPr>
            <p:cNvSpPr/>
            <p:nvPr/>
          </p:nvSpPr>
          <p:spPr>
            <a:xfrm flipH="1">
              <a:off x="7596765"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Shape 25">
              <a:extLst>
                <a:ext uri="{FF2B5EF4-FFF2-40B4-BE49-F238E27FC236}">
                  <a16:creationId xmlns:a16="http://schemas.microsoft.com/office/drawing/2014/main" id="{E5A78F07-E995-4723-B34D-36B75C6C63DA}"/>
                </a:ext>
              </a:extLst>
            </p:cNvPr>
            <p:cNvSpPr/>
            <p:nvPr/>
          </p:nvSpPr>
          <p:spPr>
            <a:xfrm flipH="1">
              <a:off x="7467602"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Shape 26">
              <a:extLst>
                <a:ext uri="{FF2B5EF4-FFF2-40B4-BE49-F238E27FC236}">
                  <a16:creationId xmlns:a16="http://schemas.microsoft.com/office/drawing/2014/main" id="{8DFB388B-2958-46DD-96C4-DC781B9D025D}"/>
                </a:ext>
              </a:extLst>
            </p:cNvPr>
            <p:cNvSpPr/>
            <p:nvPr/>
          </p:nvSpPr>
          <p:spPr>
            <a:xfrm flipH="1">
              <a:off x="7633911"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Shape 27">
              <a:extLst>
                <a:ext uri="{FF2B5EF4-FFF2-40B4-BE49-F238E27FC236}">
                  <a16:creationId xmlns:a16="http://schemas.microsoft.com/office/drawing/2014/main" id="{AF32CEE8-A142-42D1-8D70-3CB4AC5C4F5B}"/>
                </a:ext>
              </a:extLst>
            </p:cNvPr>
            <p:cNvSpPr/>
            <p:nvPr/>
          </p:nvSpPr>
          <p:spPr>
            <a:xfrm flipH="1">
              <a:off x="746760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a:extLst>
              <a:ext uri="{FF2B5EF4-FFF2-40B4-BE49-F238E27FC236}">
                <a16:creationId xmlns:a16="http://schemas.microsoft.com/office/drawing/2014/main" id="{F06FC6DA-A0D8-4CD5-920B-C9FBFBBD1CC4}"/>
              </a:ext>
            </a:extLst>
          </p:cNvPr>
          <p:cNvGrpSpPr/>
          <p:nvPr/>
        </p:nvGrpSpPr>
        <p:grpSpPr>
          <a:xfrm rot="16200000">
            <a:off x="7605810" y="3949364"/>
            <a:ext cx="333557" cy="787962"/>
            <a:chOff x="6729307" y="4559391"/>
            <a:chExt cx="455103" cy="1075089"/>
          </a:xfrm>
        </p:grpSpPr>
        <p:sp>
          <p:nvSpPr>
            <p:cNvPr id="30" name="Freeform: Shape 29">
              <a:extLst>
                <a:ext uri="{FF2B5EF4-FFF2-40B4-BE49-F238E27FC236}">
                  <a16:creationId xmlns:a16="http://schemas.microsoft.com/office/drawing/2014/main" id="{441B3E74-6A49-40AB-B919-EA68854FBB46}"/>
                </a:ext>
              </a:extLst>
            </p:cNvPr>
            <p:cNvSpPr/>
            <p:nvPr/>
          </p:nvSpPr>
          <p:spPr>
            <a:xfrm>
              <a:off x="6729307"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Shape 30">
              <a:extLst>
                <a:ext uri="{FF2B5EF4-FFF2-40B4-BE49-F238E27FC236}">
                  <a16:creationId xmlns:a16="http://schemas.microsoft.com/office/drawing/2014/main" id="{01B43C9D-6EFB-4372-8793-D8E88B884C59}"/>
                </a:ext>
              </a:extLst>
            </p:cNvPr>
            <p:cNvSpPr/>
            <p:nvPr/>
          </p:nvSpPr>
          <p:spPr>
            <a:xfrm>
              <a:off x="6756115"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Freeform: Shape 31">
              <a:extLst>
                <a:ext uri="{FF2B5EF4-FFF2-40B4-BE49-F238E27FC236}">
                  <a16:creationId xmlns:a16="http://schemas.microsoft.com/office/drawing/2014/main" id="{D925E6ED-5681-47B6-A2CC-983B92D32140}"/>
                </a:ext>
              </a:extLst>
            </p:cNvPr>
            <p:cNvSpPr/>
            <p:nvPr/>
          </p:nvSpPr>
          <p:spPr>
            <a:xfrm>
              <a:off x="6747264"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Shape 32">
              <a:extLst>
                <a:ext uri="{FF2B5EF4-FFF2-40B4-BE49-F238E27FC236}">
                  <a16:creationId xmlns:a16="http://schemas.microsoft.com/office/drawing/2014/main" id="{5556E114-AFD3-4C11-8AF3-33157289ADF0}"/>
                </a:ext>
              </a:extLst>
            </p:cNvPr>
            <p:cNvSpPr/>
            <p:nvPr/>
          </p:nvSpPr>
          <p:spPr>
            <a:xfrm>
              <a:off x="6748170"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Shape 33">
              <a:extLst>
                <a:ext uri="{FF2B5EF4-FFF2-40B4-BE49-F238E27FC236}">
                  <a16:creationId xmlns:a16="http://schemas.microsoft.com/office/drawing/2014/main" id="{4000CF34-47D4-4FCE-B044-445F8427E154}"/>
                </a:ext>
              </a:extLst>
            </p:cNvPr>
            <p:cNvSpPr/>
            <p:nvPr/>
          </p:nvSpPr>
          <p:spPr>
            <a:xfrm>
              <a:off x="677067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Shape 34">
              <a:extLst>
                <a:ext uri="{FF2B5EF4-FFF2-40B4-BE49-F238E27FC236}">
                  <a16:creationId xmlns:a16="http://schemas.microsoft.com/office/drawing/2014/main" id="{529643FD-F0B3-4464-9736-036E2A91DD3D}"/>
                </a:ext>
              </a:extLst>
            </p:cNvPr>
            <p:cNvSpPr/>
            <p:nvPr/>
          </p:nvSpPr>
          <p:spPr>
            <a:xfrm flipH="1">
              <a:off x="6954011"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Shape 35">
              <a:extLst>
                <a:ext uri="{FF2B5EF4-FFF2-40B4-BE49-F238E27FC236}">
                  <a16:creationId xmlns:a16="http://schemas.microsoft.com/office/drawing/2014/main" id="{B8B0C098-D7B7-4F67-A01A-C638BF2968F7}"/>
                </a:ext>
              </a:extLst>
            </p:cNvPr>
            <p:cNvSpPr/>
            <p:nvPr/>
          </p:nvSpPr>
          <p:spPr>
            <a:xfrm flipH="1">
              <a:off x="7080793"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Shape 36">
              <a:extLst>
                <a:ext uri="{FF2B5EF4-FFF2-40B4-BE49-F238E27FC236}">
                  <a16:creationId xmlns:a16="http://schemas.microsoft.com/office/drawing/2014/main" id="{6FAAB206-CCB7-4579-B419-2288FC08DC27}"/>
                </a:ext>
              </a:extLst>
            </p:cNvPr>
            <p:cNvSpPr/>
            <p:nvPr/>
          </p:nvSpPr>
          <p:spPr>
            <a:xfrm flipH="1">
              <a:off x="6951630"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Shape 37">
              <a:extLst>
                <a:ext uri="{FF2B5EF4-FFF2-40B4-BE49-F238E27FC236}">
                  <a16:creationId xmlns:a16="http://schemas.microsoft.com/office/drawing/2014/main" id="{E84A000C-C9DA-4B65-9947-66914E080E56}"/>
                </a:ext>
              </a:extLst>
            </p:cNvPr>
            <p:cNvSpPr/>
            <p:nvPr/>
          </p:nvSpPr>
          <p:spPr>
            <a:xfrm flipH="1">
              <a:off x="7117939"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Shape 38">
              <a:extLst>
                <a:ext uri="{FF2B5EF4-FFF2-40B4-BE49-F238E27FC236}">
                  <a16:creationId xmlns:a16="http://schemas.microsoft.com/office/drawing/2014/main" id="{E6B36F24-2535-4F65-883E-EC19B505107A}"/>
                </a:ext>
              </a:extLst>
            </p:cNvPr>
            <p:cNvSpPr/>
            <p:nvPr/>
          </p:nvSpPr>
          <p:spPr>
            <a:xfrm flipH="1">
              <a:off x="695162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40" name="Group 39">
            <a:extLst>
              <a:ext uri="{FF2B5EF4-FFF2-40B4-BE49-F238E27FC236}">
                <a16:creationId xmlns:a16="http://schemas.microsoft.com/office/drawing/2014/main" id="{7F21A4C9-9309-4918-90FC-1A61D98CFDE6}"/>
              </a:ext>
            </a:extLst>
          </p:cNvPr>
          <p:cNvGrpSpPr/>
          <p:nvPr/>
        </p:nvGrpSpPr>
        <p:grpSpPr>
          <a:xfrm rot="10800000">
            <a:off x="6420295" y="2842083"/>
            <a:ext cx="333557" cy="787960"/>
            <a:chOff x="6226720" y="4552247"/>
            <a:chExt cx="455103" cy="1075089"/>
          </a:xfrm>
        </p:grpSpPr>
        <p:sp>
          <p:nvSpPr>
            <p:cNvPr id="41" name="Freeform: Shape 40">
              <a:extLst>
                <a:ext uri="{FF2B5EF4-FFF2-40B4-BE49-F238E27FC236}">
                  <a16:creationId xmlns:a16="http://schemas.microsoft.com/office/drawing/2014/main" id="{63DB5FFD-1204-43BF-A3EC-BD8FBEA04E81}"/>
                </a:ext>
              </a:extLst>
            </p:cNvPr>
            <p:cNvSpPr/>
            <p:nvPr/>
          </p:nvSpPr>
          <p:spPr>
            <a:xfrm>
              <a:off x="6226720"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Shape 41">
              <a:extLst>
                <a:ext uri="{FF2B5EF4-FFF2-40B4-BE49-F238E27FC236}">
                  <a16:creationId xmlns:a16="http://schemas.microsoft.com/office/drawing/2014/main" id="{ECBE8713-4BEA-422D-AC27-51C38570356A}"/>
                </a:ext>
              </a:extLst>
            </p:cNvPr>
            <p:cNvSpPr/>
            <p:nvPr/>
          </p:nvSpPr>
          <p:spPr>
            <a:xfrm>
              <a:off x="6253528"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Shape 42">
              <a:extLst>
                <a:ext uri="{FF2B5EF4-FFF2-40B4-BE49-F238E27FC236}">
                  <a16:creationId xmlns:a16="http://schemas.microsoft.com/office/drawing/2014/main" id="{6B207677-8F6E-4B45-9930-88E35C5CC81C}"/>
                </a:ext>
              </a:extLst>
            </p:cNvPr>
            <p:cNvSpPr/>
            <p:nvPr/>
          </p:nvSpPr>
          <p:spPr>
            <a:xfrm>
              <a:off x="6244677"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Shape 43">
              <a:extLst>
                <a:ext uri="{FF2B5EF4-FFF2-40B4-BE49-F238E27FC236}">
                  <a16:creationId xmlns:a16="http://schemas.microsoft.com/office/drawing/2014/main" id="{30B3B44B-D0AE-4535-89B3-BABE94583D7D}"/>
                </a:ext>
              </a:extLst>
            </p:cNvPr>
            <p:cNvSpPr/>
            <p:nvPr/>
          </p:nvSpPr>
          <p:spPr>
            <a:xfrm>
              <a:off x="6245583"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Shape 44">
              <a:extLst>
                <a:ext uri="{FF2B5EF4-FFF2-40B4-BE49-F238E27FC236}">
                  <a16:creationId xmlns:a16="http://schemas.microsoft.com/office/drawing/2014/main" id="{70CCD762-6EE1-49E5-A0CF-9E2104D35BE9}"/>
                </a:ext>
              </a:extLst>
            </p:cNvPr>
            <p:cNvSpPr/>
            <p:nvPr/>
          </p:nvSpPr>
          <p:spPr>
            <a:xfrm>
              <a:off x="626809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Shape 45">
              <a:extLst>
                <a:ext uri="{FF2B5EF4-FFF2-40B4-BE49-F238E27FC236}">
                  <a16:creationId xmlns:a16="http://schemas.microsoft.com/office/drawing/2014/main" id="{69D15175-B19B-4650-89FC-313D80B39B98}"/>
                </a:ext>
              </a:extLst>
            </p:cNvPr>
            <p:cNvSpPr/>
            <p:nvPr/>
          </p:nvSpPr>
          <p:spPr>
            <a:xfrm flipH="1">
              <a:off x="6451424"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Shape 46">
              <a:extLst>
                <a:ext uri="{FF2B5EF4-FFF2-40B4-BE49-F238E27FC236}">
                  <a16:creationId xmlns:a16="http://schemas.microsoft.com/office/drawing/2014/main" id="{56E1A110-C943-44B6-BDC2-E34ABFA0D9EB}"/>
                </a:ext>
              </a:extLst>
            </p:cNvPr>
            <p:cNvSpPr/>
            <p:nvPr/>
          </p:nvSpPr>
          <p:spPr>
            <a:xfrm flipH="1">
              <a:off x="6578206"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Shape 47">
              <a:extLst>
                <a:ext uri="{FF2B5EF4-FFF2-40B4-BE49-F238E27FC236}">
                  <a16:creationId xmlns:a16="http://schemas.microsoft.com/office/drawing/2014/main" id="{8DE25120-D39A-4904-97AA-428CE3CF29A3}"/>
                </a:ext>
              </a:extLst>
            </p:cNvPr>
            <p:cNvSpPr/>
            <p:nvPr/>
          </p:nvSpPr>
          <p:spPr>
            <a:xfrm flipH="1">
              <a:off x="6449043"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Shape 48">
              <a:extLst>
                <a:ext uri="{FF2B5EF4-FFF2-40B4-BE49-F238E27FC236}">
                  <a16:creationId xmlns:a16="http://schemas.microsoft.com/office/drawing/2014/main" id="{B55E05FE-08DE-49C7-B60D-38AD2CB3480A}"/>
                </a:ext>
              </a:extLst>
            </p:cNvPr>
            <p:cNvSpPr/>
            <p:nvPr/>
          </p:nvSpPr>
          <p:spPr>
            <a:xfrm flipH="1">
              <a:off x="6615352"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Shape 49">
              <a:extLst>
                <a:ext uri="{FF2B5EF4-FFF2-40B4-BE49-F238E27FC236}">
                  <a16:creationId xmlns:a16="http://schemas.microsoft.com/office/drawing/2014/main" id="{E3448E78-55DF-4E5C-BA5E-F9703447D4E8}"/>
                </a:ext>
              </a:extLst>
            </p:cNvPr>
            <p:cNvSpPr/>
            <p:nvPr/>
          </p:nvSpPr>
          <p:spPr>
            <a:xfrm flipH="1">
              <a:off x="644904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51" name="Group 50">
            <a:extLst>
              <a:ext uri="{FF2B5EF4-FFF2-40B4-BE49-F238E27FC236}">
                <a16:creationId xmlns:a16="http://schemas.microsoft.com/office/drawing/2014/main" id="{3B31402A-4FBA-424F-80C9-74BE2097B574}"/>
              </a:ext>
            </a:extLst>
          </p:cNvPr>
          <p:cNvGrpSpPr/>
          <p:nvPr/>
        </p:nvGrpSpPr>
        <p:grpSpPr>
          <a:xfrm>
            <a:off x="6420295" y="3965698"/>
            <a:ext cx="333557" cy="787960"/>
            <a:chOff x="5709707" y="4545807"/>
            <a:chExt cx="455103" cy="1075089"/>
          </a:xfrm>
        </p:grpSpPr>
        <p:sp>
          <p:nvSpPr>
            <p:cNvPr id="52" name="Freeform: Shape 51">
              <a:extLst>
                <a:ext uri="{FF2B5EF4-FFF2-40B4-BE49-F238E27FC236}">
                  <a16:creationId xmlns:a16="http://schemas.microsoft.com/office/drawing/2014/main" id="{E89FC49C-1570-4B4D-9DFA-30669B3767A4}"/>
                </a:ext>
              </a:extLst>
            </p:cNvPr>
            <p:cNvSpPr/>
            <p:nvPr/>
          </p:nvSpPr>
          <p:spPr>
            <a:xfrm>
              <a:off x="5709707"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Shape 52">
              <a:extLst>
                <a:ext uri="{FF2B5EF4-FFF2-40B4-BE49-F238E27FC236}">
                  <a16:creationId xmlns:a16="http://schemas.microsoft.com/office/drawing/2014/main" id="{634F1174-8A4D-4166-8804-575D553660FE}"/>
                </a:ext>
              </a:extLst>
            </p:cNvPr>
            <p:cNvSpPr/>
            <p:nvPr/>
          </p:nvSpPr>
          <p:spPr>
            <a:xfrm>
              <a:off x="5736515"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Shape 53">
              <a:extLst>
                <a:ext uri="{FF2B5EF4-FFF2-40B4-BE49-F238E27FC236}">
                  <a16:creationId xmlns:a16="http://schemas.microsoft.com/office/drawing/2014/main" id="{491266CB-74D2-4237-8453-291EC460CC48}"/>
                </a:ext>
              </a:extLst>
            </p:cNvPr>
            <p:cNvSpPr/>
            <p:nvPr/>
          </p:nvSpPr>
          <p:spPr>
            <a:xfrm>
              <a:off x="5727664"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Shape 54">
              <a:extLst>
                <a:ext uri="{FF2B5EF4-FFF2-40B4-BE49-F238E27FC236}">
                  <a16:creationId xmlns:a16="http://schemas.microsoft.com/office/drawing/2014/main" id="{4AED0CBA-9ED7-4D04-8268-52981AD08559}"/>
                </a:ext>
              </a:extLst>
            </p:cNvPr>
            <p:cNvSpPr/>
            <p:nvPr/>
          </p:nvSpPr>
          <p:spPr>
            <a:xfrm>
              <a:off x="5728570"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D516E23F-27DB-40F3-9741-4798F726F6A0}"/>
                </a:ext>
              </a:extLst>
            </p:cNvPr>
            <p:cNvSpPr/>
            <p:nvPr/>
          </p:nvSpPr>
          <p:spPr>
            <a:xfrm>
              <a:off x="575107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Shape 56">
              <a:extLst>
                <a:ext uri="{FF2B5EF4-FFF2-40B4-BE49-F238E27FC236}">
                  <a16:creationId xmlns:a16="http://schemas.microsoft.com/office/drawing/2014/main" id="{4AED05BE-FA95-422B-9D92-B7354E2FE54E}"/>
                </a:ext>
              </a:extLst>
            </p:cNvPr>
            <p:cNvSpPr/>
            <p:nvPr/>
          </p:nvSpPr>
          <p:spPr>
            <a:xfrm flipH="1">
              <a:off x="5934411" y="454580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1A0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8E439F4F-8340-4717-A694-0E37600946F3}"/>
                </a:ext>
              </a:extLst>
            </p:cNvPr>
            <p:cNvSpPr/>
            <p:nvPr/>
          </p:nvSpPr>
          <p:spPr>
            <a:xfrm flipH="1">
              <a:off x="6061193" y="457649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Freeform: Shape 58">
              <a:extLst>
                <a:ext uri="{FF2B5EF4-FFF2-40B4-BE49-F238E27FC236}">
                  <a16:creationId xmlns:a16="http://schemas.microsoft.com/office/drawing/2014/main" id="{19A77BAF-33E2-4F5C-9957-955B20A41BDF}"/>
                </a:ext>
              </a:extLst>
            </p:cNvPr>
            <p:cNvSpPr/>
            <p:nvPr/>
          </p:nvSpPr>
          <p:spPr>
            <a:xfrm flipH="1">
              <a:off x="5932030" y="483155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Shape 59">
              <a:extLst>
                <a:ext uri="{FF2B5EF4-FFF2-40B4-BE49-F238E27FC236}">
                  <a16:creationId xmlns:a16="http://schemas.microsoft.com/office/drawing/2014/main" id="{70483DE2-7B9F-4AD0-AC2E-D77B5695897F}"/>
                </a:ext>
              </a:extLst>
            </p:cNvPr>
            <p:cNvSpPr/>
            <p:nvPr/>
          </p:nvSpPr>
          <p:spPr>
            <a:xfrm flipH="1">
              <a:off x="6098339" y="493633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Shape 60">
              <a:extLst>
                <a:ext uri="{FF2B5EF4-FFF2-40B4-BE49-F238E27FC236}">
                  <a16:creationId xmlns:a16="http://schemas.microsoft.com/office/drawing/2014/main" id="{1AFE794C-15AE-444D-9006-6D8DD97D6BB8}"/>
                </a:ext>
              </a:extLst>
            </p:cNvPr>
            <p:cNvSpPr/>
            <p:nvPr/>
          </p:nvSpPr>
          <p:spPr>
            <a:xfrm flipH="1">
              <a:off x="5932029" y="528395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62" name="Group 61">
            <a:extLst>
              <a:ext uri="{FF2B5EF4-FFF2-40B4-BE49-F238E27FC236}">
                <a16:creationId xmlns:a16="http://schemas.microsoft.com/office/drawing/2014/main" id="{1CA907D9-D864-4075-A7B2-956EBD33DEDA}"/>
              </a:ext>
            </a:extLst>
          </p:cNvPr>
          <p:cNvGrpSpPr/>
          <p:nvPr/>
        </p:nvGrpSpPr>
        <p:grpSpPr>
          <a:xfrm rot="19800000">
            <a:off x="6987076" y="4910741"/>
            <a:ext cx="333557" cy="787960"/>
            <a:chOff x="7745379" y="4576495"/>
            <a:chExt cx="455103" cy="1075089"/>
          </a:xfrm>
        </p:grpSpPr>
        <p:sp>
          <p:nvSpPr>
            <p:cNvPr id="63" name="Freeform: Shape 62">
              <a:extLst>
                <a:ext uri="{FF2B5EF4-FFF2-40B4-BE49-F238E27FC236}">
                  <a16:creationId xmlns:a16="http://schemas.microsoft.com/office/drawing/2014/main" id="{F476A5A2-EC1E-4151-9109-D14DB31970E9}"/>
                </a:ext>
              </a:extLst>
            </p:cNvPr>
            <p:cNvSpPr/>
            <p:nvPr/>
          </p:nvSpPr>
          <p:spPr>
            <a:xfrm>
              <a:off x="7745379"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Shape 63">
              <a:extLst>
                <a:ext uri="{FF2B5EF4-FFF2-40B4-BE49-F238E27FC236}">
                  <a16:creationId xmlns:a16="http://schemas.microsoft.com/office/drawing/2014/main" id="{A4D286D9-0E6E-4304-928D-FB2F45255FB7}"/>
                </a:ext>
              </a:extLst>
            </p:cNvPr>
            <p:cNvSpPr/>
            <p:nvPr/>
          </p:nvSpPr>
          <p:spPr>
            <a:xfrm>
              <a:off x="7772187"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Shape 64">
              <a:extLst>
                <a:ext uri="{FF2B5EF4-FFF2-40B4-BE49-F238E27FC236}">
                  <a16:creationId xmlns:a16="http://schemas.microsoft.com/office/drawing/2014/main" id="{C692BF97-E86B-48CA-A8C9-2DC1497036BD}"/>
                </a:ext>
              </a:extLst>
            </p:cNvPr>
            <p:cNvSpPr/>
            <p:nvPr/>
          </p:nvSpPr>
          <p:spPr>
            <a:xfrm>
              <a:off x="7763336"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Shape 65">
              <a:extLst>
                <a:ext uri="{FF2B5EF4-FFF2-40B4-BE49-F238E27FC236}">
                  <a16:creationId xmlns:a16="http://schemas.microsoft.com/office/drawing/2014/main" id="{C4E04918-0592-4A2A-9C6A-66AB8B336C57}"/>
                </a:ext>
              </a:extLst>
            </p:cNvPr>
            <p:cNvSpPr/>
            <p:nvPr/>
          </p:nvSpPr>
          <p:spPr>
            <a:xfrm>
              <a:off x="7764242"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Shape 66">
              <a:extLst>
                <a:ext uri="{FF2B5EF4-FFF2-40B4-BE49-F238E27FC236}">
                  <a16:creationId xmlns:a16="http://schemas.microsoft.com/office/drawing/2014/main" id="{B9F43CD8-1A7E-4FA5-861E-C87769531CDD}"/>
                </a:ext>
              </a:extLst>
            </p:cNvPr>
            <p:cNvSpPr/>
            <p:nvPr/>
          </p:nvSpPr>
          <p:spPr>
            <a:xfrm>
              <a:off x="778675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Freeform: Shape 67">
              <a:extLst>
                <a:ext uri="{FF2B5EF4-FFF2-40B4-BE49-F238E27FC236}">
                  <a16:creationId xmlns:a16="http://schemas.microsoft.com/office/drawing/2014/main" id="{BA61D11F-B07D-46DA-98EA-53875EB52126}"/>
                </a:ext>
              </a:extLst>
            </p:cNvPr>
            <p:cNvSpPr/>
            <p:nvPr/>
          </p:nvSpPr>
          <p:spPr>
            <a:xfrm flipH="1">
              <a:off x="7970083"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Shape 68">
              <a:extLst>
                <a:ext uri="{FF2B5EF4-FFF2-40B4-BE49-F238E27FC236}">
                  <a16:creationId xmlns:a16="http://schemas.microsoft.com/office/drawing/2014/main" id="{B2E7EF3D-6D04-4BC2-A031-C1005838A12C}"/>
                </a:ext>
              </a:extLst>
            </p:cNvPr>
            <p:cNvSpPr/>
            <p:nvPr/>
          </p:nvSpPr>
          <p:spPr>
            <a:xfrm flipH="1">
              <a:off x="8096865"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Shape 69">
              <a:extLst>
                <a:ext uri="{FF2B5EF4-FFF2-40B4-BE49-F238E27FC236}">
                  <a16:creationId xmlns:a16="http://schemas.microsoft.com/office/drawing/2014/main" id="{9AD88840-1A1F-4CE5-A30F-8853B00161AB}"/>
                </a:ext>
              </a:extLst>
            </p:cNvPr>
            <p:cNvSpPr/>
            <p:nvPr/>
          </p:nvSpPr>
          <p:spPr>
            <a:xfrm flipH="1">
              <a:off x="7967702"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Shape 70">
              <a:extLst>
                <a:ext uri="{FF2B5EF4-FFF2-40B4-BE49-F238E27FC236}">
                  <a16:creationId xmlns:a16="http://schemas.microsoft.com/office/drawing/2014/main" id="{7D5D3170-7AE0-405D-8332-D58FFA08E009}"/>
                </a:ext>
              </a:extLst>
            </p:cNvPr>
            <p:cNvSpPr/>
            <p:nvPr/>
          </p:nvSpPr>
          <p:spPr>
            <a:xfrm flipH="1">
              <a:off x="8134011"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3C2DFF24-F3B9-4E7F-98DF-1C50E7A1C7D0}"/>
                </a:ext>
              </a:extLst>
            </p:cNvPr>
            <p:cNvSpPr/>
            <p:nvPr/>
          </p:nvSpPr>
          <p:spPr>
            <a:xfrm flipH="1">
              <a:off x="796770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73" name="Group 72">
            <a:extLst>
              <a:ext uri="{FF2B5EF4-FFF2-40B4-BE49-F238E27FC236}">
                <a16:creationId xmlns:a16="http://schemas.microsoft.com/office/drawing/2014/main" id="{432C4FE3-99C7-4224-B2B8-5FDE6AE14E54}"/>
              </a:ext>
            </a:extLst>
          </p:cNvPr>
          <p:cNvGrpSpPr/>
          <p:nvPr/>
        </p:nvGrpSpPr>
        <p:grpSpPr>
          <a:xfrm>
            <a:off x="6420295" y="5089312"/>
            <a:ext cx="333557" cy="787960"/>
            <a:chOff x="8245010" y="4590782"/>
            <a:chExt cx="455103" cy="1075089"/>
          </a:xfrm>
        </p:grpSpPr>
        <p:sp>
          <p:nvSpPr>
            <p:cNvPr id="74" name="Freeform: Shape 73">
              <a:extLst>
                <a:ext uri="{FF2B5EF4-FFF2-40B4-BE49-F238E27FC236}">
                  <a16:creationId xmlns:a16="http://schemas.microsoft.com/office/drawing/2014/main" id="{4DB76CC9-1606-4FE6-BD4D-EF952845109E}"/>
                </a:ext>
              </a:extLst>
            </p:cNvPr>
            <p:cNvSpPr/>
            <p:nvPr/>
          </p:nvSpPr>
          <p:spPr>
            <a:xfrm>
              <a:off x="8245010" y="4590782"/>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Shape 74">
              <a:extLst>
                <a:ext uri="{FF2B5EF4-FFF2-40B4-BE49-F238E27FC236}">
                  <a16:creationId xmlns:a16="http://schemas.microsoft.com/office/drawing/2014/main" id="{2C1791ED-DAEF-4289-A00F-9C7B83900CBD}"/>
                </a:ext>
              </a:extLst>
            </p:cNvPr>
            <p:cNvSpPr/>
            <p:nvPr/>
          </p:nvSpPr>
          <p:spPr>
            <a:xfrm>
              <a:off x="8271818" y="4621470"/>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D09861E8-5D6E-4B16-B294-376533B8F832}"/>
                </a:ext>
              </a:extLst>
            </p:cNvPr>
            <p:cNvSpPr/>
            <p:nvPr/>
          </p:nvSpPr>
          <p:spPr>
            <a:xfrm>
              <a:off x="8262967" y="4876532"/>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Shape 76">
              <a:extLst>
                <a:ext uri="{FF2B5EF4-FFF2-40B4-BE49-F238E27FC236}">
                  <a16:creationId xmlns:a16="http://schemas.microsoft.com/office/drawing/2014/main" id="{168C1F1E-A3F8-4B3D-93F3-24023EB3356E}"/>
                </a:ext>
              </a:extLst>
            </p:cNvPr>
            <p:cNvSpPr/>
            <p:nvPr/>
          </p:nvSpPr>
          <p:spPr>
            <a:xfrm>
              <a:off x="8263873" y="4981307"/>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Shape 77">
              <a:extLst>
                <a:ext uri="{FF2B5EF4-FFF2-40B4-BE49-F238E27FC236}">
                  <a16:creationId xmlns:a16="http://schemas.microsoft.com/office/drawing/2014/main" id="{A692848C-4F1E-407B-ADD5-D694A8247A20}"/>
                </a:ext>
              </a:extLst>
            </p:cNvPr>
            <p:cNvSpPr/>
            <p:nvPr/>
          </p:nvSpPr>
          <p:spPr>
            <a:xfrm>
              <a:off x="8286382" y="5328932"/>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Shape 78">
              <a:extLst>
                <a:ext uri="{FF2B5EF4-FFF2-40B4-BE49-F238E27FC236}">
                  <a16:creationId xmlns:a16="http://schemas.microsoft.com/office/drawing/2014/main" id="{C0B13F9B-8B04-4D23-B176-56A9A440F44D}"/>
                </a:ext>
              </a:extLst>
            </p:cNvPr>
            <p:cNvSpPr/>
            <p:nvPr/>
          </p:nvSpPr>
          <p:spPr>
            <a:xfrm flipH="1">
              <a:off x="8469714" y="4590782"/>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Shape 79">
              <a:extLst>
                <a:ext uri="{FF2B5EF4-FFF2-40B4-BE49-F238E27FC236}">
                  <a16:creationId xmlns:a16="http://schemas.microsoft.com/office/drawing/2014/main" id="{553894AA-B2CD-4E16-B381-4E548E9F7391}"/>
                </a:ext>
              </a:extLst>
            </p:cNvPr>
            <p:cNvSpPr/>
            <p:nvPr/>
          </p:nvSpPr>
          <p:spPr>
            <a:xfrm flipH="1">
              <a:off x="8596496" y="4621470"/>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Shape 80">
              <a:extLst>
                <a:ext uri="{FF2B5EF4-FFF2-40B4-BE49-F238E27FC236}">
                  <a16:creationId xmlns:a16="http://schemas.microsoft.com/office/drawing/2014/main" id="{3B32586A-25ED-46FD-A409-757D178F8606}"/>
                </a:ext>
              </a:extLst>
            </p:cNvPr>
            <p:cNvSpPr/>
            <p:nvPr/>
          </p:nvSpPr>
          <p:spPr>
            <a:xfrm flipH="1">
              <a:off x="8467333" y="4876532"/>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Shape 81">
              <a:extLst>
                <a:ext uri="{FF2B5EF4-FFF2-40B4-BE49-F238E27FC236}">
                  <a16:creationId xmlns:a16="http://schemas.microsoft.com/office/drawing/2014/main" id="{93289A0D-77EA-44F0-9080-D3ACF93ABB62}"/>
                </a:ext>
              </a:extLst>
            </p:cNvPr>
            <p:cNvSpPr/>
            <p:nvPr/>
          </p:nvSpPr>
          <p:spPr>
            <a:xfrm flipH="1">
              <a:off x="8633642" y="4981307"/>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Freeform: Shape 82">
              <a:extLst>
                <a:ext uri="{FF2B5EF4-FFF2-40B4-BE49-F238E27FC236}">
                  <a16:creationId xmlns:a16="http://schemas.microsoft.com/office/drawing/2014/main" id="{9883B28E-1C05-4D9E-A3C7-803467CDC71E}"/>
                </a:ext>
              </a:extLst>
            </p:cNvPr>
            <p:cNvSpPr/>
            <p:nvPr/>
          </p:nvSpPr>
          <p:spPr>
            <a:xfrm flipH="1">
              <a:off x="8467332" y="5328932"/>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84" name="Group 83">
            <a:extLst>
              <a:ext uri="{FF2B5EF4-FFF2-40B4-BE49-F238E27FC236}">
                <a16:creationId xmlns:a16="http://schemas.microsoft.com/office/drawing/2014/main" id="{58EFEFCB-EB41-4C62-8744-33809218F4F3}"/>
              </a:ext>
            </a:extLst>
          </p:cNvPr>
          <p:cNvGrpSpPr/>
          <p:nvPr/>
        </p:nvGrpSpPr>
        <p:grpSpPr>
          <a:xfrm rot="1800000">
            <a:off x="5846204" y="4910741"/>
            <a:ext cx="333557" cy="787960"/>
            <a:chOff x="7745379" y="4576495"/>
            <a:chExt cx="455103" cy="1075089"/>
          </a:xfrm>
        </p:grpSpPr>
        <p:sp>
          <p:nvSpPr>
            <p:cNvPr id="85" name="Freeform: Shape 84">
              <a:extLst>
                <a:ext uri="{FF2B5EF4-FFF2-40B4-BE49-F238E27FC236}">
                  <a16:creationId xmlns:a16="http://schemas.microsoft.com/office/drawing/2014/main" id="{F9ECB895-55D9-4B92-A21D-402385E38FAC}"/>
                </a:ext>
              </a:extLst>
            </p:cNvPr>
            <p:cNvSpPr/>
            <p:nvPr/>
          </p:nvSpPr>
          <p:spPr>
            <a:xfrm>
              <a:off x="7745379"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Freeform: Shape 85">
              <a:extLst>
                <a:ext uri="{FF2B5EF4-FFF2-40B4-BE49-F238E27FC236}">
                  <a16:creationId xmlns:a16="http://schemas.microsoft.com/office/drawing/2014/main" id="{83B1F52A-F292-4FA9-B093-3172AB433627}"/>
                </a:ext>
              </a:extLst>
            </p:cNvPr>
            <p:cNvSpPr/>
            <p:nvPr/>
          </p:nvSpPr>
          <p:spPr>
            <a:xfrm>
              <a:off x="7772187"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Shape 86">
              <a:extLst>
                <a:ext uri="{FF2B5EF4-FFF2-40B4-BE49-F238E27FC236}">
                  <a16:creationId xmlns:a16="http://schemas.microsoft.com/office/drawing/2014/main" id="{969DA9E9-E171-4721-B837-41D351978C66}"/>
                </a:ext>
              </a:extLst>
            </p:cNvPr>
            <p:cNvSpPr/>
            <p:nvPr/>
          </p:nvSpPr>
          <p:spPr>
            <a:xfrm>
              <a:off x="7763336"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Shape 87">
              <a:extLst>
                <a:ext uri="{FF2B5EF4-FFF2-40B4-BE49-F238E27FC236}">
                  <a16:creationId xmlns:a16="http://schemas.microsoft.com/office/drawing/2014/main" id="{64895217-ABD8-4B5E-A3F8-C0A04352AFA9}"/>
                </a:ext>
              </a:extLst>
            </p:cNvPr>
            <p:cNvSpPr/>
            <p:nvPr/>
          </p:nvSpPr>
          <p:spPr>
            <a:xfrm>
              <a:off x="7764242"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Freeform: Shape 88">
              <a:extLst>
                <a:ext uri="{FF2B5EF4-FFF2-40B4-BE49-F238E27FC236}">
                  <a16:creationId xmlns:a16="http://schemas.microsoft.com/office/drawing/2014/main" id="{D6F4CC69-6D18-4692-92E8-8A0B800C61D5}"/>
                </a:ext>
              </a:extLst>
            </p:cNvPr>
            <p:cNvSpPr/>
            <p:nvPr/>
          </p:nvSpPr>
          <p:spPr>
            <a:xfrm>
              <a:off x="778675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Shape 89">
              <a:extLst>
                <a:ext uri="{FF2B5EF4-FFF2-40B4-BE49-F238E27FC236}">
                  <a16:creationId xmlns:a16="http://schemas.microsoft.com/office/drawing/2014/main" id="{2E92A539-9D66-4096-B5F1-C70581C6BDC1}"/>
                </a:ext>
              </a:extLst>
            </p:cNvPr>
            <p:cNvSpPr/>
            <p:nvPr/>
          </p:nvSpPr>
          <p:spPr>
            <a:xfrm flipH="1">
              <a:off x="7970083" y="4576495"/>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Shape 90">
              <a:extLst>
                <a:ext uri="{FF2B5EF4-FFF2-40B4-BE49-F238E27FC236}">
                  <a16:creationId xmlns:a16="http://schemas.microsoft.com/office/drawing/2014/main" id="{50C8E84E-E023-408C-BB91-C0B07C3994B5}"/>
                </a:ext>
              </a:extLst>
            </p:cNvPr>
            <p:cNvSpPr/>
            <p:nvPr/>
          </p:nvSpPr>
          <p:spPr>
            <a:xfrm flipH="1">
              <a:off x="8096865" y="4607183"/>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Freeform: Shape 91">
              <a:extLst>
                <a:ext uri="{FF2B5EF4-FFF2-40B4-BE49-F238E27FC236}">
                  <a16:creationId xmlns:a16="http://schemas.microsoft.com/office/drawing/2014/main" id="{26D91D6B-6560-48F0-A3E7-B83123497E91}"/>
                </a:ext>
              </a:extLst>
            </p:cNvPr>
            <p:cNvSpPr/>
            <p:nvPr/>
          </p:nvSpPr>
          <p:spPr>
            <a:xfrm flipH="1">
              <a:off x="7967702" y="4862245"/>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Shape 92">
              <a:extLst>
                <a:ext uri="{FF2B5EF4-FFF2-40B4-BE49-F238E27FC236}">
                  <a16:creationId xmlns:a16="http://schemas.microsoft.com/office/drawing/2014/main" id="{B3D6F9F2-6D03-46A3-B24B-A0487E3AD018}"/>
                </a:ext>
              </a:extLst>
            </p:cNvPr>
            <p:cNvSpPr/>
            <p:nvPr/>
          </p:nvSpPr>
          <p:spPr>
            <a:xfrm flipH="1">
              <a:off x="8134011" y="4967020"/>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755DAA64-F5C1-48AC-A113-99E814CDF77F}"/>
                </a:ext>
              </a:extLst>
            </p:cNvPr>
            <p:cNvSpPr/>
            <p:nvPr/>
          </p:nvSpPr>
          <p:spPr>
            <a:xfrm flipH="1">
              <a:off x="7967701" y="5314645"/>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95" name="Group 94">
            <a:extLst>
              <a:ext uri="{FF2B5EF4-FFF2-40B4-BE49-F238E27FC236}">
                <a16:creationId xmlns:a16="http://schemas.microsoft.com/office/drawing/2014/main" id="{96A2D3B3-33E9-4756-8707-36E4C5CC454F}"/>
              </a:ext>
            </a:extLst>
          </p:cNvPr>
          <p:cNvGrpSpPr/>
          <p:nvPr/>
        </p:nvGrpSpPr>
        <p:grpSpPr>
          <a:xfrm rot="18000000">
            <a:off x="7429148" y="4484869"/>
            <a:ext cx="333557" cy="787962"/>
            <a:chOff x="7245279" y="4560094"/>
            <a:chExt cx="455103" cy="1075089"/>
          </a:xfrm>
        </p:grpSpPr>
        <p:sp>
          <p:nvSpPr>
            <p:cNvPr id="96" name="Freeform: Shape 95">
              <a:extLst>
                <a:ext uri="{FF2B5EF4-FFF2-40B4-BE49-F238E27FC236}">
                  <a16:creationId xmlns:a16="http://schemas.microsoft.com/office/drawing/2014/main" id="{502A0730-EAFE-4460-8682-5019B905CD59}"/>
                </a:ext>
              </a:extLst>
            </p:cNvPr>
            <p:cNvSpPr/>
            <p:nvPr/>
          </p:nvSpPr>
          <p:spPr>
            <a:xfrm>
              <a:off x="7245279"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Shape 96">
              <a:extLst>
                <a:ext uri="{FF2B5EF4-FFF2-40B4-BE49-F238E27FC236}">
                  <a16:creationId xmlns:a16="http://schemas.microsoft.com/office/drawing/2014/main" id="{6BB14DC0-8F83-457C-A68F-0CD6B0E76782}"/>
                </a:ext>
              </a:extLst>
            </p:cNvPr>
            <p:cNvSpPr/>
            <p:nvPr/>
          </p:nvSpPr>
          <p:spPr>
            <a:xfrm>
              <a:off x="7272087"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Shape 97">
              <a:extLst>
                <a:ext uri="{FF2B5EF4-FFF2-40B4-BE49-F238E27FC236}">
                  <a16:creationId xmlns:a16="http://schemas.microsoft.com/office/drawing/2014/main" id="{0F902EC8-5986-437A-9583-4F5AE812781B}"/>
                </a:ext>
              </a:extLst>
            </p:cNvPr>
            <p:cNvSpPr/>
            <p:nvPr/>
          </p:nvSpPr>
          <p:spPr>
            <a:xfrm>
              <a:off x="7263236"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Shape 98">
              <a:extLst>
                <a:ext uri="{FF2B5EF4-FFF2-40B4-BE49-F238E27FC236}">
                  <a16:creationId xmlns:a16="http://schemas.microsoft.com/office/drawing/2014/main" id="{336EEF52-F566-493D-86AC-C110DB15E6DF}"/>
                </a:ext>
              </a:extLst>
            </p:cNvPr>
            <p:cNvSpPr/>
            <p:nvPr/>
          </p:nvSpPr>
          <p:spPr>
            <a:xfrm>
              <a:off x="7264142"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B4864C61-DDDD-4EE2-A031-B7BA4CE0ED54}"/>
                </a:ext>
              </a:extLst>
            </p:cNvPr>
            <p:cNvSpPr/>
            <p:nvPr/>
          </p:nvSpPr>
          <p:spPr>
            <a:xfrm>
              <a:off x="728665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Shape 100">
              <a:extLst>
                <a:ext uri="{FF2B5EF4-FFF2-40B4-BE49-F238E27FC236}">
                  <a16:creationId xmlns:a16="http://schemas.microsoft.com/office/drawing/2014/main" id="{B9106EA0-60DF-42E5-BD59-DF8F32521B36}"/>
                </a:ext>
              </a:extLst>
            </p:cNvPr>
            <p:cNvSpPr/>
            <p:nvPr/>
          </p:nvSpPr>
          <p:spPr>
            <a:xfrm flipH="1">
              <a:off x="7469983" y="4560094"/>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Shape 101">
              <a:extLst>
                <a:ext uri="{FF2B5EF4-FFF2-40B4-BE49-F238E27FC236}">
                  <a16:creationId xmlns:a16="http://schemas.microsoft.com/office/drawing/2014/main" id="{6E3757D1-4953-4070-A9C2-DFEA4A74B12B}"/>
                </a:ext>
              </a:extLst>
            </p:cNvPr>
            <p:cNvSpPr/>
            <p:nvPr/>
          </p:nvSpPr>
          <p:spPr>
            <a:xfrm flipH="1">
              <a:off x="7596765" y="4590782"/>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Shape 102">
              <a:extLst>
                <a:ext uri="{FF2B5EF4-FFF2-40B4-BE49-F238E27FC236}">
                  <a16:creationId xmlns:a16="http://schemas.microsoft.com/office/drawing/2014/main" id="{19EEC271-6BFB-4F7F-A0BF-5E59C9111C8C}"/>
                </a:ext>
              </a:extLst>
            </p:cNvPr>
            <p:cNvSpPr/>
            <p:nvPr/>
          </p:nvSpPr>
          <p:spPr>
            <a:xfrm flipH="1">
              <a:off x="7467602" y="4845844"/>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Freeform: Shape 103">
              <a:extLst>
                <a:ext uri="{FF2B5EF4-FFF2-40B4-BE49-F238E27FC236}">
                  <a16:creationId xmlns:a16="http://schemas.microsoft.com/office/drawing/2014/main" id="{A7C220B3-A7B6-472E-966F-B0065708CE4F}"/>
                </a:ext>
              </a:extLst>
            </p:cNvPr>
            <p:cNvSpPr/>
            <p:nvPr/>
          </p:nvSpPr>
          <p:spPr>
            <a:xfrm flipH="1">
              <a:off x="7633911" y="4950619"/>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Freeform: Shape 104">
              <a:extLst>
                <a:ext uri="{FF2B5EF4-FFF2-40B4-BE49-F238E27FC236}">
                  <a16:creationId xmlns:a16="http://schemas.microsoft.com/office/drawing/2014/main" id="{19D64584-0528-4692-AF44-7DC017197656}"/>
                </a:ext>
              </a:extLst>
            </p:cNvPr>
            <p:cNvSpPr/>
            <p:nvPr/>
          </p:nvSpPr>
          <p:spPr>
            <a:xfrm flipH="1">
              <a:off x="7467601" y="5298244"/>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06" name="Group 105">
            <a:extLst>
              <a:ext uri="{FF2B5EF4-FFF2-40B4-BE49-F238E27FC236}">
                <a16:creationId xmlns:a16="http://schemas.microsoft.com/office/drawing/2014/main" id="{4C927648-F523-4427-B433-CE0903A4D576}"/>
              </a:ext>
            </a:extLst>
          </p:cNvPr>
          <p:cNvGrpSpPr/>
          <p:nvPr/>
        </p:nvGrpSpPr>
        <p:grpSpPr>
          <a:xfrm rot="5400000">
            <a:off x="5225772" y="3949364"/>
            <a:ext cx="333557" cy="787962"/>
            <a:chOff x="6729307" y="4559391"/>
            <a:chExt cx="455103" cy="1075089"/>
          </a:xfrm>
        </p:grpSpPr>
        <p:sp>
          <p:nvSpPr>
            <p:cNvPr id="107" name="Freeform: Shape 106">
              <a:extLst>
                <a:ext uri="{FF2B5EF4-FFF2-40B4-BE49-F238E27FC236}">
                  <a16:creationId xmlns:a16="http://schemas.microsoft.com/office/drawing/2014/main" id="{3CD43A43-1A55-47C2-9E81-2E5EEC1ADCB2}"/>
                </a:ext>
              </a:extLst>
            </p:cNvPr>
            <p:cNvSpPr/>
            <p:nvPr/>
          </p:nvSpPr>
          <p:spPr>
            <a:xfrm>
              <a:off x="6729307"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Freeform: Shape 107">
              <a:extLst>
                <a:ext uri="{FF2B5EF4-FFF2-40B4-BE49-F238E27FC236}">
                  <a16:creationId xmlns:a16="http://schemas.microsoft.com/office/drawing/2014/main" id="{A8356D50-20F4-4949-8A10-778B0B280D1B}"/>
                </a:ext>
              </a:extLst>
            </p:cNvPr>
            <p:cNvSpPr/>
            <p:nvPr/>
          </p:nvSpPr>
          <p:spPr>
            <a:xfrm>
              <a:off x="6756115"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Freeform: Shape 108">
              <a:extLst>
                <a:ext uri="{FF2B5EF4-FFF2-40B4-BE49-F238E27FC236}">
                  <a16:creationId xmlns:a16="http://schemas.microsoft.com/office/drawing/2014/main" id="{9E86039D-9ADE-4FEA-B169-2C4DDBE5EFFB}"/>
                </a:ext>
              </a:extLst>
            </p:cNvPr>
            <p:cNvSpPr/>
            <p:nvPr/>
          </p:nvSpPr>
          <p:spPr>
            <a:xfrm>
              <a:off x="6747264"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Freeform: Shape 109">
              <a:extLst>
                <a:ext uri="{FF2B5EF4-FFF2-40B4-BE49-F238E27FC236}">
                  <a16:creationId xmlns:a16="http://schemas.microsoft.com/office/drawing/2014/main" id="{60B62063-7EA6-4AA3-8389-FF518ACDAB32}"/>
                </a:ext>
              </a:extLst>
            </p:cNvPr>
            <p:cNvSpPr/>
            <p:nvPr/>
          </p:nvSpPr>
          <p:spPr>
            <a:xfrm>
              <a:off x="6748170"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Freeform: Shape 110">
              <a:extLst>
                <a:ext uri="{FF2B5EF4-FFF2-40B4-BE49-F238E27FC236}">
                  <a16:creationId xmlns:a16="http://schemas.microsoft.com/office/drawing/2014/main" id="{5D6379F4-53F6-4854-9C22-327BF47E8938}"/>
                </a:ext>
              </a:extLst>
            </p:cNvPr>
            <p:cNvSpPr/>
            <p:nvPr/>
          </p:nvSpPr>
          <p:spPr>
            <a:xfrm>
              <a:off x="677067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Shape 111">
              <a:extLst>
                <a:ext uri="{FF2B5EF4-FFF2-40B4-BE49-F238E27FC236}">
                  <a16:creationId xmlns:a16="http://schemas.microsoft.com/office/drawing/2014/main" id="{8165434B-FD9D-47EC-A4DF-52DAD0EDD278}"/>
                </a:ext>
              </a:extLst>
            </p:cNvPr>
            <p:cNvSpPr/>
            <p:nvPr/>
          </p:nvSpPr>
          <p:spPr>
            <a:xfrm flipH="1">
              <a:off x="6954011" y="4559391"/>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Shape 112">
              <a:extLst>
                <a:ext uri="{FF2B5EF4-FFF2-40B4-BE49-F238E27FC236}">
                  <a16:creationId xmlns:a16="http://schemas.microsoft.com/office/drawing/2014/main" id="{E3A20A56-BE21-4582-ADF8-0A49825C2669}"/>
                </a:ext>
              </a:extLst>
            </p:cNvPr>
            <p:cNvSpPr/>
            <p:nvPr/>
          </p:nvSpPr>
          <p:spPr>
            <a:xfrm flipH="1">
              <a:off x="7080793" y="4590079"/>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Freeform: Shape 113">
              <a:extLst>
                <a:ext uri="{FF2B5EF4-FFF2-40B4-BE49-F238E27FC236}">
                  <a16:creationId xmlns:a16="http://schemas.microsoft.com/office/drawing/2014/main" id="{39173E27-903C-4D48-A8F2-AA31DD64D55E}"/>
                </a:ext>
              </a:extLst>
            </p:cNvPr>
            <p:cNvSpPr/>
            <p:nvPr/>
          </p:nvSpPr>
          <p:spPr>
            <a:xfrm flipH="1">
              <a:off x="6951630" y="4845141"/>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Freeform: Shape 114">
              <a:extLst>
                <a:ext uri="{FF2B5EF4-FFF2-40B4-BE49-F238E27FC236}">
                  <a16:creationId xmlns:a16="http://schemas.microsoft.com/office/drawing/2014/main" id="{79F1023E-2A07-46B2-B2F6-18A718085E84}"/>
                </a:ext>
              </a:extLst>
            </p:cNvPr>
            <p:cNvSpPr/>
            <p:nvPr/>
          </p:nvSpPr>
          <p:spPr>
            <a:xfrm flipH="1">
              <a:off x="7117939" y="4949916"/>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Shape 115">
              <a:extLst>
                <a:ext uri="{FF2B5EF4-FFF2-40B4-BE49-F238E27FC236}">
                  <a16:creationId xmlns:a16="http://schemas.microsoft.com/office/drawing/2014/main" id="{58F7E368-9A93-4A55-AE1C-74D2BDCF8356}"/>
                </a:ext>
              </a:extLst>
            </p:cNvPr>
            <p:cNvSpPr/>
            <p:nvPr/>
          </p:nvSpPr>
          <p:spPr>
            <a:xfrm flipH="1">
              <a:off x="6951629" y="5297541"/>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17" name="Group 116">
            <a:extLst>
              <a:ext uri="{FF2B5EF4-FFF2-40B4-BE49-F238E27FC236}">
                <a16:creationId xmlns:a16="http://schemas.microsoft.com/office/drawing/2014/main" id="{4FC7E270-F0C8-4F2D-BAC9-A02D61E8A2AE}"/>
              </a:ext>
            </a:extLst>
          </p:cNvPr>
          <p:cNvGrpSpPr/>
          <p:nvPr/>
        </p:nvGrpSpPr>
        <p:grpSpPr>
          <a:xfrm rot="7200000">
            <a:off x="5406690" y="3412522"/>
            <a:ext cx="333557" cy="787962"/>
            <a:chOff x="3389732" y="4744826"/>
            <a:chExt cx="455103" cy="1075089"/>
          </a:xfrm>
        </p:grpSpPr>
        <p:sp>
          <p:nvSpPr>
            <p:cNvPr id="118" name="Freeform: Shape 117">
              <a:extLst>
                <a:ext uri="{FF2B5EF4-FFF2-40B4-BE49-F238E27FC236}">
                  <a16:creationId xmlns:a16="http://schemas.microsoft.com/office/drawing/2014/main" id="{48277C61-6F7E-4386-B2FE-D2434982F400}"/>
                </a:ext>
              </a:extLst>
            </p:cNvPr>
            <p:cNvSpPr/>
            <p:nvPr/>
          </p:nvSpPr>
          <p:spPr>
            <a:xfrm>
              <a:off x="3389732"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Freeform: Shape 118">
              <a:extLst>
                <a:ext uri="{FF2B5EF4-FFF2-40B4-BE49-F238E27FC236}">
                  <a16:creationId xmlns:a16="http://schemas.microsoft.com/office/drawing/2014/main" id="{2C6D4D70-A635-46DA-877B-9687833A701E}"/>
                </a:ext>
              </a:extLst>
            </p:cNvPr>
            <p:cNvSpPr/>
            <p:nvPr/>
          </p:nvSpPr>
          <p:spPr>
            <a:xfrm>
              <a:off x="3416540"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Freeform: Shape 119">
              <a:extLst>
                <a:ext uri="{FF2B5EF4-FFF2-40B4-BE49-F238E27FC236}">
                  <a16:creationId xmlns:a16="http://schemas.microsoft.com/office/drawing/2014/main" id="{22B9A241-19AC-43FC-A528-7D9C5B739CA3}"/>
                </a:ext>
              </a:extLst>
            </p:cNvPr>
            <p:cNvSpPr/>
            <p:nvPr/>
          </p:nvSpPr>
          <p:spPr>
            <a:xfrm>
              <a:off x="3407689"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Shape 120">
              <a:extLst>
                <a:ext uri="{FF2B5EF4-FFF2-40B4-BE49-F238E27FC236}">
                  <a16:creationId xmlns:a16="http://schemas.microsoft.com/office/drawing/2014/main" id="{FF5A300A-F9D9-4349-8495-293FE7F0ADFF}"/>
                </a:ext>
              </a:extLst>
            </p:cNvPr>
            <p:cNvSpPr/>
            <p:nvPr/>
          </p:nvSpPr>
          <p:spPr>
            <a:xfrm>
              <a:off x="3408595"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Shape 121">
              <a:extLst>
                <a:ext uri="{FF2B5EF4-FFF2-40B4-BE49-F238E27FC236}">
                  <a16:creationId xmlns:a16="http://schemas.microsoft.com/office/drawing/2014/main" id="{A72940C9-0959-404A-8401-50ECE6390B26}"/>
                </a:ext>
              </a:extLst>
            </p:cNvPr>
            <p:cNvSpPr/>
            <p:nvPr/>
          </p:nvSpPr>
          <p:spPr>
            <a:xfrm>
              <a:off x="343110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Shape 122">
              <a:extLst>
                <a:ext uri="{FF2B5EF4-FFF2-40B4-BE49-F238E27FC236}">
                  <a16:creationId xmlns:a16="http://schemas.microsoft.com/office/drawing/2014/main" id="{C6129B61-4224-4A53-963D-C1D5FF2F3669}"/>
                </a:ext>
              </a:extLst>
            </p:cNvPr>
            <p:cNvSpPr/>
            <p:nvPr/>
          </p:nvSpPr>
          <p:spPr>
            <a:xfrm flipH="1">
              <a:off x="3614436"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Shape 123">
              <a:extLst>
                <a:ext uri="{FF2B5EF4-FFF2-40B4-BE49-F238E27FC236}">
                  <a16:creationId xmlns:a16="http://schemas.microsoft.com/office/drawing/2014/main" id="{25493D34-6C77-4130-B33C-C8DCD1EBDC0A}"/>
                </a:ext>
              </a:extLst>
            </p:cNvPr>
            <p:cNvSpPr/>
            <p:nvPr/>
          </p:nvSpPr>
          <p:spPr>
            <a:xfrm flipH="1">
              <a:off x="3741218"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Shape 124">
              <a:extLst>
                <a:ext uri="{FF2B5EF4-FFF2-40B4-BE49-F238E27FC236}">
                  <a16:creationId xmlns:a16="http://schemas.microsoft.com/office/drawing/2014/main" id="{E99E0777-B3BA-480C-A329-D0D99104ED97}"/>
                </a:ext>
              </a:extLst>
            </p:cNvPr>
            <p:cNvSpPr/>
            <p:nvPr/>
          </p:nvSpPr>
          <p:spPr>
            <a:xfrm flipH="1">
              <a:off x="3612055"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Shape 125">
              <a:extLst>
                <a:ext uri="{FF2B5EF4-FFF2-40B4-BE49-F238E27FC236}">
                  <a16:creationId xmlns:a16="http://schemas.microsoft.com/office/drawing/2014/main" id="{C4D7D04D-2C35-4B3D-B436-D3E69A7C1515}"/>
                </a:ext>
              </a:extLst>
            </p:cNvPr>
            <p:cNvSpPr/>
            <p:nvPr/>
          </p:nvSpPr>
          <p:spPr>
            <a:xfrm flipH="1">
              <a:off x="3778364"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Shape 126">
              <a:extLst>
                <a:ext uri="{FF2B5EF4-FFF2-40B4-BE49-F238E27FC236}">
                  <a16:creationId xmlns:a16="http://schemas.microsoft.com/office/drawing/2014/main" id="{81FD85A5-7BCD-49EE-9089-85BE5436F5F5}"/>
                </a:ext>
              </a:extLst>
            </p:cNvPr>
            <p:cNvSpPr/>
            <p:nvPr/>
          </p:nvSpPr>
          <p:spPr>
            <a:xfrm flipH="1">
              <a:off x="361205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28" name="Group 127">
            <a:extLst>
              <a:ext uri="{FF2B5EF4-FFF2-40B4-BE49-F238E27FC236}">
                <a16:creationId xmlns:a16="http://schemas.microsoft.com/office/drawing/2014/main" id="{6EF852EB-B2D3-48E9-9FAE-2EFA2CF43985}"/>
              </a:ext>
            </a:extLst>
          </p:cNvPr>
          <p:cNvGrpSpPr/>
          <p:nvPr/>
        </p:nvGrpSpPr>
        <p:grpSpPr>
          <a:xfrm rot="14400000">
            <a:off x="7426094" y="3413168"/>
            <a:ext cx="333557" cy="787962"/>
            <a:chOff x="3389732" y="4744826"/>
            <a:chExt cx="455103" cy="1075089"/>
          </a:xfrm>
        </p:grpSpPr>
        <p:sp>
          <p:nvSpPr>
            <p:cNvPr id="129" name="Freeform: Shape 128">
              <a:extLst>
                <a:ext uri="{FF2B5EF4-FFF2-40B4-BE49-F238E27FC236}">
                  <a16:creationId xmlns:a16="http://schemas.microsoft.com/office/drawing/2014/main" id="{5E5BDA12-5F9C-4DEB-A223-280C937EFFCA}"/>
                </a:ext>
              </a:extLst>
            </p:cNvPr>
            <p:cNvSpPr/>
            <p:nvPr/>
          </p:nvSpPr>
          <p:spPr>
            <a:xfrm>
              <a:off x="3389732"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Shape 129">
              <a:extLst>
                <a:ext uri="{FF2B5EF4-FFF2-40B4-BE49-F238E27FC236}">
                  <a16:creationId xmlns:a16="http://schemas.microsoft.com/office/drawing/2014/main" id="{E27FD551-16DC-4705-AC98-D23B984A4D7A}"/>
                </a:ext>
              </a:extLst>
            </p:cNvPr>
            <p:cNvSpPr/>
            <p:nvPr/>
          </p:nvSpPr>
          <p:spPr>
            <a:xfrm>
              <a:off x="3416540"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Shape 130">
              <a:extLst>
                <a:ext uri="{FF2B5EF4-FFF2-40B4-BE49-F238E27FC236}">
                  <a16:creationId xmlns:a16="http://schemas.microsoft.com/office/drawing/2014/main" id="{0CA8B9FF-4D0B-4561-92F2-E15C9BEF626B}"/>
                </a:ext>
              </a:extLst>
            </p:cNvPr>
            <p:cNvSpPr/>
            <p:nvPr/>
          </p:nvSpPr>
          <p:spPr>
            <a:xfrm>
              <a:off x="3407689"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Shape 131">
              <a:extLst>
                <a:ext uri="{FF2B5EF4-FFF2-40B4-BE49-F238E27FC236}">
                  <a16:creationId xmlns:a16="http://schemas.microsoft.com/office/drawing/2014/main" id="{F58A6772-24B1-418D-8C7E-82E803A31AF3}"/>
                </a:ext>
              </a:extLst>
            </p:cNvPr>
            <p:cNvSpPr/>
            <p:nvPr/>
          </p:nvSpPr>
          <p:spPr>
            <a:xfrm>
              <a:off x="3408595"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Shape 132">
              <a:extLst>
                <a:ext uri="{FF2B5EF4-FFF2-40B4-BE49-F238E27FC236}">
                  <a16:creationId xmlns:a16="http://schemas.microsoft.com/office/drawing/2014/main" id="{71001A6F-98DD-4283-A318-E3791789B4A2}"/>
                </a:ext>
              </a:extLst>
            </p:cNvPr>
            <p:cNvSpPr/>
            <p:nvPr/>
          </p:nvSpPr>
          <p:spPr>
            <a:xfrm>
              <a:off x="343110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Shape 133">
              <a:extLst>
                <a:ext uri="{FF2B5EF4-FFF2-40B4-BE49-F238E27FC236}">
                  <a16:creationId xmlns:a16="http://schemas.microsoft.com/office/drawing/2014/main" id="{737459E4-89E0-41FF-93E5-8885155436E2}"/>
                </a:ext>
              </a:extLst>
            </p:cNvPr>
            <p:cNvSpPr/>
            <p:nvPr/>
          </p:nvSpPr>
          <p:spPr>
            <a:xfrm flipH="1">
              <a:off x="3614436" y="4744826"/>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Shape 134">
              <a:extLst>
                <a:ext uri="{FF2B5EF4-FFF2-40B4-BE49-F238E27FC236}">
                  <a16:creationId xmlns:a16="http://schemas.microsoft.com/office/drawing/2014/main" id="{5C6746B6-0DAE-4C16-BFC5-C10D63ED60B8}"/>
                </a:ext>
              </a:extLst>
            </p:cNvPr>
            <p:cNvSpPr/>
            <p:nvPr/>
          </p:nvSpPr>
          <p:spPr>
            <a:xfrm flipH="1">
              <a:off x="3741218" y="4775514"/>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Shape 135">
              <a:extLst>
                <a:ext uri="{FF2B5EF4-FFF2-40B4-BE49-F238E27FC236}">
                  <a16:creationId xmlns:a16="http://schemas.microsoft.com/office/drawing/2014/main" id="{806144C7-E9BA-42C6-ABCD-CBB17A35B72F}"/>
                </a:ext>
              </a:extLst>
            </p:cNvPr>
            <p:cNvSpPr/>
            <p:nvPr/>
          </p:nvSpPr>
          <p:spPr>
            <a:xfrm flipH="1">
              <a:off x="3612055" y="5030576"/>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Shape 136">
              <a:extLst>
                <a:ext uri="{FF2B5EF4-FFF2-40B4-BE49-F238E27FC236}">
                  <a16:creationId xmlns:a16="http://schemas.microsoft.com/office/drawing/2014/main" id="{E128C476-2B73-4D80-8FF5-9FD38BEB3BF1}"/>
                </a:ext>
              </a:extLst>
            </p:cNvPr>
            <p:cNvSpPr/>
            <p:nvPr/>
          </p:nvSpPr>
          <p:spPr>
            <a:xfrm flipH="1">
              <a:off x="3778364" y="5135351"/>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Shape 137">
              <a:extLst>
                <a:ext uri="{FF2B5EF4-FFF2-40B4-BE49-F238E27FC236}">
                  <a16:creationId xmlns:a16="http://schemas.microsoft.com/office/drawing/2014/main" id="{3E5000DE-AA7E-40A5-8F1E-16B1AE38719C}"/>
                </a:ext>
              </a:extLst>
            </p:cNvPr>
            <p:cNvSpPr/>
            <p:nvPr/>
          </p:nvSpPr>
          <p:spPr>
            <a:xfrm flipH="1">
              <a:off x="3612054" y="5482976"/>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39" name="Group 138">
            <a:extLst>
              <a:ext uri="{FF2B5EF4-FFF2-40B4-BE49-F238E27FC236}">
                <a16:creationId xmlns:a16="http://schemas.microsoft.com/office/drawing/2014/main" id="{4BA523BA-132B-48A3-9790-99C0A9A24F0B}"/>
              </a:ext>
            </a:extLst>
          </p:cNvPr>
          <p:cNvGrpSpPr/>
          <p:nvPr/>
        </p:nvGrpSpPr>
        <p:grpSpPr>
          <a:xfrm rot="9000000">
            <a:off x="5842480" y="3005064"/>
            <a:ext cx="333557" cy="787960"/>
            <a:chOff x="6226720" y="4552247"/>
            <a:chExt cx="455103" cy="1075089"/>
          </a:xfrm>
        </p:grpSpPr>
        <p:sp>
          <p:nvSpPr>
            <p:cNvPr id="140" name="Freeform: Shape 139">
              <a:extLst>
                <a:ext uri="{FF2B5EF4-FFF2-40B4-BE49-F238E27FC236}">
                  <a16:creationId xmlns:a16="http://schemas.microsoft.com/office/drawing/2014/main" id="{ABC9D20C-C563-4FA7-A478-48963CCF6C55}"/>
                </a:ext>
              </a:extLst>
            </p:cNvPr>
            <p:cNvSpPr/>
            <p:nvPr/>
          </p:nvSpPr>
          <p:spPr>
            <a:xfrm>
              <a:off x="6226720"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Shape 140">
              <a:extLst>
                <a:ext uri="{FF2B5EF4-FFF2-40B4-BE49-F238E27FC236}">
                  <a16:creationId xmlns:a16="http://schemas.microsoft.com/office/drawing/2014/main" id="{7B0A9A30-63E6-4AFC-9562-381313ECD1BA}"/>
                </a:ext>
              </a:extLst>
            </p:cNvPr>
            <p:cNvSpPr/>
            <p:nvPr/>
          </p:nvSpPr>
          <p:spPr>
            <a:xfrm>
              <a:off x="6253528"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Shape 141">
              <a:extLst>
                <a:ext uri="{FF2B5EF4-FFF2-40B4-BE49-F238E27FC236}">
                  <a16:creationId xmlns:a16="http://schemas.microsoft.com/office/drawing/2014/main" id="{BF7365D5-1322-4F63-B31D-7DBF3E02238B}"/>
                </a:ext>
              </a:extLst>
            </p:cNvPr>
            <p:cNvSpPr/>
            <p:nvPr/>
          </p:nvSpPr>
          <p:spPr>
            <a:xfrm>
              <a:off x="6244677"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Shape 142">
              <a:extLst>
                <a:ext uri="{FF2B5EF4-FFF2-40B4-BE49-F238E27FC236}">
                  <a16:creationId xmlns:a16="http://schemas.microsoft.com/office/drawing/2014/main" id="{7BACF7D7-D063-4B51-9555-118D46271464}"/>
                </a:ext>
              </a:extLst>
            </p:cNvPr>
            <p:cNvSpPr/>
            <p:nvPr/>
          </p:nvSpPr>
          <p:spPr>
            <a:xfrm>
              <a:off x="6245583"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Shape 143">
              <a:extLst>
                <a:ext uri="{FF2B5EF4-FFF2-40B4-BE49-F238E27FC236}">
                  <a16:creationId xmlns:a16="http://schemas.microsoft.com/office/drawing/2014/main" id="{9B394F96-9A81-44E1-8699-F2EA5D8F6D66}"/>
                </a:ext>
              </a:extLst>
            </p:cNvPr>
            <p:cNvSpPr/>
            <p:nvPr/>
          </p:nvSpPr>
          <p:spPr>
            <a:xfrm>
              <a:off x="626809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Shape 144">
              <a:extLst>
                <a:ext uri="{FF2B5EF4-FFF2-40B4-BE49-F238E27FC236}">
                  <a16:creationId xmlns:a16="http://schemas.microsoft.com/office/drawing/2014/main" id="{6B7B8093-CD5C-46C2-844A-F1D68BECE2C0}"/>
                </a:ext>
              </a:extLst>
            </p:cNvPr>
            <p:cNvSpPr/>
            <p:nvPr/>
          </p:nvSpPr>
          <p:spPr>
            <a:xfrm flipH="1">
              <a:off x="6451424"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Freeform: Shape 145">
              <a:extLst>
                <a:ext uri="{FF2B5EF4-FFF2-40B4-BE49-F238E27FC236}">
                  <a16:creationId xmlns:a16="http://schemas.microsoft.com/office/drawing/2014/main" id="{D3DD6D30-370C-4810-A35B-1A77007DACE9}"/>
                </a:ext>
              </a:extLst>
            </p:cNvPr>
            <p:cNvSpPr/>
            <p:nvPr/>
          </p:nvSpPr>
          <p:spPr>
            <a:xfrm flipH="1">
              <a:off x="6578206"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Shape 146">
              <a:extLst>
                <a:ext uri="{FF2B5EF4-FFF2-40B4-BE49-F238E27FC236}">
                  <a16:creationId xmlns:a16="http://schemas.microsoft.com/office/drawing/2014/main" id="{B4B7164A-380B-4A02-A741-C0C361CC21FD}"/>
                </a:ext>
              </a:extLst>
            </p:cNvPr>
            <p:cNvSpPr/>
            <p:nvPr/>
          </p:nvSpPr>
          <p:spPr>
            <a:xfrm flipH="1">
              <a:off x="6449043"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Shape 147">
              <a:extLst>
                <a:ext uri="{FF2B5EF4-FFF2-40B4-BE49-F238E27FC236}">
                  <a16:creationId xmlns:a16="http://schemas.microsoft.com/office/drawing/2014/main" id="{DFA87180-BF42-4059-B012-2F3B35ECE373}"/>
                </a:ext>
              </a:extLst>
            </p:cNvPr>
            <p:cNvSpPr/>
            <p:nvPr/>
          </p:nvSpPr>
          <p:spPr>
            <a:xfrm flipH="1">
              <a:off x="6615352"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Freeform: Shape 148">
              <a:extLst>
                <a:ext uri="{FF2B5EF4-FFF2-40B4-BE49-F238E27FC236}">
                  <a16:creationId xmlns:a16="http://schemas.microsoft.com/office/drawing/2014/main" id="{3EBDEC31-1FD1-46CF-9B33-7B5614C1ED85}"/>
                </a:ext>
              </a:extLst>
            </p:cNvPr>
            <p:cNvSpPr/>
            <p:nvPr/>
          </p:nvSpPr>
          <p:spPr>
            <a:xfrm flipH="1">
              <a:off x="644904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50" name="Group 149">
            <a:extLst>
              <a:ext uri="{FF2B5EF4-FFF2-40B4-BE49-F238E27FC236}">
                <a16:creationId xmlns:a16="http://schemas.microsoft.com/office/drawing/2014/main" id="{8F5FB437-3684-461D-9773-51186D784F8F}"/>
              </a:ext>
            </a:extLst>
          </p:cNvPr>
          <p:cNvGrpSpPr/>
          <p:nvPr/>
        </p:nvGrpSpPr>
        <p:grpSpPr>
          <a:xfrm rot="12600000">
            <a:off x="6987078" y="3014057"/>
            <a:ext cx="333557" cy="787960"/>
            <a:chOff x="6226720" y="4552247"/>
            <a:chExt cx="455103" cy="1075089"/>
          </a:xfrm>
        </p:grpSpPr>
        <p:sp>
          <p:nvSpPr>
            <p:cNvPr id="151" name="Freeform: Shape 150">
              <a:extLst>
                <a:ext uri="{FF2B5EF4-FFF2-40B4-BE49-F238E27FC236}">
                  <a16:creationId xmlns:a16="http://schemas.microsoft.com/office/drawing/2014/main" id="{E2A194F4-4689-4B6F-83B8-B3CE47E3BDAA}"/>
                </a:ext>
              </a:extLst>
            </p:cNvPr>
            <p:cNvSpPr/>
            <p:nvPr/>
          </p:nvSpPr>
          <p:spPr>
            <a:xfrm>
              <a:off x="6226720"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Shape 151">
              <a:extLst>
                <a:ext uri="{FF2B5EF4-FFF2-40B4-BE49-F238E27FC236}">
                  <a16:creationId xmlns:a16="http://schemas.microsoft.com/office/drawing/2014/main" id="{5CEECE51-892D-4447-B59D-0FB4B904E315}"/>
                </a:ext>
              </a:extLst>
            </p:cNvPr>
            <p:cNvSpPr/>
            <p:nvPr/>
          </p:nvSpPr>
          <p:spPr>
            <a:xfrm>
              <a:off x="6253528"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Shape 152">
              <a:extLst>
                <a:ext uri="{FF2B5EF4-FFF2-40B4-BE49-F238E27FC236}">
                  <a16:creationId xmlns:a16="http://schemas.microsoft.com/office/drawing/2014/main" id="{EB6F6622-55FC-4427-B1DE-9513AF92F442}"/>
                </a:ext>
              </a:extLst>
            </p:cNvPr>
            <p:cNvSpPr/>
            <p:nvPr/>
          </p:nvSpPr>
          <p:spPr>
            <a:xfrm>
              <a:off x="6244677"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Shape 153">
              <a:extLst>
                <a:ext uri="{FF2B5EF4-FFF2-40B4-BE49-F238E27FC236}">
                  <a16:creationId xmlns:a16="http://schemas.microsoft.com/office/drawing/2014/main" id="{FFBB2DEF-038E-4EC2-8B79-2BAEEE40D191}"/>
                </a:ext>
              </a:extLst>
            </p:cNvPr>
            <p:cNvSpPr/>
            <p:nvPr/>
          </p:nvSpPr>
          <p:spPr>
            <a:xfrm>
              <a:off x="6245583"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Shape 154">
              <a:extLst>
                <a:ext uri="{FF2B5EF4-FFF2-40B4-BE49-F238E27FC236}">
                  <a16:creationId xmlns:a16="http://schemas.microsoft.com/office/drawing/2014/main" id="{87A6E126-3273-4C2F-8153-982DD63A9C3F}"/>
                </a:ext>
              </a:extLst>
            </p:cNvPr>
            <p:cNvSpPr/>
            <p:nvPr/>
          </p:nvSpPr>
          <p:spPr>
            <a:xfrm>
              <a:off x="626809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Freeform: Shape 155">
              <a:extLst>
                <a:ext uri="{FF2B5EF4-FFF2-40B4-BE49-F238E27FC236}">
                  <a16:creationId xmlns:a16="http://schemas.microsoft.com/office/drawing/2014/main" id="{EAD1DE46-921D-4F66-A4E5-79CF38CFF99F}"/>
                </a:ext>
              </a:extLst>
            </p:cNvPr>
            <p:cNvSpPr/>
            <p:nvPr/>
          </p:nvSpPr>
          <p:spPr>
            <a:xfrm flipH="1">
              <a:off x="6451424" y="4552247"/>
              <a:ext cx="230399" cy="1075089"/>
            </a:xfrm>
            <a:custGeom>
              <a:avLst/>
              <a:gdLst>
                <a:gd name="connsiteX0" fmla="*/ 272327 w 272327"/>
                <a:gd name="connsiteY0" fmla="*/ 0 h 1075089"/>
                <a:gd name="connsiteX1" fmla="*/ 177077 w 272327"/>
                <a:gd name="connsiteY1" fmla="*/ 7144 h 1075089"/>
                <a:gd name="connsiteX2" fmla="*/ 77065 w 272327"/>
                <a:gd name="connsiteY2" fmla="*/ 28575 h 1075089"/>
                <a:gd name="connsiteX3" fmla="*/ 38965 w 272327"/>
                <a:gd name="connsiteY3" fmla="*/ 61912 h 1075089"/>
                <a:gd name="connsiteX4" fmla="*/ 19915 w 272327"/>
                <a:gd name="connsiteY4" fmla="*/ 121444 h 1075089"/>
                <a:gd name="connsiteX5" fmla="*/ 865 w 272327"/>
                <a:gd name="connsiteY5" fmla="*/ 364331 h 1075089"/>
                <a:gd name="connsiteX6" fmla="*/ 3246 w 272327"/>
                <a:gd name="connsiteY6" fmla="*/ 640556 h 1075089"/>
                <a:gd name="connsiteX7" fmla="*/ 3246 w 272327"/>
                <a:gd name="connsiteY7" fmla="*/ 816769 h 1075089"/>
                <a:gd name="connsiteX8" fmla="*/ 15152 w 272327"/>
                <a:gd name="connsiteY8" fmla="*/ 973931 h 1075089"/>
                <a:gd name="connsiteX9" fmla="*/ 34202 w 272327"/>
                <a:gd name="connsiteY9" fmla="*/ 1033462 h 1075089"/>
                <a:gd name="connsiteX10" fmla="*/ 100877 w 272327"/>
                <a:gd name="connsiteY10" fmla="*/ 1062037 h 1075089"/>
                <a:gd name="connsiteX11" fmla="*/ 203271 w 272327"/>
                <a:gd name="connsiteY11" fmla="*/ 1073944 h 1075089"/>
                <a:gd name="connsiteX12" fmla="*/ 272327 w 272327"/>
                <a:gd name="connsiteY12" fmla="*/ 1073944 h 107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327" h="1075089">
                  <a:moveTo>
                    <a:pt x="272327" y="0"/>
                  </a:moveTo>
                  <a:cubicBezTo>
                    <a:pt x="240974" y="1191"/>
                    <a:pt x="209621" y="2382"/>
                    <a:pt x="177077" y="7144"/>
                  </a:cubicBezTo>
                  <a:cubicBezTo>
                    <a:pt x="144533" y="11906"/>
                    <a:pt x="100084" y="19447"/>
                    <a:pt x="77065" y="28575"/>
                  </a:cubicBezTo>
                  <a:cubicBezTo>
                    <a:pt x="54046" y="37703"/>
                    <a:pt x="48490" y="46434"/>
                    <a:pt x="38965" y="61912"/>
                  </a:cubicBezTo>
                  <a:cubicBezTo>
                    <a:pt x="29440" y="77390"/>
                    <a:pt x="26265" y="71041"/>
                    <a:pt x="19915" y="121444"/>
                  </a:cubicBezTo>
                  <a:cubicBezTo>
                    <a:pt x="13565" y="171847"/>
                    <a:pt x="3643" y="277812"/>
                    <a:pt x="865" y="364331"/>
                  </a:cubicBezTo>
                  <a:cubicBezTo>
                    <a:pt x="-1913" y="450850"/>
                    <a:pt x="2849" y="565150"/>
                    <a:pt x="3246" y="640556"/>
                  </a:cubicBezTo>
                  <a:cubicBezTo>
                    <a:pt x="3643" y="715962"/>
                    <a:pt x="1262" y="761207"/>
                    <a:pt x="3246" y="816769"/>
                  </a:cubicBezTo>
                  <a:cubicBezTo>
                    <a:pt x="5230" y="872331"/>
                    <a:pt x="9993" y="937816"/>
                    <a:pt x="15152" y="973931"/>
                  </a:cubicBezTo>
                  <a:cubicBezTo>
                    <a:pt x="20311" y="1010046"/>
                    <a:pt x="19914" y="1018778"/>
                    <a:pt x="34202" y="1033462"/>
                  </a:cubicBezTo>
                  <a:cubicBezTo>
                    <a:pt x="48489" y="1048146"/>
                    <a:pt x="72699" y="1055290"/>
                    <a:pt x="100877" y="1062037"/>
                  </a:cubicBezTo>
                  <a:cubicBezTo>
                    <a:pt x="129055" y="1068784"/>
                    <a:pt x="174696" y="1071960"/>
                    <a:pt x="203271" y="1073944"/>
                  </a:cubicBezTo>
                  <a:cubicBezTo>
                    <a:pt x="231846" y="1075928"/>
                    <a:pt x="252086" y="1074936"/>
                    <a:pt x="272327" y="1073944"/>
                  </a:cubicBezTo>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Shape 156">
              <a:extLst>
                <a:ext uri="{FF2B5EF4-FFF2-40B4-BE49-F238E27FC236}">
                  <a16:creationId xmlns:a16="http://schemas.microsoft.com/office/drawing/2014/main" id="{AF3DDB0C-0EF9-4DF3-9764-1C0267313085}"/>
                </a:ext>
              </a:extLst>
            </p:cNvPr>
            <p:cNvSpPr/>
            <p:nvPr/>
          </p:nvSpPr>
          <p:spPr>
            <a:xfrm flipH="1">
              <a:off x="6578206" y="4582935"/>
              <a:ext cx="76808" cy="87879"/>
            </a:xfrm>
            <a:custGeom>
              <a:avLst/>
              <a:gdLst>
                <a:gd name="connsiteX0" fmla="*/ 90622 w 90786"/>
                <a:gd name="connsiteY0" fmla="*/ 268 h 87879"/>
                <a:gd name="connsiteX1" fmla="*/ 21565 w 90786"/>
                <a:gd name="connsiteY1" fmla="*/ 33606 h 87879"/>
                <a:gd name="connsiteX2" fmla="*/ 4897 w 90786"/>
                <a:gd name="connsiteY2" fmla="*/ 64562 h 87879"/>
                <a:gd name="connsiteX3" fmla="*/ 134 w 90786"/>
                <a:gd name="connsiteY3" fmla="*/ 85993 h 87879"/>
                <a:gd name="connsiteX4" fmla="*/ 2515 w 90786"/>
                <a:gd name="connsiteY4" fmla="*/ 85993 h 87879"/>
                <a:gd name="connsiteX5" fmla="*/ 14422 w 90786"/>
                <a:gd name="connsiteY5" fmla="*/ 78849 h 87879"/>
                <a:gd name="connsiteX6" fmla="*/ 40615 w 90786"/>
                <a:gd name="connsiteY6" fmla="*/ 52656 h 87879"/>
                <a:gd name="connsiteX7" fmla="*/ 90622 w 90786"/>
                <a:gd name="connsiteY7" fmla="*/ 268 h 8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86" h="87879">
                  <a:moveTo>
                    <a:pt x="90622" y="268"/>
                  </a:moveTo>
                  <a:cubicBezTo>
                    <a:pt x="87447" y="-2907"/>
                    <a:pt x="35853" y="22890"/>
                    <a:pt x="21565" y="33606"/>
                  </a:cubicBezTo>
                  <a:cubicBezTo>
                    <a:pt x="7277" y="44322"/>
                    <a:pt x="8469" y="55831"/>
                    <a:pt x="4897" y="64562"/>
                  </a:cubicBezTo>
                  <a:cubicBezTo>
                    <a:pt x="1325" y="73293"/>
                    <a:pt x="134" y="85993"/>
                    <a:pt x="134" y="85993"/>
                  </a:cubicBezTo>
                  <a:cubicBezTo>
                    <a:pt x="-263" y="89565"/>
                    <a:pt x="134" y="87184"/>
                    <a:pt x="2515" y="85993"/>
                  </a:cubicBezTo>
                  <a:cubicBezTo>
                    <a:pt x="4896" y="84802"/>
                    <a:pt x="8072" y="84405"/>
                    <a:pt x="14422" y="78849"/>
                  </a:cubicBezTo>
                  <a:cubicBezTo>
                    <a:pt x="20772" y="73293"/>
                    <a:pt x="31090" y="59800"/>
                    <a:pt x="40615" y="52656"/>
                  </a:cubicBezTo>
                  <a:cubicBezTo>
                    <a:pt x="50140" y="45512"/>
                    <a:pt x="93797" y="3443"/>
                    <a:pt x="90622" y="26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Freeform: Shape 157">
              <a:extLst>
                <a:ext uri="{FF2B5EF4-FFF2-40B4-BE49-F238E27FC236}">
                  <a16:creationId xmlns:a16="http://schemas.microsoft.com/office/drawing/2014/main" id="{4E15F3D0-B53D-4E69-81DE-50A9B9050ADA}"/>
                </a:ext>
              </a:extLst>
            </p:cNvPr>
            <p:cNvSpPr/>
            <p:nvPr/>
          </p:nvSpPr>
          <p:spPr>
            <a:xfrm flipH="1">
              <a:off x="6449043" y="4837997"/>
              <a:ext cx="214824" cy="195283"/>
            </a:xfrm>
            <a:custGeom>
              <a:avLst/>
              <a:gdLst>
                <a:gd name="connsiteX0" fmla="*/ 251536 w 253917"/>
                <a:gd name="connsiteY0" fmla="*/ 0 h 195505"/>
                <a:gd name="connsiteX1" fmla="*/ 115805 w 253917"/>
                <a:gd name="connsiteY1" fmla="*/ 7144 h 195505"/>
                <a:gd name="connsiteX2" fmla="*/ 53892 w 253917"/>
                <a:gd name="connsiteY2" fmla="*/ 23812 h 195505"/>
                <a:gd name="connsiteX3" fmla="*/ 3886 w 253917"/>
                <a:gd name="connsiteY3" fmla="*/ 50006 h 195505"/>
                <a:gd name="connsiteX4" fmla="*/ 3886 w 253917"/>
                <a:gd name="connsiteY4" fmla="*/ 54769 h 195505"/>
                <a:gd name="connsiteX5" fmla="*/ 8649 w 253917"/>
                <a:gd name="connsiteY5" fmla="*/ 69056 h 195505"/>
                <a:gd name="connsiteX6" fmla="*/ 44367 w 253917"/>
                <a:gd name="connsiteY6" fmla="*/ 138112 h 195505"/>
                <a:gd name="connsiteX7" fmla="*/ 63417 w 253917"/>
                <a:gd name="connsiteY7" fmla="*/ 185737 h 195505"/>
                <a:gd name="connsiteX8" fmla="*/ 72942 w 253917"/>
                <a:gd name="connsiteY8" fmla="*/ 195262 h 195505"/>
                <a:gd name="connsiteX9" fmla="*/ 87230 w 253917"/>
                <a:gd name="connsiteY9" fmla="*/ 192881 h 195505"/>
                <a:gd name="connsiteX10" fmla="*/ 161049 w 253917"/>
                <a:gd name="connsiteY10" fmla="*/ 180975 h 195505"/>
                <a:gd name="connsiteX11" fmla="*/ 220580 w 253917"/>
                <a:gd name="connsiteY11" fmla="*/ 180975 h 195505"/>
                <a:gd name="connsiteX12" fmla="*/ 253917 w 253917"/>
                <a:gd name="connsiteY12" fmla="*/ 178594 h 195505"/>
                <a:gd name="connsiteX0" fmla="*/ 251536 w 253917"/>
                <a:gd name="connsiteY0" fmla="*/ 0 h 195625"/>
                <a:gd name="connsiteX1" fmla="*/ 115805 w 253917"/>
                <a:gd name="connsiteY1" fmla="*/ 7144 h 195625"/>
                <a:gd name="connsiteX2" fmla="*/ 53892 w 253917"/>
                <a:gd name="connsiteY2" fmla="*/ 23812 h 195625"/>
                <a:gd name="connsiteX3" fmla="*/ 3886 w 253917"/>
                <a:gd name="connsiteY3" fmla="*/ 50006 h 195625"/>
                <a:gd name="connsiteX4" fmla="*/ 3886 w 253917"/>
                <a:gd name="connsiteY4" fmla="*/ 54769 h 195625"/>
                <a:gd name="connsiteX5" fmla="*/ 8649 w 253917"/>
                <a:gd name="connsiteY5" fmla="*/ 69056 h 195625"/>
                <a:gd name="connsiteX6" fmla="*/ 44367 w 253917"/>
                <a:gd name="connsiteY6" fmla="*/ 138112 h 195625"/>
                <a:gd name="connsiteX7" fmla="*/ 63417 w 253917"/>
                <a:gd name="connsiteY7" fmla="*/ 185737 h 195625"/>
                <a:gd name="connsiteX8" fmla="*/ 72942 w 253917"/>
                <a:gd name="connsiteY8" fmla="*/ 195262 h 195625"/>
                <a:gd name="connsiteX9" fmla="*/ 87230 w 253917"/>
                <a:gd name="connsiteY9" fmla="*/ 192881 h 195625"/>
                <a:gd name="connsiteX10" fmla="*/ 161049 w 253917"/>
                <a:gd name="connsiteY10" fmla="*/ 185737 h 195625"/>
                <a:gd name="connsiteX11" fmla="*/ 220580 w 253917"/>
                <a:gd name="connsiteY11" fmla="*/ 180975 h 195625"/>
                <a:gd name="connsiteX12" fmla="*/ 253917 w 253917"/>
                <a:gd name="connsiteY12" fmla="*/ 178594 h 195625"/>
                <a:gd name="connsiteX0" fmla="*/ 251536 w 253917"/>
                <a:gd name="connsiteY0" fmla="*/ 0 h 195729"/>
                <a:gd name="connsiteX1" fmla="*/ 115805 w 253917"/>
                <a:gd name="connsiteY1" fmla="*/ 7144 h 195729"/>
                <a:gd name="connsiteX2" fmla="*/ 53892 w 253917"/>
                <a:gd name="connsiteY2" fmla="*/ 23812 h 195729"/>
                <a:gd name="connsiteX3" fmla="*/ 3886 w 253917"/>
                <a:gd name="connsiteY3" fmla="*/ 50006 h 195729"/>
                <a:gd name="connsiteX4" fmla="*/ 3886 w 253917"/>
                <a:gd name="connsiteY4" fmla="*/ 54769 h 195729"/>
                <a:gd name="connsiteX5" fmla="*/ 8649 w 253917"/>
                <a:gd name="connsiteY5" fmla="*/ 69056 h 195729"/>
                <a:gd name="connsiteX6" fmla="*/ 44367 w 253917"/>
                <a:gd name="connsiteY6" fmla="*/ 138112 h 195729"/>
                <a:gd name="connsiteX7" fmla="*/ 63417 w 253917"/>
                <a:gd name="connsiteY7" fmla="*/ 185737 h 195729"/>
                <a:gd name="connsiteX8" fmla="*/ 72942 w 253917"/>
                <a:gd name="connsiteY8" fmla="*/ 195262 h 195729"/>
                <a:gd name="connsiteX9" fmla="*/ 87230 w 253917"/>
                <a:gd name="connsiteY9" fmla="*/ 192881 h 195729"/>
                <a:gd name="connsiteX10" fmla="*/ 158668 w 253917"/>
                <a:gd name="connsiteY10" fmla="*/ 180974 h 195729"/>
                <a:gd name="connsiteX11" fmla="*/ 220580 w 253917"/>
                <a:gd name="connsiteY11" fmla="*/ 180975 h 195729"/>
                <a:gd name="connsiteX12" fmla="*/ 253917 w 253917"/>
                <a:gd name="connsiteY12" fmla="*/ 178594 h 195729"/>
                <a:gd name="connsiteX0" fmla="*/ 251536 w 253917"/>
                <a:gd name="connsiteY0" fmla="*/ 0 h 195283"/>
                <a:gd name="connsiteX1" fmla="*/ 115805 w 253917"/>
                <a:gd name="connsiteY1" fmla="*/ 7144 h 195283"/>
                <a:gd name="connsiteX2" fmla="*/ 53892 w 253917"/>
                <a:gd name="connsiteY2" fmla="*/ 23812 h 195283"/>
                <a:gd name="connsiteX3" fmla="*/ 3886 w 253917"/>
                <a:gd name="connsiteY3" fmla="*/ 50006 h 195283"/>
                <a:gd name="connsiteX4" fmla="*/ 3886 w 253917"/>
                <a:gd name="connsiteY4" fmla="*/ 54769 h 195283"/>
                <a:gd name="connsiteX5" fmla="*/ 8649 w 253917"/>
                <a:gd name="connsiteY5" fmla="*/ 69056 h 195283"/>
                <a:gd name="connsiteX6" fmla="*/ 44367 w 253917"/>
                <a:gd name="connsiteY6" fmla="*/ 138112 h 195283"/>
                <a:gd name="connsiteX7" fmla="*/ 63417 w 253917"/>
                <a:gd name="connsiteY7" fmla="*/ 185737 h 195283"/>
                <a:gd name="connsiteX8" fmla="*/ 72942 w 253917"/>
                <a:gd name="connsiteY8" fmla="*/ 195262 h 195283"/>
                <a:gd name="connsiteX9" fmla="*/ 111042 w 253917"/>
                <a:gd name="connsiteY9" fmla="*/ 188118 h 195283"/>
                <a:gd name="connsiteX10" fmla="*/ 158668 w 253917"/>
                <a:gd name="connsiteY10" fmla="*/ 180974 h 195283"/>
                <a:gd name="connsiteX11" fmla="*/ 220580 w 253917"/>
                <a:gd name="connsiteY11" fmla="*/ 180975 h 195283"/>
                <a:gd name="connsiteX12" fmla="*/ 253917 w 253917"/>
                <a:gd name="connsiteY12" fmla="*/ 178594 h 195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917" h="195283">
                  <a:moveTo>
                    <a:pt x="251536" y="0"/>
                  </a:moveTo>
                  <a:cubicBezTo>
                    <a:pt x="200141" y="1587"/>
                    <a:pt x="148746" y="3175"/>
                    <a:pt x="115805" y="7144"/>
                  </a:cubicBezTo>
                  <a:cubicBezTo>
                    <a:pt x="82864" y="11113"/>
                    <a:pt x="72545" y="16668"/>
                    <a:pt x="53892" y="23812"/>
                  </a:cubicBezTo>
                  <a:cubicBezTo>
                    <a:pt x="35239" y="30956"/>
                    <a:pt x="3886" y="50006"/>
                    <a:pt x="3886" y="50006"/>
                  </a:cubicBezTo>
                  <a:cubicBezTo>
                    <a:pt x="-4448" y="55165"/>
                    <a:pt x="3092" y="51594"/>
                    <a:pt x="3886" y="54769"/>
                  </a:cubicBezTo>
                  <a:cubicBezTo>
                    <a:pt x="4680" y="57944"/>
                    <a:pt x="1902" y="55166"/>
                    <a:pt x="8649" y="69056"/>
                  </a:cubicBezTo>
                  <a:cubicBezTo>
                    <a:pt x="15396" y="82947"/>
                    <a:pt x="35239" y="118665"/>
                    <a:pt x="44367" y="138112"/>
                  </a:cubicBezTo>
                  <a:cubicBezTo>
                    <a:pt x="53495" y="157559"/>
                    <a:pt x="58654" y="176212"/>
                    <a:pt x="63417" y="185737"/>
                  </a:cubicBezTo>
                  <a:cubicBezTo>
                    <a:pt x="68180" y="195262"/>
                    <a:pt x="65005" y="194865"/>
                    <a:pt x="72942" y="195262"/>
                  </a:cubicBezTo>
                  <a:cubicBezTo>
                    <a:pt x="80879" y="195659"/>
                    <a:pt x="96754" y="190499"/>
                    <a:pt x="111042" y="188118"/>
                  </a:cubicBezTo>
                  <a:cubicBezTo>
                    <a:pt x="125330" y="185737"/>
                    <a:pt x="140412" y="182164"/>
                    <a:pt x="158668" y="180974"/>
                  </a:cubicBezTo>
                  <a:cubicBezTo>
                    <a:pt x="176924" y="179784"/>
                    <a:pt x="199943" y="180975"/>
                    <a:pt x="220580" y="180975"/>
                  </a:cubicBezTo>
                  <a:cubicBezTo>
                    <a:pt x="236455" y="180578"/>
                    <a:pt x="244987" y="179586"/>
                    <a:pt x="253917" y="1785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Freeform: Shape 158">
              <a:extLst>
                <a:ext uri="{FF2B5EF4-FFF2-40B4-BE49-F238E27FC236}">
                  <a16:creationId xmlns:a16="http://schemas.microsoft.com/office/drawing/2014/main" id="{B36CD0AE-8C26-4823-8866-E5DF57F5F757}"/>
                </a:ext>
              </a:extLst>
            </p:cNvPr>
            <p:cNvSpPr/>
            <p:nvPr/>
          </p:nvSpPr>
          <p:spPr>
            <a:xfrm flipH="1">
              <a:off x="6615352" y="4942772"/>
              <a:ext cx="47607" cy="445294"/>
            </a:xfrm>
            <a:custGeom>
              <a:avLst/>
              <a:gdLst>
                <a:gd name="connsiteX0" fmla="*/ 0 w 56271"/>
                <a:gd name="connsiteY0" fmla="*/ 0 h 445294"/>
                <a:gd name="connsiteX1" fmla="*/ 23813 w 56271"/>
                <a:gd name="connsiteY1" fmla="*/ 57150 h 445294"/>
                <a:gd name="connsiteX2" fmla="*/ 45244 w 56271"/>
                <a:gd name="connsiteY2" fmla="*/ 109537 h 445294"/>
                <a:gd name="connsiteX3" fmla="*/ 54769 w 56271"/>
                <a:gd name="connsiteY3" fmla="*/ 188119 h 445294"/>
                <a:gd name="connsiteX4" fmla="*/ 54769 w 56271"/>
                <a:gd name="connsiteY4" fmla="*/ 309562 h 445294"/>
                <a:gd name="connsiteX5" fmla="*/ 40481 w 56271"/>
                <a:gd name="connsiteY5" fmla="*/ 388144 h 445294"/>
                <a:gd name="connsiteX6" fmla="*/ 7144 w 56271"/>
                <a:gd name="connsiteY6" fmla="*/ 445294 h 445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71" h="445294">
                  <a:moveTo>
                    <a:pt x="0" y="0"/>
                  </a:moveTo>
                  <a:lnTo>
                    <a:pt x="23813" y="57150"/>
                  </a:lnTo>
                  <a:cubicBezTo>
                    <a:pt x="31354" y="75406"/>
                    <a:pt x="40085" y="87709"/>
                    <a:pt x="45244" y="109537"/>
                  </a:cubicBezTo>
                  <a:cubicBezTo>
                    <a:pt x="50403" y="131365"/>
                    <a:pt x="53182" y="154782"/>
                    <a:pt x="54769" y="188119"/>
                  </a:cubicBezTo>
                  <a:cubicBezTo>
                    <a:pt x="56356" y="221456"/>
                    <a:pt x="57150" y="276225"/>
                    <a:pt x="54769" y="309562"/>
                  </a:cubicBezTo>
                  <a:cubicBezTo>
                    <a:pt x="52388" y="342899"/>
                    <a:pt x="48418" y="365522"/>
                    <a:pt x="40481" y="388144"/>
                  </a:cubicBezTo>
                  <a:cubicBezTo>
                    <a:pt x="32544" y="410766"/>
                    <a:pt x="19844" y="428030"/>
                    <a:pt x="7144" y="44529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Shape 159">
              <a:extLst>
                <a:ext uri="{FF2B5EF4-FFF2-40B4-BE49-F238E27FC236}">
                  <a16:creationId xmlns:a16="http://schemas.microsoft.com/office/drawing/2014/main" id="{56DE39F0-9549-4953-AFF4-3173E332096B}"/>
                </a:ext>
              </a:extLst>
            </p:cNvPr>
            <p:cNvSpPr/>
            <p:nvPr/>
          </p:nvSpPr>
          <p:spPr>
            <a:xfrm flipH="1">
              <a:off x="6449042" y="5290397"/>
              <a:ext cx="191409" cy="183836"/>
            </a:xfrm>
            <a:custGeom>
              <a:avLst/>
              <a:gdLst>
                <a:gd name="connsiteX0" fmla="*/ 226236 w 230999"/>
                <a:gd name="connsiteY0" fmla="*/ 4801 h 169175"/>
                <a:gd name="connsiteX1" fmla="*/ 147655 w 230999"/>
                <a:gd name="connsiteY1" fmla="*/ 4801 h 169175"/>
                <a:gd name="connsiteX2" fmla="*/ 95267 w 230999"/>
                <a:gd name="connsiteY2" fmla="*/ 4801 h 169175"/>
                <a:gd name="connsiteX3" fmla="*/ 59549 w 230999"/>
                <a:gd name="connsiteY3" fmla="*/ 38 h 169175"/>
                <a:gd name="connsiteX4" fmla="*/ 57167 w 230999"/>
                <a:gd name="connsiteY4" fmla="*/ 2420 h 169175"/>
                <a:gd name="connsiteX5" fmla="*/ 50024 w 230999"/>
                <a:gd name="connsiteY5" fmla="*/ 11945 h 169175"/>
                <a:gd name="connsiteX6" fmla="*/ 35736 w 230999"/>
                <a:gd name="connsiteY6" fmla="*/ 73857 h 169175"/>
                <a:gd name="connsiteX7" fmla="*/ 11924 w 230999"/>
                <a:gd name="connsiteY7" fmla="*/ 109576 h 169175"/>
                <a:gd name="connsiteX8" fmla="*/ 17 w 230999"/>
                <a:gd name="connsiteY8" fmla="*/ 152438 h 169175"/>
                <a:gd name="connsiteX9" fmla="*/ 14305 w 230999"/>
                <a:gd name="connsiteY9" fmla="*/ 159582 h 169175"/>
                <a:gd name="connsiteX10" fmla="*/ 38117 w 230999"/>
                <a:gd name="connsiteY10" fmla="*/ 164345 h 169175"/>
                <a:gd name="connsiteX11" fmla="*/ 147655 w 230999"/>
                <a:gd name="connsiteY11" fmla="*/ 169107 h 169175"/>
                <a:gd name="connsiteX12" fmla="*/ 230999 w 230999"/>
                <a:gd name="connsiteY12" fmla="*/ 166726 h 169175"/>
                <a:gd name="connsiteX0" fmla="*/ 226235 w 230998"/>
                <a:gd name="connsiteY0" fmla="*/ 4801 h 169175"/>
                <a:gd name="connsiteX1" fmla="*/ 147654 w 230998"/>
                <a:gd name="connsiteY1" fmla="*/ 4801 h 169175"/>
                <a:gd name="connsiteX2" fmla="*/ 95266 w 230998"/>
                <a:gd name="connsiteY2" fmla="*/ 4801 h 169175"/>
                <a:gd name="connsiteX3" fmla="*/ 59548 w 230998"/>
                <a:gd name="connsiteY3" fmla="*/ 38 h 169175"/>
                <a:gd name="connsiteX4" fmla="*/ 57166 w 230998"/>
                <a:gd name="connsiteY4" fmla="*/ 2420 h 169175"/>
                <a:gd name="connsiteX5" fmla="*/ 50023 w 230998"/>
                <a:gd name="connsiteY5" fmla="*/ 11945 h 169175"/>
                <a:gd name="connsiteX6" fmla="*/ 30973 w 230998"/>
                <a:gd name="connsiteY6" fmla="*/ 69094 h 169175"/>
                <a:gd name="connsiteX7" fmla="*/ 11923 w 230998"/>
                <a:gd name="connsiteY7" fmla="*/ 109576 h 169175"/>
                <a:gd name="connsiteX8" fmla="*/ 16 w 230998"/>
                <a:gd name="connsiteY8" fmla="*/ 152438 h 169175"/>
                <a:gd name="connsiteX9" fmla="*/ 14304 w 230998"/>
                <a:gd name="connsiteY9" fmla="*/ 159582 h 169175"/>
                <a:gd name="connsiteX10" fmla="*/ 38116 w 230998"/>
                <a:gd name="connsiteY10" fmla="*/ 164345 h 169175"/>
                <a:gd name="connsiteX11" fmla="*/ 147654 w 230998"/>
                <a:gd name="connsiteY11" fmla="*/ 169107 h 169175"/>
                <a:gd name="connsiteX12" fmla="*/ 230998 w 230998"/>
                <a:gd name="connsiteY12" fmla="*/ 166726 h 169175"/>
                <a:gd name="connsiteX0" fmla="*/ 226235 w 228616"/>
                <a:gd name="connsiteY0" fmla="*/ 4801 h 178783"/>
                <a:gd name="connsiteX1" fmla="*/ 147654 w 228616"/>
                <a:gd name="connsiteY1" fmla="*/ 4801 h 178783"/>
                <a:gd name="connsiteX2" fmla="*/ 95266 w 228616"/>
                <a:gd name="connsiteY2" fmla="*/ 4801 h 178783"/>
                <a:gd name="connsiteX3" fmla="*/ 59548 w 228616"/>
                <a:gd name="connsiteY3" fmla="*/ 38 h 178783"/>
                <a:gd name="connsiteX4" fmla="*/ 57166 w 228616"/>
                <a:gd name="connsiteY4" fmla="*/ 2420 h 178783"/>
                <a:gd name="connsiteX5" fmla="*/ 50023 w 228616"/>
                <a:gd name="connsiteY5" fmla="*/ 11945 h 178783"/>
                <a:gd name="connsiteX6" fmla="*/ 30973 w 228616"/>
                <a:gd name="connsiteY6" fmla="*/ 69094 h 178783"/>
                <a:gd name="connsiteX7" fmla="*/ 11923 w 228616"/>
                <a:gd name="connsiteY7" fmla="*/ 109576 h 178783"/>
                <a:gd name="connsiteX8" fmla="*/ 16 w 228616"/>
                <a:gd name="connsiteY8" fmla="*/ 152438 h 178783"/>
                <a:gd name="connsiteX9" fmla="*/ 14304 w 228616"/>
                <a:gd name="connsiteY9" fmla="*/ 159582 h 178783"/>
                <a:gd name="connsiteX10" fmla="*/ 38116 w 228616"/>
                <a:gd name="connsiteY10" fmla="*/ 164345 h 178783"/>
                <a:gd name="connsiteX11" fmla="*/ 147654 w 228616"/>
                <a:gd name="connsiteY11" fmla="*/ 169107 h 178783"/>
                <a:gd name="connsiteX12" fmla="*/ 228616 w 228616"/>
                <a:gd name="connsiteY12" fmla="*/ 178632 h 178783"/>
                <a:gd name="connsiteX0" fmla="*/ 226235 w 228616"/>
                <a:gd name="connsiteY0" fmla="*/ 4801 h 181840"/>
                <a:gd name="connsiteX1" fmla="*/ 147654 w 228616"/>
                <a:gd name="connsiteY1" fmla="*/ 4801 h 181840"/>
                <a:gd name="connsiteX2" fmla="*/ 95266 w 228616"/>
                <a:gd name="connsiteY2" fmla="*/ 4801 h 181840"/>
                <a:gd name="connsiteX3" fmla="*/ 59548 w 228616"/>
                <a:gd name="connsiteY3" fmla="*/ 38 h 181840"/>
                <a:gd name="connsiteX4" fmla="*/ 57166 w 228616"/>
                <a:gd name="connsiteY4" fmla="*/ 2420 h 181840"/>
                <a:gd name="connsiteX5" fmla="*/ 50023 w 228616"/>
                <a:gd name="connsiteY5" fmla="*/ 11945 h 181840"/>
                <a:gd name="connsiteX6" fmla="*/ 30973 w 228616"/>
                <a:gd name="connsiteY6" fmla="*/ 69094 h 181840"/>
                <a:gd name="connsiteX7" fmla="*/ 11923 w 228616"/>
                <a:gd name="connsiteY7" fmla="*/ 109576 h 181840"/>
                <a:gd name="connsiteX8" fmla="*/ 16 w 228616"/>
                <a:gd name="connsiteY8" fmla="*/ 152438 h 181840"/>
                <a:gd name="connsiteX9" fmla="*/ 14304 w 228616"/>
                <a:gd name="connsiteY9" fmla="*/ 159582 h 181840"/>
                <a:gd name="connsiteX10" fmla="*/ 38116 w 228616"/>
                <a:gd name="connsiteY10" fmla="*/ 164345 h 181840"/>
                <a:gd name="connsiteX11" fmla="*/ 147654 w 228616"/>
                <a:gd name="connsiteY11" fmla="*/ 181013 h 181840"/>
                <a:gd name="connsiteX12" fmla="*/ 228616 w 228616"/>
                <a:gd name="connsiteY12" fmla="*/ 178632 h 181840"/>
                <a:gd name="connsiteX0" fmla="*/ 226235 w 228616"/>
                <a:gd name="connsiteY0" fmla="*/ 4801 h 181208"/>
                <a:gd name="connsiteX1" fmla="*/ 147654 w 228616"/>
                <a:gd name="connsiteY1" fmla="*/ 4801 h 181208"/>
                <a:gd name="connsiteX2" fmla="*/ 95266 w 228616"/>
                <a:gd name="connsiteY2" fmla="*/ 4801 h 181208"/>
                <a:gd name="connsiteX3" fmla="*/ 59548 w 228616"/>
                <a:gd name="connsiteY3" fmla="*/ 38 h 181208"/>
                <a:gd name="connsiteX4" fmla="*/ 57166 w 228616"/>
                <a:gd name="connsiteY4" fmla="*/ 2420 h 181208"/>
                <a:gd name="connsiteX5" fmla="*/ 50023 w 228616"/>
                <a:gd name="connsiteY5" fmla="*/ 11945 h 181208"/>
                <a:gd name="connsiteX6" fmla="*/ 30973 w 228616"/>
                <a:gd name="connsiteY6" fmla="*/ 69094 h 181208"/>
                <a:gd name="connsiteX7" fmla="*/ 11923 w 228616"/>
                <a:gd name="connsiteY7" fmla="*/ 109576 h 181208"/>
                <a:gd name="connsiteX8" fmla="*/ 16 w 228616"/>
                <a:gd name="connsiteY8" fmla="*/ 152438 h 181208"/>
                <a:gd name="connsiteX9" fmla="*/ 14304 w 228616"/>
                <a:gd name="connsiteY9" fmla="*/ 159582 h 181208"/>
                <a:gd name="connsiteX10" fmla="*/ 50022 w 228616"/>
                <a:gd name="connsiteY10" fmla="*/ 173870 h 181208"/>
                <a:gd name="connsiteX11" fmla="*/ 147654 w 228616"/>
                <a:gd name="connsiteY11" fmla="*/ 181013 h 181208"/>
                <a:gd name="connsiteX12" fmla="*/ 228616 w 228616"/>
                <a:gd name="connsiteY12" fmla="*/ 178632 h 181208"/>
                <a:gd name="connsiteX0" fmla="*/ 226235 w 228616"/>
                <a:gd name="connsiteY0" fmla="*/ 4801 h 186052"/>
                <a:gd name="connsiteX1" fmla="*/ 147654 w 228616"/>
                <a:gd name="connsiteY1" fmla="*/ 4801 h 186052"/>
                <a:gd name="connsiteX2" fmla="*/ 95266 w 228616"/>
                <a:gd name="connsiteY2" fmla="*/ 4801 h 186052"/>
                <a:gd name="connsiteX3" fmla="*/ 59548 w 228616"/>
                <a:gd name="connsiteY3" fmla="*/ 38 h 186052"/>
                <a:gd name="connsiteX4" fmla="*/ 57166 w 228616"/>
                <a:gd name="connsiteY4" fmla="*/ 2420 h 186052"/>
                <a:gd name="connsiteX5" fmla="*/ 50023 w 228616"/>
                <a:gd name="connsiteY5" fmla="*/ 11945 h 186052"/>
                <a:gd name="connsiteX6" fmla="*/ 30973 w 228616"/>
                <a:gd name="connsiteY6" fmla="*/ 69094 h 186052"/>
                <a:gd name="connsiteX7" fmla="*/ 11923 w 228616"/>
                <a:gd name="connsiteY7" fmla="*/ 109576 h 186052"/>
                <a:gd name="connsiteX8" fmla="*/ 16 w 228616"/>
                <a:gd name="connsiteY8" fmla="*/ 152438 h 186052"/>
                <a:gd name="connsiteX9" fmla="*/ 14304 w 228616"/>
                <a:gd name="connsiteY9" fmla="*/ 159582 h 186052"/>
                <a:gd name="connsiteX10" fmla="*/ 50022 w 228616"/>
                <a:gd name="connsiteY10" fmla="*/ 173870 h 186052"/>
                <a:gd name="connsiteX11" fmla="*/ 147654 w 228616"/>
                <a:gd name="connsiteY11" fmla="*/ 181013 h 186052"/>
                <a:gd name="connsiteX12" fmla="*/ 228616 w 228616"/>
                <a:gd name="connsiteY12" fmla="*/ 185775 h 186052"/>
                <a:gd name="connsiteX0" fmla="*/ 226235 w 228616"/>
                <a:gd name="connsiteY0" fmla="*/ 4801 h 183836"/>
                <a:gd name="connsiteX1" fmla="*/ 147654 w 228616"/>
                <a:gd name="connsiteY1" fmla="*/ 4801 h 183836"/>
                <a:gd name="connsiteX2" fmla="*/ 95266 w 228616"/>
                <a:gd name="connsiteY2" fmla="*/ 4801 h 183836"/>
                <a:gd name="connsiteX3" fmla="*/ 59548 w 228616"/>
                <a:gd name="connsiteY3" fmla="*/ 38 h 183836"/>
                <a:gd name="connsiteX4" fmla="*/ 57166 w 228616"/>
                <a:gd name="connsiteY4" fmla="*/ 2420 h 183836"/>
                <a:gd name="connsiteX5" fmla="*/ 50023 w 228616"/>
                <a:gd name="connsiteY5" fmla="*/ 11945 h 183836"/>
                <a:gd name="connsiteX6" fmla="*/ 30973 w 228616"/>
                <a:gd name="connsiteY6" fmla="*/ 69094 h 183836"/>
                <a:gd name="connsiteX7" fmla="*/ 11923 w 228616"/>
                <a:gd name="connsiteY7" fmla="*/ 109576 h 183836"/>
                <a:gd name="connsiteX8" fmla="*/ 16 w 228616"/>
                <a:gd name="connsiteY8" fmla="*/ 152438 h 183836"/>
                <a:gd name="connsiteX9" fmla="*/ 14304 w 228616"/>
                <a:gd name="connsiteY9" fmla="*/ 159582 h 183836"/>
                <a:gd name="connsiteX10" fmla="*/ 50022 w 228616"/>
                <a:gd name="connsiteY10" fmla="*/ 173870 h 183836"/>
                <a:gd name="connsiteX11" fmla="*/ 147654 w 228616"/>
                <a:gd name="connsiteY11" fmla="*/ 181013 h 183836"/>
                <a:gd name="connsiteX12" fmla="*/ 228616 w 228616"/>
                <a:gd name="connsiteY12" fmla="*/ 183394 h 183836"/>
                <a:gd name="connsiteX0" fmla="*/ 223860 w 226241"/>
                <a:gd name="connsiteY0" fmla="*/ 4801 h 183836"/>
                <a:gd name="connsiteX1" fmla="*/ 145279 w 226241"/>
                <a:gd name="connsiteY1" fmla="*/ 4801 h 183836"/>
                <a:gd name="connsiteX2" fmla="*/ 92891 w 226241"/>
                <a:gd name="connsiteY2" fmla="*/ 4801 h 183836"/>
                <a:gd name="connsiteX3" fmla="*/ 57173 w 226241"/>
                <a:gd name="connsiteY3" fmla="*/ 38 h 183836"/>
                <a:gd name="connsiteX4" fmla="*/ 54791 w 226241"/>
                <a:gd name="connsiteY4" fmla="*/ 2420 h 183836"/>
                <a:gd name="connsiteX5" fmla="*/ 47648 w 226241"/>
                <a:gd name="connsiteY5" fmla="*/ 11945 h 183836"/>
                <a:gd name="connsiteX6" fmla="*/ 28598 w 226241"/>
                <a:gd name="connsiteY6" fmla="*/ 69094 h 183836"/>
                <a:gd name="connsiteX7" fmla="*/ 9548 w 226241"/>
                <a:gd name="connsiteY7" fmla="*/ 109576 h 183836"/>
                <a:gd name="connsiteX8" fmla="*/ 22 w 226241"/>
                <a:gd name="connsiteY8" fmla="*/ 142913 h 183836"/>
                <a:gd name="connsiteX9" fmla="*/ 11929 w 226241"/>
                <a:gd name="connsiteY9" fmla="*/ 159582 h 183836"/>
                <a:gd name="connsiteX10" fmla="*/ 47647 w 226241"/>
                <a:gd name="connsiteY10" fmla="*/ 173870 h 183836"/>
                <a:gd name="connsiteX11" fmla="*/ 145279 w 226241"/>
                <a:gd name="connsiteY11" fmla="*/ 181013 h 183836"/>
                <a:gd name="connsiteX12" fmla="*/ 226241 w 226241"/>
                <a:gd name="connsiteY12" fmla="*/ 183394 h 183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241" h="183836">
                  <a:moveTo>
                    <a:pt x="223860" y="4801"/>
                  </a:moveTo>
                  <a:lnTo>
                    <a:pt x="145279" y="4801"/>
                  </a:lnTo>
                  <a:cubicBezTo>
                    <a:pt x="123451" y="4801"/>
                    <a:pt x="107575" y="5595"/>
                    <a:pt x="92891" y="4801"/>
                  </a:cubicBezTo>
                  <a:cubicBezTo>
                    <a:pt x="78207" y="4007"/>
                    <a:pt x="57173" y="38"/>
                    <a:pt x="57173" y="38"/>
                  </a:cubicBezTo>
                  <a:cubicBezTo>
                    <a:pt x="50823" y="-359"/>
                    <a:pt x="54791" y="2420"/>
                    <a:pt x="54791" y="2420"/>
                  </a:cubicBezTo>
                  <a:cubicBezTo>
                    <a:pt x="53204" y="4404"/>
                    <a:pt x="52013" y="833"/>
                    <a:pt x="47648" y="11945"/>
                  </a:cubicBezTo>
                  <a:cubicBezTo>
                    <a:pt x="43283" y="23057"/>
                    <a:pt x="34948" y="52822"/>
                    <a:pt x="28598" y="69094"/>
                  </a:cubicBezTo>
                  <a:cubicBezTo>
                    <a:pt x="22248" y="85366"/>
                    <a:pt x="14311" y="97273"/>
                    <a:pt x="9548" y="109576"/>
                  </a:cubicBezTo>
                  <a:cubicBezTo>
                    <a:pt x="4785" y="121879"/>
                    <a:pt x="-375" y="134579"/>
                    <a:pt x="22" y="142913"/>
                  </a:cubicBezTo>
                  <a:cubicBezTo>
                    <a:pt x="419" y="151247"/>
                    <a:pt x="3992" y="154423"/>
                    <a:pt x="11929" y="159582"/>
                  </a:cubicBezTo>
                  <a:cubicBezTo>
                    <a:pt x="19866" y="164741"/>
                    <a:pt x="25422" y="170298"/>
                    <a:pt x="47647" y="173870"/>
                  </a:cubicBezTo>
                  <a:cubicBezTo>
                    <a:pt x="69872" y="177442"/>
                    <a:pt x="115513" y="179426"/>
                    <a:pt x="145279" y="181013"/>
                  </a:cubicBezTo>
                  <a:cubicBezTo>
                    <a:pt x="175045" y="182600"/>
                    <a:pt x="200642" y="184783"/>
                    <a:pt x="226241" y="183394"/>
                  </a:cubicBezTo>
                </a:path>
              </a:pathLst>
            </a:custGeom>
            <a:solidFill>
              <a:srgbClr val="2D5E7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61" name="Arc 160">
            <a:extLst>
              <a:ext uri="{FF2B5EF4-FFF2-40B4-BE49-F238E27FC236}">
                <a16:creationId xmlns:a16="http://schemas.microsoft.com/office/drawing/2014/main" id="{CBF746C3-0D42-4D04-A8AD-0E6D05F42C97}"/>
              </a:ext>
            </a:extLst>
          </p:cNvPr>
          <p:cNvSpPr/>
          <p:nvPr/>
        </p:nvSpPr>
        <p:spPr>
          <a:xfrm rot="5400000">
            <a:off x="6015956" y="3809054"/>
            <a:ext cx="1134569" cy="1134571"/>
          </a:xfrm>
          <a:prstGeom prst="arc">
            <a:avLst>
              <a:gd name="adj1" fmla="val 5735150"/>
              <a:gd name="adj2" fmla="val 0"/>
            </a:avLst>
          </a:prstGeom>
          <a:ln w="38100">
            <a:solidFill>
              <a:schemeClr val="bg1"/>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162" name="TextBox 161">
            <a:extLst>
              <a:ext uri="{FF2B5EF4-FFF2-40B4-BE49-F238E27FC236}">
                <a16:creationId xmlns:a16="http://schemas.microsoft.com/office/drawing/2014/main" id="{2917C8AE-2CED-44D8-821A-66ED5CD9B5D5}"/>
              </a:ext>
            </a:extLst>
          </p:cNvPr>
          <p:cNvSpPr txBox="1"/>
          <p:nvPr/>
        </p:nvSpPr>
        <p:spPr>
          <a:xfrm>
            <a:off x="6188531" y="4747251"/>
            <a:ext cx="516604" cy="293251"/>
          </a:xfrm>
          <a:prstGeom prst="rect">
            <a:avLst/>
          </a:prstGeom>
          <a:noFill/>
        </p:spPr>
        <p:txBody>
          <a:bodyPr wrap="square" rtlCol="0">
            <a:spAutoFit/>
          </a:bodyPr>
          <a:lstStyle/>
          <a:p>
            <a:pPr algn="ctr"/>
            <a:r>
              <a:rPr lang="en-AU" sz="2000" b="1" dirty="0">
                <a:solidFill>
                  <a:srgbClr val="01A0DF"/>
                </a:solidFill>
              </a:rPr>
              <a:t>U1</a:t>
            </a:r>
            <a:endParaRPr lang="en-AU" b="1" dirty="0">
              <a:solidFill>
                <a:srgbClr val="01A0DF"/>
              </a:solidFill>
            </a:endParaRPr>
          </a:p>
        </p:txBody>
      </p:sp>
      <p:sp>
        <p:nvSpPr>
          <p:cNvPr id="163" name="TextBox 162">
            <a:extLst>
              <a:ext uri="{FF2B5EF4-FFF2-40B4-BE49-F238E27FC236}">
                <a16:creationId xmlns:a16="http://schemas.microsoft.com/office/drawing/2014/main" id="{53215402-5091-48FD-8012-DF9623951EBC}"/>
              </a:ext>
            </a:extLst>
          </p:cNvPr>
          <p:cNvSpPr txBox="1"/>
          <p:nvPr/>
        </p:nvSpPr>
        <p:spPr>
          <a:xfrm>
            <a:off x="5664799" y="4286855"/>
            <a:ext cx="516604" cy="293251"/>
          </a:xfrm>
          <a:prstGeom prst="rect">
            <a:avLst/>
          </a:prstGeom>
          <a:noFill/>
        </p:spPr>
        <p:txBody>
          <a:bodyPr wrap="square" rtlCol="0">
            <a:spAutoFit/>
          </a:bodyPr>
          <a:lstStyle/>
          <a:p>
            <a:pPr algn="ctr"/>
            <a:r>
              <a:rPr lang="en-AU" sz="2000" b="1" dirty="0">
                <a:solidFill>
                  <a:srgbClr val="FFC000"/>
                </a:solidFill>
              </a:rPr>
              <a:t>U2</a:t>
            </a:r>
            <a:endParaRPr lang="en-AU" b="1" dirty="0">
              <a:solidFill>
                <a:srgbClr val="FFC000"/>
              </a:solidFill>
            </a:endParaRPr>
          </a:p>
        </p:txBody>
      </p:sp>
      <p:sp>
        <p:nvSpPr>
          <p:cNvPr id="164" name="Arrow: Chevron 163">
            <a:extLst>
              <a:ext uri="{FF2B5EF4-FFF2-40B4-BE49-F238E27FC236}">
                <a16:creationId xmlns:a16="http://schemas.microsoft.com/office/drawing/2014/main" id="{940FAC6E-5F84-4311-AC2A-C20CC3CFC21F}"/>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6_SLIDE_08_PARA_A">
            <a:hlinkClick r:id="" action="ppaction://media"/>
            <a:extLst>
              <a:ext uri="{FF2B5EF4-FFF2-40B4-BE49-F238E27FC236}">
                <a16:creationId xmlns:a16="http://schemas.microsoft.com/office/drawing/2014/main" id="{FFBE8EAC-B1B2-479C-A0AB-F2BFE951ED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24528" y="0"/>
            <a:ext cx="609600" cy="609600"/>
          </a:xfrm>
          <a:prstGeom prst="rect">
            <a:avLst/>
          </a:prstGeom>
        </p:spPr>
      </p:pic>
      <p:pic>
        <p:nvPicPr>
          <p:cNvPr id="3" name="TAC_MOD2_SNIP6_SLIDE_08_PARA_B">
            <a:hlinkClick r:id="" action="ppaction://media"/>
            <a:extLst>
              <a:ext uri="{FF2B5EF4-FFF2-40B4-BE49-F238E27FC236}">
                <a16:creationId xmlns:a16="http://schemas.microsoft.com/office/drawing/2014/main" id="{9938D3D9-B62C-47CA-94BB-DBACB21FAE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24528" y="656412"/>
            <a:ext cx="609600" cy="609600"/>
          </a:xfrm>
          <a:prstGeom prst="rect">
            <a:avLst/>
          </a:prstGeom>
        </p:spPr>
      </p:pic>
    </p:spTree>
    <p:extLst>
      <p:ext uri="{BB962C8B-B14F-4D97-AF65-F5344CB8AC3E}">
        <p14:creationId xmlns:p14="http://schemas.microsoft.com/office/powerpoint/2010/main" val="365702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par>
                                <p:cTn id="11" presetID="10" presetClass="entr" presetSubtype="0" fill="hold" nodeType="withEffect">
                                  <p:stCondLst>
                                    <p:cond delay="5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 presetClass="mediacall" presetSubtype="0" fill="hold" nodeType="withEffect">
                                  <p:stCondLst>
                                    <p:cond delay="1000"/>
                                  </p:stCondLst>
                                  <p:childTnLst>
                                    <p:cmd type="call" cmd="playFrom(0.0)">
                                      <p:cBhvr>
                                        <p:cTn id="15" dur="43220" fill="hold"/>
                                        <p:tgtEl>
                                          <p:spTgt spid="2"/>
                                        </p:tgtEl>
                                      </p:cBhvr>
                                    </p:cmd>
                                  </p:childTnLst>
                                </p:cTn>
                              </p:par>
                            </p:childTnLst>
                          </p:cTn>
                        </p:par>
                        <p:par>
                          <p:cTn id="16" fill="hold">
                            <p:stCondLst>
                              <p:cond delay="44220"/>
                            </p:stCondLst>
                            <p:childTnLst>
                              <p:par>
                                <p:cTn id="17" presetID="3" presetClass="mediacall" presetSubtype="0" fill="hold" nodeType="afterEffect">
                                  <p:stCondLst>
                                    <p:cond delay="500"/>
                                  </p:stCondLst>
                                  <p:childTnLst>
                                    <p:cmd type="call" cmd="stop">
                                      <p:cBhvr>
                                        <p:cTn id="18" dur="1" fill="hold"/>
                                        <p:tgtEl>
                                          <p:spTgt spid="2"/>
                                        </p:tgtEl>
                                      </p:cBhvr>
                                    </p:cmd>
                                  </p:childTnLst>
                                </p:cTn>
                              </p:par>
                              <p:par>
                                <p:cTn id="19" presetID="10" presetClass="entr" presetSubtype="0" fill="hold" grpId="0" nodeType="withEffect">
                                  <p:stCondLst>
                                    <p:cond delay="500"/>
                                  </p:stCondLst>
                                  <p:childTnLst>
                                    <p:set>
                                      <p:cBhvr>
                                        <p:cTn id="20" dur="1" fill="hold">
                                          <p:stCondLst>
                                            <p:cond delay="0"/>
                                          </p:stCondLst>
                                        </p:cTn>
                                        <p:tgtEl>
                                          <p:spTgt spid="164"/>
                                        </p:tgtEl>
                                        <p:attrNameLst>
                                          <p:attrName>style.visibility</p:attrName>
                                        </p:attrNameLst>
                                      </p:cBhvr>
                                      <p:to>
                                        <p:strVal val="visible"/>
                                      </p:to>
                                    </p:set>
                                    <p:animEffect transition="in" filter="fade">
                                      <p:cBhvr>
                                        <p:cTn id="21" dur="500"/>
                                        <p:tgtEl>
                                          <p:spTgt spid="16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fade">
                                      <p:cBhvr>
                                        <p:cTn id="26" dur="500"/>
                                        <p:tgtEl>
                                          <p:spTgt spid="7">
                                            <p:txEl>
                                              <p:pRg st="1" end="1"/>
                                            </p:txEl>
                                          </p:spTgt>
                                        </p:tgtEl>
                                      </p:cBhvr>
                                    </p:animEffect>
                                  </p:childTnLst>
                                </p:cTn>
                              </p:par>
                              <p:par>
                                <p:cTn id="27" presetID="24" presetClass="emph" presetSubtype="0" fill="hold" nodeType="withEffect">
                                  <p:stCondLst>
                                    <p:cond delay="0"/>
                                  </p:stCondLst>
                                  <p:childTnLst>
                                    <p:animClr clrSpc="hsl" dir="cw">
                                      <p:cBhvr override="childStyle">
                                        <p:cTn id="28" dur="500" fill="hold"/>
                                        <p:tgtEl>
                                          <p:spTgt spid="7">
                                            <p:txEl>
                                              <p:pRg st="0" end="0"/>
                                            </p:txEl>
                                          </p:spTgt>
                                        </p:tgtEl>
                                        <p:attrNameLst>
                                          <p:attrName>style.color</p:attrName>
                                        </p:attrNameLst>
                                      </p:cBhvr>
                                      <p:by>
                                        <p:hsl h="0" s="-12549" l="-25098"/>
                                      </p:by>
                                    </p:animClr>
                                    <p:animClr clrSpc="hsl" dir="cw">
                                      <p:cBhvr>
                                        <p:cTn id="29" dur="500" fill="hold"/>
                                        <p:tgtEl>
                                          <p:spTgt spid="7">
                                            <p:txEl>
                                              <p:pRg st="0" end="0"/>
                                            </p:txEl>
                                          </p:spTgt>
                                        </p:tgtEl>
                                        <p:attrNameLst>
                                          <p:attrName>fillcolor</p:attrName>
                                        </p:attrNameLst>
                                      </p:cBhvr>
                                      <p:by>
                                        <p:hsl h="0" s="-12549" l="-25098"/>
                                      </p:by>
                                    </p:animClr>
                                    <p:animClr clrSpc="hsl" dir="cw">
                                      <p:cBhvr>
                                        <p:cTn id="30" dur="500" fill="hold"/>
                                        <p:tgtEl>
                                          <p:spTgt spid="7">
                                            <p:txEl>
                                              <p:pRg st="0" end="0"/>
                                            </p:txEl>
                                          </p:spTgt>
                                        </p:tgtEl>
                                        <p:attrNameLst>
                                          <p:attrName>stroke.color</p:attrName>
                                        </p:attrNameLst>
                                      </p:cBhvr>
                                      <p:by>
                                        <p:hsl h="0" s="-12549" l="-25098"/>
                                      </p:by>
                                    </p:animClr>
                                    <p:set>
                                      <p:cBhvr>
                                        <p:cTn id="31" dur="500" fill="hold"/>
                                        <p:tgtEl>
                                          <p:spTgt spid="7">
                                            <p:txEl>
                                              <p:pRg st="0" end="0"/>
                                            </p:txEl>
                                          </p:spTgt>
                                        </p:tgtEl>
                                        <p:attrNameLst>
                                          <p:attrName>fill.type</p:attrName>
                                        </p:attrNameLst>
                                      </p:cBhvr>
                                      <p:to>
                                        <p:strVal val="solid"/>
                                      </p:to>
                                    </p:set>
                                  </p:childTnLst>
                                </p:cTn>
                              </p:par>
                              <p:par>
                                <p:cTn id="32" presetID="10" presetClass="exit" presetSubtype="0" fill="hold" grpId="1" nodeType="withEffect">
                                  <p:stCondLst>
                                    <p:cond delay="0"/>
                                  </p:stCondLst>
                                  <p:childTnLst>
                                    <p:animEffect transition="out" filter="fade">
                                      <p:cBhvr>
                                        <p:cTn id="33" dur="500"/>
                                        <p:tgtEl>
                                          <p:spTgt spid="164"/>
                                        </p:tgtEl>
                                      </p:cBhvr>
                                    </p:animEffect>
                                    <p:set>
                                      <p:cBhvr>
                                        <p:cTn id="34" dur="1" fill="hold">
                                          <p:stCondLst>
                                            <p:cond delay="499"/>
                                          </p:stCondLst>
                                        </p:cTn>
                                        <p:tgtEl>
                                          <p:spTgt spid="164"/>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fade">
                                      <p:cBhvr>
                                        <p:cTn id="37" dur="500"/>
                                        <p:tgtEl>
                                          <p:spTgt spid="11">
                                            <p:txEl>
                                              <p:pRg st="0" end="0"/>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500"/>
                                        <p:tgtEl>
                                          <p:spTgt spid="51"/>
                                        </p:tgtEl>
                                      </p:cBhvr>
                                    </p:animEffect>
                                  </p:childTnLst>
                                </p:cTn>
                              </p:par>
                              <p:par>
                                <p:cTn id="41" presetID="10" presetClass="entr" presetSubtype="0" fill="hold" grpId="0" nodeType="withEffect">
                                  <p:stCondLst>
                                    <p:cond delay="500"/>
                                  </p:stCondLst>
                                  <p:childTnLst>
                                    <p:set>
                                      <p:cBhvr>
                                        <p:cTn id="42" dur="1" fill="hold">
                                          <p:stCondLst>
                                            <p:cond delay="0"/>
                                          </p:stCondLst>
                                        </p:cTn>
                                        <p:tgtEl>
                                          <p:spTgt spid="162"/>
                                        </p:tgtEl>
                                        <p:attrNameLst>
                                          <p:attrName>style.visibility</p:attrName>
                                        </p:attrNameLst>
                                      </p:cBhvr>
                                      <p:to>
                                        <p:strVal val="visible"/>
                                      </p:to>
                                    </p:set>
                                    <p:animEffect transition="in" filter="fade">
                                      <p:cBhvr>
                                        <p:cTn id="43" dur="500"/>
                                        <p:tgtEl>
                                          <p:spTgt spid="162"/>
                                        </p:tgtEl>
                                      </p:cBhvr>
                                    </p:animEffect>
                                  </p:childTnLst>
                                </p:cTn>
                              </p:par>
                              <p:par>
                                <p:cTn id="44" presetID="10" presetClass="entr" presetSubtype="0" fill="hold" nodeType="withEffect">
                                  <p:stCondLst>
                                    <p:cond delay="750"/>
                                  </p:stCondLst>
                                  <p:childTnLst>
                                    <p:set>
                                      <p:cBhvr>
                                        <p:cTn id="45" dur="1" fill="hold">
                                          <p:stCondLst>
                                            <p:cond delay="0"/>
                                          </p:stCondLst>
                                        </p:cTn>
                                        <p:tgtEl>
                                          <p:spTgt spid="73"/>
                                        </p:tgtEl>
                                        <p:attrNameLst>
                                          <p:attrName>style.visibility</p:attrName>
                                        </p:attrNameLst>
                                      </p:cBhvr>
                                      <p:to>
                                        <p:strVal val="visible"/>
                                      </p:to>
                                    </p:set>
                                    <p:animEffect transition="in" filter="fade">
                                      <p:cBhvr>
                                        <p:cTn id="46" dur="500"/>
                                        <p:tgtEl>
                                          <p:spTgt spid="73"/>
                                        </p:tgtEl>
                                      </p:cBhvr>
                                    </p:animEffect>
                                  </p:childTnLst>
                                </p:cTn>
                              </p:par>
                              <p:par>
                                <p:cTn id="47" presetID="10" presetClass="entr" presetSubtype="0" fill="hold" nodeType="withEffect">
                                  <p:stCondLst>
                                    <p:cond delay="100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nodeType="withEffect">
                                  <p:stCondLst>
                                    <p:cond delay="1250"/>
                                  </p:stCondLst>
                                  <p:childTnLst>
                                    <p:set>
                                      <p:cBhvr>
                                        <p:cTn id="51" dur="1" fill="hold">
                                          <p:stCondLst>
                                            <p:cond delay="0"/>
                                          </p:stCondLst>
                                        </p:cTn>
                                        <p:tgtEl>
                                          <p:spTgt spid="95"/>
                                        </p:tgtEl>
                                        <p:attrNameLst>
                                          <p:attrName>style.visibility</p:attrName>
                                        </p:attrNameLst>
                                      </p:cBhvr>
                                      <p:to>
                                        <p:strVal val="visible"/>
                                      </p:to>
                                    </p:set>
                                    <p:animEffect transition="in" filter="fade">
                                      <p:cBhvr>
                                        <p:cTn id="52" dur="500"/>
                                        <p:tgtEl>
                                          <p:spTgt spid="95"/>
                                        </p:tgtEl>
                                      </p:cBhvr>
                                    </p:animEffect>
                                  </p:childTnLst>
                                </p:cTn>
                              </p:par>
                              <p:par>
                                <p:cTn id="53" presetID="10" presetClass="entr" presetSubtype="0" fill="hold" nodeType="withEffect">
                                  <p:stCondLst>
                                    <p:cond delay="150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1750"/>
                                  </p:stCondLst>
                                  <p:childTnLst>
                                    <p:set>
                                      <p:cBhvr>
                                        <p:cTn id="57" dur="1" fill="hold">
                                          <p:stCondLst>
                                            <p:cond delay="0"/>
                                          </p:stCondLst>
                                        </p:cTn>
                                        <p:tgtEl>
                                          <p:spTgt spid="128"/>
                                        </p:tgtEl>
                                        <p:attrNameLst>
                                          <p:attrName>style.visibility</p:attrName>
                                        </p:attrNameLst>
                                      </p:cBhvr>
                                      <p:to>
                                        <p:strVal val="visible"/>
                                      </p:to>
                                    </p:set>
                                    <p:animEffect transition="in" filter="fade">
                                      <p:cBhvr>
                                        <p:cTn id="58" dur="500"/>
                                        <p:tgtEl>
                                          <p:spTgt spid="128"/>
                                        </p:tgtEl>
                                      </p:cBhvr>
                                    </p:animEffect>
                                  </p:childTnLst>
                                </p:cTn>
                              </p:par>
                              <p:par>
                                <p:cTn id="59" presetID="10" presetClass="entr" presetSubtype="0" fill="hold" nodeType="withEffect">
                                  <p:stCondLst>
                                    <p:cond delay="2000"/>
                                  </p:stCondLst>
                                  <p:childTnLst>
                                    <p:set>
                                      <p:cBhvr>
                                        <p:cTn id="60" dur="1" fill="hold">
                                          <p:stCondLst>
                                            <p:cond delay="0"/>
                                          </p:stCondLst>
                                        </p:cTn>
                                        <p:tgtEl>
                                          <p:spTgt spid="150"/>
                                        </p:tgtEl>
                                        <p:attrNameLst>
                                          <p:attrName>style.visibility</p:attrName>
                                        </p:attrNameLst>
                                      </p:cBhvr>
                                      <p:to>
                                        <p:strVal val="visible"/>
                                      </p:to>
                                    </p:set>
                                    <p:animEffect transition="in" filter="fade">
                                      <p:cBhvr>
                                        <p:cTn id="61" dur="500"/>
                                        <p:tgtEl>
                                          <p:spTgt spid="150"/>
                                        </p:tgtEl>
                                      </p:cBhvr>
                                    </p:animEffect>
                                  </p:childTnLst>
                                </p:cTn>
                              </p:par>
                              <p:par>
                                <p:cTn id="62" presetID="10" presetClass="entr" presetSubtype="0" fill="hold" nodeType="withEffect">
                                  <p:stCondLst>
                                    <p:cond delay="225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500"/>
                                        <p:tgtEl>
                                          <p:spTgt spid="40"/>
                                        </p:tgtEl>
                                      </p:cBhvr>
                                    </p:animEffect>
                                  </p:childTnLst>
                                </p:cTn>
                              </p:par>
                              <p:par>
                                <p:cTn id="65" presetID="10" presetClass="entr" presetSubtype="0" fill="hold" nodeType="withEffect">
                                  <p:stCondLst>
                                    <p:cond delay="2500"/>
                                  </p:stCondLst>
                                  <p:childTnLst>
                                    <p:set>
                                      <p:cBhvr>
                                        <p:cTn id="66" dur="1" fill="hold">
                                          <p:stCondLst>
                                            <p:cond delay="0"/>
                                          </p:stCondLst>
                                        </p:cTn>
                                        <p:tgtEl>
                                          <p:spTgt spid="139"/>
                                        </p:tgtEl>
                                        <p:attrNameLst>
                                          <p:attrName>style.visibility</p:attrName>
                                        </p:attrNameLst>
                                      </p:cBhvr>
                                      <p:to>
                                        <p:strVal val="visible"/>
                                      </p:to>
                                    </p:set>
                                    <p:animEffect transition="in" filter="fade">
                                      <p:cBhvr>
                                        <p:cTn id="67" dur="500"/>
                                        <p:tgtEl>
                                          <p:spTgt spid="139"/>
                                        </p:tgtEl>
                                      </p:cBhvr>
                                    </p:animEffect>
                                  </p:childTnLst>
                                </p:cTn>
                              </p:par>
                              <p:par>
                                <p:cTn id="68" presetID="10" presetClass="entr" presetSubtype="0" fill="hold" nodeType="withEffect">
                                  <p:stCondLst>
                                    <p:cond delay="2750"/>
                                  </p:stCondLst>
                                  <p:childTnLst>
                                    <p:set>
                                      <p:cBhvr>
                                        <p:cTn id="69" dur="1" fill="hold">
                                          <p:stCondLst>
                                            <p:cond delay="0"/>
                                          </p:stCondLst>
                                        </p:cTn>
                                        <p:tgtEl>
                                          <p:spTgt spid="117"/>
                                        </p:tgtEl>
                                        <p:attrNameLst>
                                          <p:attrName>style.visibility</p:attrName>
                                        </p:attrNameLst>
                                      </p:cBhvr>
                                      <p:to>
                                        <p:strVal val="visible"/>
                                      </p:to>
                                    </p:set>
                                    <p:animEffect transition="in" filter="fade">
                                      <p:cBhvr>
                                        <p:cTn id="70" dur="500"/>
                                        <p:tgtEl>
                                          <p:spTgt spid="117"/>
                                        </p:tgtEl>
                                      </p:cBhvr>
                                    </p:animEffect>
                                  </p:childTnLst>
                                </p:cTn>
                              </p:par>
                              <p:par>
                                <p:cTn id="71" presetID="10" presetClass="entr" presetSubtype="0" fill="hold" nodeType="withEffect">
                                  <p:stCondLst>
                                    <p:cond delay="3000"/>
                                  </p:stCondLst>
                                  <p:childTnLst>
                                    <p:set>
                                      <p:cBhvr>
                                        <p:cTn id="72" dur="1" fill="hold">
                                          <p:stCondLst>
                                            <p:cond delay="0"/>
                                          </p:stCondLst>
                                        </p:cTn>
                                        <p:tgtEl>
                                          <p:spTgt spid="106"/>
                                        </p:tgtEl>
                                        <p:attrNameLst>
                                          <p:attrName>style.visibility</p:attrName>
                                        </p:attrNameLst>
                                      </p:cBhvr>
                                      <p:to>
                                        <p:strVal val="visible"/>
                                      </p:to>
                                    </p:set>
                                    <p:animEffect transition="in" filter="fade">
                                      <p:cBhvr>
                                        <p:cTn id="73" dur="500"/>
                                        <p:tgtEl>
                                          <p:spTgt spid="106"/>
                                        </p:tgtEl>
                                      </p:cBhvr>
                                    </p:animEffect>
                                  </p:childTnLst>
                                </p:cTn>
                              </p:par>
                              <p:par>
                                <p:cTn id="74" presetID="10" presetClass="entr" presetSubtype="0" fill="hold" grpId="0" nodeType="withEffect">
                                  <p:stCondLst>
                                    <p:cond delay="3000"/>
                                  </p:stCondLst>
                                  <p:childTnLst>
                                    <p:set>
                                      <p:cBhvr>
                                        <p:cTn id="75" dur="1" fill="hold">
                                          <p:stCondLst>
                                            <p:cond delay="0"/>
                                          </p:stCondLst>
                                        </p:cTn>
                                        <p:tgtEl>
                                          <p:spTgt spid="161"/>
                                        </p:tgtEl>
                                        <p:attrNameLst>
                                          <p:attrName>style.visibility</p:attrName>
                                        </p:attrNameLst>
                                      </p:cBhvr>
                                      <p:to>
                                        <p:strVal val="visible"/>
                                      </p:to>
                                    </p:set>
                                    <p:animEffect transition="in" filter="fade">
                                      <p:cBhvr>
                                        <p:cTn id="76" dur="500"/>
                                        <p:tgtEl>
                                          <p:spTgt spid="161"/>
                                        </p:tgtEl>
                                      </p:cBhvr>
                                    </p:animEffect>
                                  </p:childTnLst>
                                </p:cTn>
                              </p:par>
                              <p:par>
                                <p:cTn id="77" presetID="10" presetClass="entr" presetSubtype="0" fill="hold" grpId="0" nodeType="withEffect">
                                  <p:stCondLst>
                                    <p:cond delay="3000"/>
                                  </p:stCondLst>
                                  <p:childTnLst>
                                    <p:set>
                                      <p:cBhvr>
                                        <p:cTn id="78" dur="1" fill="hold">
                                          <p:stCondLst>
                                            <p:cond delay="0"/>
                                          </p:stCondLst>
                                        </p:cTn>
                                        <p:tgtEl>
                                          <p:spTgt spid="163"/>
                                        </p:tgtEl>
                                        <p:attrNameLst>
                                          <p:attrName>style.visibility</p:attrName>
                                        </p:attrNameLst>
                                      </p:cBhvr>
                                      <p:to>
                                        <p:strVal val="visible"/>
                                      </p:to>
                                    </p:set>
                                    <p:animEffect transition="in" filter="fade">
                                      <p:cBhvr>
                                        <p:cTn id="79" dur="500"/>
                                        <p:tgtEl>
                                          <p:spTgt spid="163"/>
                                        </p:tgtEl>
                                      </p:cBhvr>
                                    </p:animEffect>
                                  </p:childTnLst>
                                </p:cTn>
                              </p:par>
                              <p:par>
                                <p:cTn id="80" presetID="10" presetClass="entr" presetSubtype="0" fill="hold" nodeType="withEffect">
                                  <p:stCondLst>
                                    <p:cond delay="3250"/>
                                  </p:stCondLst>
                                  <p:childTnLst>
                                    <p:set>
                                      <p:cBhvr>
                                        <p:cTn id="81" dur="1" fill="hold">
                                          <p:stCondLst>
                                            <p:cond delay="0"/>
                                          </p:stCondLst>
                                        </p:cTn>
                                        <p:tgtEl>
                                          <p:spTgt spid="18"/>
                                        </p:tgtEl>
                                        <p:attrNameLst>
                                          <p:attrName>style.visibility</p:attrName>
                                        </p:attrNameLst>
                                      </p:cBhvr>
                                      <p:to>
                                        <p:strVal val="visible"/>
                                      </p:to>
                                    </p:set>
                                    <p:animEffect transition="in" filter="fade">
                                      <p:cBhvr>
                                        <p:cTn id="82" dur="500"/>
                                        <p:tgtEl>
                                          <p:spTgt spid="18"/>
                                        </p:tgtEl>
                                      </p:cBhvr>
                                    </p:animEffect>
                                  </p:childTnLst>
                                </p:cTn>
                              </p:par>
                              <p:par>
                                <p:cTn id="83" presetID="10" presetClass="entr" presetSubtype="0" fill="hold" nodeType="withEffect">
                                  <p:stCondLst>
                                    <p:cond delay="3500"/>
                                  </p:stCondLst>
                                  <p:childTnLst>
                                    <p:set>
                                      <p:cBhvr>
                                        <p:cTn id="84" dur="1" fill="hold">
                                          <p:stCondLst>
                                            <p:cond delay="0"/>
                                          </p:stCondLst>
                                        </p:cTn>
                                        <p:tgtEl>
                                          <p:spTgt spid="84"/>
                                        </p:tgtEl>
                                        <p:attrNameLst>
                                          <p:attrName>style.visibility</p:attrName>
                                        </p:attrNameLst>
                                      </p:cBhvr>
                                      <p:to>
                                        <p:strVal val="visible"/>
                                      </p:to>
                                    </p:set>
                                    <p:animEffect transition="in" filter="fade">
                                      <p:cBhvr>
                                        <p:cTn id="85" dur="500"/>
                                        <p:tgtEl>
                                          <p:spTgt spid="84"/>
                                        </p:tgtEl>
                                      </p:cBhvr>
                                    </p:animEffect>
                                  </p:childTnLst>
                                </p:cTn>
                              </p:par>
                              <p:par>
                                <p:cTn id="86" presetID="1" presetClass="mediacall" presetSubtype="0" fill="hold" nodeType="withEffect">
                                  <p:stCondLst>
                                    <p:cond delay="1000"/>
                                  </p:stCondLst>
                                  <p:childTnLst>
                                    <p:cmd type="call" cmd="playFrom(0.0)">
                                      <p:cBhvr>
                                        <p:cTn id="87" dur="26005" fill="hold"/>
                                        <p:tgtEl>
                                          <p:spTgt spid="3"/>
                                        </p:tgtEl>
                                      </p:cBhvr>
                                    </p:cmd>
                                  </p:childTnLst>
                                </p:cTn>
                              </p:par>
                            </p:childTnLst>
                          </p:cTn>
                        </p:par>
                        <p:par>
                          <p:cTn id="88" fill="hold">
                            <p:stCondLst>
                              <p:cond delay="27005"/>
                            </p:stCondLst>
                            <p:childTnLst>
                              <p:par>
                                <p:cTn id="89" presetID="3" presetClass="mediacall" presetSubtype="0" fill="hold" nodeType="afterEffect">
                                  <p:stCondLst>
                                    <p:cond delay="500"/>
                                  </p:stCondLst>
                                  <p:childTnLst>
                                    <p:cmd type="call" cmd="stop">
                                      <p:cBhvr>
                                        <p:cTn id="90" dur="1" fill="hold"/>
                                        <p:tgtEl>
                                          <p:spTgt spid="3"/>
                                        </p:tgtEl>
                                      </p:cBhvr>
                                    </p:cmd>
                                  </p:childTnLst>
                                </p:cTn>
                              </p:par>
                              <p:par>
                                <p:cTn id="91" presetID="10" presetClass="entr" presetSubtype="0" fill="hold" grpId="2" nodeType="withEffect">
                                  <p:stCondLst>
                                    <p:cond delay="500"/>
                                  </p:stCondLst>
                                  <p:childTnLst>
                                    <p:set>
                                      <p:cBhvr>
                                        <p:cTn id="92" dur="1" fill="hold">
                                          <p:stCondLst>
                                            <p:cond delay="0"/>
                                          </p:stCondLst>
                                        </p:cTn>
                                        <p:tgtEl>
                                          <p:spTgt spid="164"/>
                                        </p:tgtEl>
                                        <p:attrNameLst>
                                          <p:attrName>style.visibility</p:attrName>
                                        </p:attrNameLst>
                                      </p:cBhvr>
                                      <p:to>
                                        <p:strVal val="visible"/>
                                      </p:to>
                                    </p:set>
                                    <p:animEffect transition="in" filter="fade">
                                      <p:cBhvr>
                                        <p:cTn id="93"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4" fill="hold" display="0">
                  <p:stCondLst>
                    <p:cond delay="indefinite"/>
                  </p:stCondLst>
                  <p:endCondLst>
                    <p:cond evt="onStopAudio" delay="0">
                      <p:tgtEl>
                        <p:sldTgt/>
                      </p:tgtEl>
                    </p:cond>
                  </p:endCondLst>
                </p:cTn>
                <p:tgtEl>
                  <p:spTgt spid="2"/>
                </p:tgtEl>
              </p:cMediaNode>
            </p:audio>
            <p:audio>
              <p:cMediaNode vol="80000">
                <p:cTn id="95" fill="hold" display="0">
                  <p:stCondLst>
                    <p:cond delay="indefinite"/>
                  </p:stCondLst>
                  <p:endCondLst>
                    <p:cond evt="onStopAudio" delay="0">
                      <p:tgtEl>
                        <p:sldTgt/>
                      </p:tgtEl>
                    </p:cond>
                  </p:endCondLst>
                </p:cTn>
                <p:tgtEl>
                  <p:spTgt spid="3"/>
                </p:tgtEl>
              </p:cMediaNode>
            </p:audio>
          </p:childTnLst>
        </p:cTn>
      </p:par>
    </p:tnLst>
    <p:bldLst>
      <p:bldP spid="11" grpId="0" build="p"/>
      <p:bldP spid="17" grpId="0" build="p"/>
      <p:bldP spid="161" grpId="0" animBg="1"/>
      <p:bldP spid="162" grpId="0"/>
      <p:bldP spid="163" grpId="0"/>
      <p:bldP spid="164" grpId="0" animBg="1"/>
      <p:bldP spid="164" grpId="1" animBg="1"/>
      <p:bldP spid="164"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A543BF2-1B69-43C2-A593-492FDE1BA9C4}"/>
              </a:ext>
            </a:extLst>
          </p:cNvPr>
          <p:cNvSpPr>
            <a:spLocks noGrp="1"/>
          </p:cNvSpPr>
          <p:nvPr>
            <p:ph idx="1"/>
          </p:nvPr>
        </p:nvSpPr>
        <p:spPr/>
        <p:txBody>
          <a:bodyPr/>
          <a:lstStyle/>
          <a:p>
            <a:pPr marL="285750" indent="-285750">
              <a:buFont typeface="Arial" panose="020B0604020202020204" pitchFamily="34" charset="0"/>
              <a:buChar char="•"/>
            </a:pPr>
            <a:r>
              <a:rPr lang="en-AU" dirty="0">
                <a:solidFill>
                  <a:schemeClr val="bg1">
                    <a:lumMod val="75000"/>
                  </a:schemeClr>
                </a:solidFill>
              </a:rPr>
              <a:t>Reduce crash energy by reducing speed </a:t>
            </a:r>
          </a:p>
          <a:p>
            <a:pPr marL="285750" indent="-285750">
              <a:buFont typeface="Arial" panose="020B0604020202020204" pitchFamily="34" charset="0"/>
              <a:buChar char="•"/>
            </a:pPr>
            <a:r>
              <a:rPr lang="en-AU" dirty="0">
                <a:solidFill>
                  <a:schemeClr val="bg1">
                    <a:lumMod val="75000"/>
                  </a:schemeClr>
                </a:solidFill>
              </a:rPr>
              <a:t>Reduce impact angles</a:t>
            </a:r>
          </a:p>
          <a:p>
            <a:pPr marL="285750" indent="-285750">
              <a:buFont typeface="Arial" panose="020B0604020202020204" pitchFamily="34" charset="0"/>
              <a:buChar char="•"/>
            </a:pPr>
            <a:r>
              <a:rPr lang="en-AU" dirty="0"/>
              <a:t>Forgiving roadside hazards</a:t>
            </a:r>
          </a:p>
        </p:txBody>
      </p:sp>
      <p:sp>
        <p:nvSpPr>
          <p:cNvPr id="6" name="Title 5">
            <a:extLst>
              <a:ext uri="{FF2B5EF4-FFF2-40B4-BE49-F238E27FC236}">
                <a16:creationId xmlns:a16="http://schemas.microsoft.com/office/drawing/2014/main" id="{07EA2AF8-24CD-43EC-86A9-422D77F45474}"/>
              </a:ext>
            </a:extLst>
          </p:cNvPr>
          <p:cNvSpPr>
            <a:spLocks noGrp="1"/>
          </p:cNvSpPr>
          <p:nvPr>
            <p:ph type="title"/>
          </p:nvPr>
        </p:nvSpPr>
        <p:spPr/>
        <p:txBody>
          <a:bodyPr/>
          <a:lstStyle/>
          <a:p>
            <a:r>
              <a:rPr lang="en-AU" dirty="0"/>
              <a:t>Design that supports harm elimination</a:t>
            </a:r>
          </a:p>
        </p:txBody>
      </p:sp>
      <p:sp>
        <p:nvSpPr>
          <p:cNvPr id="4" name="Footer Placeholder 3">
            <a:extLst>
              <a:ext uri="{FF2B5EF4-FFF2-40B4-BE49-F238E27FC236}">
                <a16:creationId xmlns:a16="http://schemas.microsoft.com/office/drawing/2014/main" id="{96DC2DAB-EA80-4679-9300-6BDEE84DA031}"/>
              </a:ext>
            </a:extLst>
          </p:cNvPr>
          <p:cNvSpPr>
            <a:spLocks noGrp="1"/>
          </p:cNvSpPr>
          <p:nvPr>
            <p:ph type="ftr" sz="quarter" idx="10"/>
          </p:nvPr>
        </p:nvSpPr>
        <p:spPr/>
        <p:txBody>
          <a:bodyPr/>
          <a:lstStyle/>
          <a:p>
            <a:r>
              <a:rPr lang="en-US"/>
              <a:t>Module 2, Snippet 6</a:t>
            </a:r>
            <a:endParaRPr lang="en-US" dirty="0"/>
          </a:p>
        </p:txBody>
      </p:sp>
      <p:sp>
        <p:nvSpPr>
          <p:cNvPr id="11" name="Text Placeholder 10">
            <a:extLst>
              <a:ext uri="{FF2B5EF4-FFF2-40B4-BE49-F238E27FC236}">
                <a16:creationId xmlns:a16="http://schemas.microsoft.com/office/drawing/2014/main" id="{8281E3C1-6B6D-45A2-B2C1-C0E9C7B3CB37}"/>
              </a:ext>
            </a:extLst>
          </p:cNvPr>
          <p:cNvSpPr>
            <a:spLocks noGrp="1"/>
          </p:cNvSpPr>
          <p:nvPr>
            <p:ph type="body" sz="quarter" idx="14"/>
          </p:nvPr>
        </p:nvSpPr>
        <p:spPr/>
        <p:txBody>
          <a:bodyPr/>
          <a:lstStyle/>
          <a:p>
            <a:r>
              <a:rPr lang="en-AU" dirty="0"/>
              <a:t>Source: Safe System Solutions</a:t>
            </a:r>
          </a:p>
        </p:txBody>
      </p:sp>
      <p:sp>
        <p:nvSpPr>
          <p:cNvPr id="17" name="Text Placeholder 16">
            <a:extLst>
              <a:ext uri="{FF2B5EF4-FFF2-40B4-BE49-F238E27FC236}">
                <a16:creationId xmlns:a16="http://schemas.microsoft.com/office/drawing/2014/main" id="{3CB1B803-3525-4301-865C-1D9290E04950}"/>
              </a:ext>
            </a:extLst>
          </p:cNvPr>
          <p:cNvSpPr>
            <a:spLocks noGrp="1"/>
          </p:cNvSpPr>
          <p:nvPr>
            <p:ph type="body" sz="quarter" idx="15"/>
          </p:nvPr>
        </p:nvSpPr>
        <p:spPr/>
        <p:txBody>
          <a:bodyPr/>
          <a:lstStyle/>
          <a:p>
            <a:r>
              <a:rPr lang="en-AU" dirty="0"/>
              <a:t>Source: Safe System Solutions</a:t>
            </a:r>
          </a:p>
          <a:p>
            <a:endParaRPr lang="en-AU" dirty="0"/>
          </a:p>
        </p:txBody>
      </p:sp>
      <p:sp>
        <p:nvSpPr>
          <p:cNvPr id="5" name="Slide Number Placeholder 4">
            <a:extLst>
              <a:ext uri="{FF2B5EF4-FFF2-40B4-BE49-F238E27FC236}">
                <a16:creationId xmlns:a16="http://schemas.microsoft.com/office/drawing/2014/main" id="{709B8D32-CCAA-4A5B-8FB3-6CAE9A72252A}"/>
              </a:ext>
            </a:extLst>
          </p:cNvPr>
          <p:cNvSpPr>
            <a:spLocks noGrp="1"/>
          </p:cNvSpPr>
          <p:nvPr>
            <p:ph type="sldNum" sz="quarter" idx="11"/>
          </p:nvPr>
        </p:nvSpPr>
        <p:spPr/>
        <p:txBody>
          <a:bodyPr/>
          <a:lstStyle/>
          <a:p>
            <a:fld id="{A9D36E53-D99A-0F41-B3E8-EF235B9A2E23}" type="slidenum">
              <a:rPr lang="en-US" smtClean="0"/>
              <a:pPr/>
              <a:t>9</a:t>
            </a:fld>
            <a:endParaRPr lang="en-US" dirty="0"/>
          </a:p>
        </p:txBody>
      </p:sp>
      <p:pic>
        <p:nvPicPr>
          <p:cNvPr id="164" name="Picture 5">
            <a:extLst>
              <a:ext uri="{FF2B5EF4-FFF2-40B4-BE49-F238E27FC236}">
                <a16:creationId xmlns:a16="http://schemas.microsoft.com/office/drawing/2014/main" id="{88E57EA2-059D-413D-ABD7-56D6480B9261}"/>
              </a:ext>
            </a:extLst>
          </p:cNvPr>
          <p:cNvPicPr>
            <a:picLocks noGrp="1" noChangeAspect="1" noChangeArrowheads="1"/>
          </p:cNvPicPr>
          <p:nvPr>
            <p:ph type="pic" sz="quarter" idx="12"/>
          </p:nvPr>
        </p:nvPicPr>
        <p:blipFill>
          <a:blip r:embed="rId5" cstate="print">
            <a:extLst>
              <a:ext uri="{28A0092B-C50C-407E-A947-70E740481C1C}">
                <a14:useLocalDpi xmlns:a14="http://schemas.microsoft.com/office/drawing/2010/main" val="0"/>
              </a:ext>
            </a:extLst>
          </a:blip>
          <a:srcRect/>
          <a:stretch>
            <a:fillRect/>
          </a:stretch>
        </p:blipFill>
        <p:spPr bwMode="auto">
          <a:xfrm>
            <a:off x="628650" y="2959100"/>
            <a:ext cx="3865563"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 name="Picture Placeholder 165">
            <a:extLst>
              <a:ext uri="{FF2B5EF4-FFF2-40B4-BE49-F238E27FC236}">
                <a16:creationId xmlns:a16="http://schemas.microsoft.com/office/drawing/2014/main" id="{862EDFC6-AECE-4269-8263-DC12E5B31DDB}"/>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a:stretch>
            <a:fillRect/>
          </a:stretch>
        </p:blipFill>
        <p:spPr>
          <a:xfrm>
            <a:off x="4649788" y="2959100"/>
            <a:ext cx="3865562" cy="2941638"/>
          </a:xfrm>
          <a:prstGeom prst="rect">
            <a:avLst/>
          </a:prstGeom>
        </p:spPr>
      </p:pic>
      <p:sp>
        <p:nvSpPr>
          <p:cNvPr id="3" name="Rectangle: Rounded Corners 2">
            <a:extLst>
              <a:ext uri="{FF2B5EF4-FFF2-40B4-BE49-F238E27FC236}">
                <a16:creationId xmlns:a16="http://schemas.microsoft.com/office/drawing/2014/main" id="{8FC54FEF-A3B3-41BC-99EB-F73DD36D24C3}"/>
              </a:ext>
            </a:extLst>
          </p:cNvPr>
          <p:cNvSpPr/>
          <p:nvPr/>
        </p:nvSpPr>
        <p:spPr>
          <a:xfrm>
            <a:off x="2123728" y="4293096"/>
            <a:ext cx="936104" cy="1512168"/>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rrow: Chevron 11">
            <a:extLst>
              <a:ext uri="{FF2B5EF4-FFF2-40B4-BE49-F238E27FC236}">
                <a16:creationId xmlns:a16="http://schemas.microsoft.com/office/drawing/2014/main" id="{5450B155-15EF-4397-B2CF-0959A5F94CE6}"/>
              </a:ext>
            </a:extLst>
          </p:cNvPr>
          <p:cNvSpPr/>
          <p:nvPr/>
        </p:nvSpPr>
        <p:spPr>
          <a:xfrm>
            <a:off x="5876393" y="0"/>
            <a:ext cx="3276600" cy="961212"/>
          </a:xfrm>
          <a:prstGeom prst="chevron">
            <a:avLst>
              <a:gd name="adj" fmla="val 31880"/>
            </a:avLst>
          </a:prstGeom>
          <a:solidFill>
            <a:srgbClr val="01A0DF"/>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AU" sz="2000" b="1" i="1" dirty="0">
                <a:solidFill>
                  <a:schemeClr val="bg1"/>
                </a:solidFill>
                <a:latin typeface="+mj-lt"/>
              </a:rPr>
              <a:t>Press enter to continue</a:t>
            </a:r>
          </a:p>
        </p:txBody>
      </p:sp>
      <p:pic>
        <p:nvPicPr>
          <p:cNvPr id="2" name="TAC_MOD2_SNIP6_SLIDE_09_PARA_A">
            <a:hlinkClick r:id="" action="ppaction://media"/>
            <a:extLst>
              <a:ext uri="{FF2B5EF4-FFF2-40B4-BE49-F238E27FC236}">
                <a16:creationId xmlns:a16="http://schemas.microsoft.com/office/drawing/2014/main" id="{78E8316F-8F31-477A-96BD-45EB23A87C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2520" y="0"/>
            <a:ext cx="609600" cy="609600"/>
          </a:xfrm>
          <a:prstGeom prst="rect">
            <a:avLst/>
          </a:prstGeom>
        </p:spPr>
      </p:pic>
    </p:spTree>
    <p:extLst>
      <p:ext uri="{BB962C8B-B14F-4D97-AF65-F5344CB8AC3E}">
        <p14:creationId xmlns:p14="http://schemas.microsoft.com/office/powerpoint/2010/main" val="29015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64"/>
                                        </p:tgtEl>
                                        <p:attrNameLst>
                                          <p:attrName>style.visibility</p:attrName>
                                        </p:attrNameLst>
                                      </p:cBhvr>
                                      <p:to>
                                        <p:strVal val="visible"/>
                                      </p:to>
                                    </p:set>
                                    <p:animEffect transition="in" filter="fade">
                                      <p:cBhvr>
                                        <p:cTn id="10" dur="500"/>
                                        <p:tgtEl>
                                          <p:spTgt spid="16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500"/>
                                        <p:tgtEl>
                                          <p:spTgt spid="11">
                                            <p:txEl>
                                              <p:pRg st="0" end="0"/>
                                            </p:txEl>
                                          </p:spTgt>
                                        </p:tgtEl>
                                      </p:cBhvr>
                                    </p:animEffect>
                                  </p:childTnLst>
                                </p:cTn>
                              </p:par>
                              <p:par>
                                <p:cTn id="17" presetID="10" presetClass="entr" presetSubtype="0" fill="hold" nodeType="withEffect">
                                  <p:stCondLst>
                                    <p:cond delay="1500"/>
                                  </p:stCondLst>
                                  <p:childTnLst>
                                    <p:set>
                                      <p:cBhvr>
                                        <p:cTn id="18" dur="1" fill="hold">
                                          <p:stCondLst>
                                            <p:cond delay="0"/>
                                          </p:stCondLst>
                                        </p:cTn>
                                        <p:tgtEl>
                                          <p:spTgt spid="166"/>
                                        </p:tgtEl>
                                        <p:attrNameLst>
                                          <p:attrName>style.visibility</p:attrName>
                                        </p:attrNameLst>
                                      </p:cBhvr>
                                      <p:to>
                                        <p:strVal val="visible"/>
                                      </p:to>
                                    </p:set>
                                    <p:animEffect transition="in" filter="fade">
                                      <p:cBhvr>
                                        <p:cTn id="19" dur="500"/>
                                        <p:tgtEl>
                                          <p:spTgt spid="166"/>
                                        </p:tgtEl>
                                      </p:cBhvr>
                                    </p:animEffect>
                                  </p:childTnLst>
                                </p:cTn>
                              </p:par>
                              <p:par>
                                <p:cTn id="20" presetID="1" presetClass="mediacall" presetSubtype="0" fill="hold" nodeType="withEffect">
                                  <p:stCondLst>
                                    <p:cond delay="1000"/>
                                  </p:stCondLst>
                                  <p:childTnLst>
                                    <p:cmd type="call" cmd="playFrom(0.0)">
                                      <p:cBhvr>
                                        <p:cTn id="21" dur="48280" fill="hold"/>
                                        <p:tgtEl>
                                          <p:spTgt spid="2"/>
                                        </p:tgtEl>
                                      </p:cBhvr>
                                    </p:cmd>
                                  </p:childTnLst>
                                </p:cTn>
                              </p:par>
                            </p:childTnLst>
                          </p:cTn>
                        </p:par>
                        <p:par>
                          <p:cTn id="22" fill="hold">
                            <p:stCondLst>
                              <p:cond delay="49280"/>
                            </p:stCondLst>
                            <p:childTnLst>
                              <p:par>
                                <p:cTn id="23" presetID="3" presetClass="mediacall" presetSubtype="0" fill="hold" nodeType="afterEffect">
                                  <p:stCondLst>
                                    <p:cond delay="500"/>
                                  </p:stCondLst>
                                  <p:childTnLst>
                                    <p:cmd type="call" cmd="stop">
                                      <p:cBhvr>
                                        <p:cTn id="24" dur="1" fill="hold"/>
                                        <p:tgtEl>
                                          <p:spTgt spid="2"/>
                                        </p:tgtEl>
                                      </p:cBhvr>
                                    </p:cmd>
                                  </p:childTnLst>
                                </p:cTn>
                              </p:par>
                              <p:par>
                                <p:cTn id="25" presetID="10" presetClass="entr" presetSubtype="0"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childTnLst>
        </p:cTn>
      </p:par>
    </p:tnLst>
    <p:bldLst>
      <p:bldP spid="11" grpId="0" build="p"/>
      <p:bldP spid="17" grpId="0" build="p"/>
      <p:bldP spid="3" grpId="0" animBg="1"/>
      <p:bldP spid="1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VICROADS_n2596679_Powerpoint_Template_-_Safety</Template>
  <TotalTime>21166</TotalTime>
  <Words>3245</Words>
  <Application>Microsoft Office PowerPoint</Application>
  <PresentationFormat>On-screen Show (4:3)</PresentationFormat>
  <Paragraphs>196</Paragraphs>
  <Slides>18</Slides>
  <Notes>16</Notes>
  <HiddenSlides>0</HiddenSlides>
  <MMClips>32</MMClips>
  <ScaleCrop>false</ScaleCrop>
  <HeadingPairs>
    <vt:vector size="8" baseType="variant">
      <vt:variant>
        <vt:lpstr>Fonts Used</vt:lpstr>
      </vt:variant>
      <vt:variant>
        <vt:i4>4</vt:i4>
      </vt:variant>
      <vt:variant>
        <vt:lpstr>Theme</vt:lpstr>
      </vt:variant>
      <vt:variant>
        <vt:i4>1</vt:i4>
      </vt:variant>
      <vt:variant>
        <vt:lpstr>Slide Titles</vt:lpstr>
      </vt:variant>
      <vt:variant>
        <vt:i4>18</vt:i4>
      </vt:variant>
      <vt:variant>
        <vt:lpstr>Custom Shows</vt:lpstr>
      </vt:variant>
      <vt:variant>
        <vt:i4>5</vt:i4>
      </vt:variant>
    </vt:vector>
  </HeadingPairs>
  <TitlesOfParts>
    <vt:vector size="28" baseType="lpstr">
      <vt:lpstr>Arial</vt:lpstr>
      <vt:lpstr>Calibri</vt:lpstr>
      <vt:lpstr>Calibri Light</vt:lpstr>
      <vt:lpstr>Verdana</vt:lpstr>
      <vt:lpstr>Office Theme</vt:lpstr>
      <vt:lpstr>PowerPoint Presentation</vt:lpstr>
      <vt:lpstr>PowerPoint Presentation</vt:lpstr>
      <vt:lpstr>About this snippet</vt:lpstr>
      <vt:lpstr>PowerPoint Presentation</vt:lpstr>
      <vt:lpstr>Elements of harm elimination</vt:lpstr>
      <vt:lpstr>Safe System treatment hierarchy</vt:lpstr>
      <vt:lpstr>PowerPoint Presentation</vt:lpstr>
      <vt:lpstr>Design that supports harm elimination</vt:lpstr>
      <vt:lpstr>Design that supports harm elimination</vt:lpstr>
      <vt:lpstr>Design that supports harm elimination</vt:lpstr>
      <vt:lpstr>PowerPoint Presentation</vt:lpstr>
      <vt:lpstr>Harm elimination at intersections</vt:lpstr>
      <vt:lpstr>Harm elimination from head-on crashes</vt:lpstr>
      <vt:lpstr>PowerPoint Presentation</vt:lpstr>
      <vt:lpstr>Design that supports harm elimination</vt:lpstr>
      <vt:lpstr>Design that supports harm elimination</vt:lpstr>
      <vt:lpstr>Design that supports harm elimination</vt:lpstr>
      <vt:lpstr>PowerPoint Presentation</vt:lpstr>
      <vt:lpstr>Opening sequence</vt:lpstr>
      <vt:lpstr>Achieving zero harm</vt:lpstr>
      <vt:lpstr>Design that supports harm elimination</vt:lpstr>
      <vt:lpstr>Harm elimination examples</vt:lpstr>
      <vt:lpstr>Identifying Safe System design</vt:lpstr>
    </vt:vector>
  </TitlesOfParts>
  <Company>VicRoads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Road Safety in Victoria  Mark Russell Kenn Beer</dc:title>
  <dc:creator>williad</dc:creator>
  <cp:lastModifiedBy>Christine Albien (TAC)</cp:lastModifiedBy>
  <cp:revision>669</cp:revision>
  <dcterms:created xsi:type="dcterms:W3CDTF">2016-03-22T04:43:25Z</dcterms:created>
  <dcterms:modified xsi:type="dcterms:W3CDTF">2020-09-09T09:23:37Z</dcterms:modified>
</cp:coreProperties>
</file>