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8"/>
  </p:notesMasterIdLst>
  <p:handoutMasterIdLst>
    <p:handoutMasterId r:id="rId29"/>
  </p:handoutMasterIdLst>
  <p:sldIdLst>
    <p:sldId id="263" r:id="rId2"/>
    <p:sldId id="264" r:id="rId3"/>
    <p:sldId id="285" r:id="rId4"/>
    <p:sldId id="260" r:id="rId5"/>
    <p:sldId id="261" r:id="rId6"/>
    <p:sldId id="265" r:id="rId7"/>
    <p:sldId id="266" r:id="rId8"/>
    <p:sldId id="267" r:id="rId9"/>
    <p:sldId id="270" r:id="rId10"/>
    <p:sldId id="268" r:id="rId11"/>
    <p:sldId id="269" r:id="rId12"/>
    <p:sldId id="271" r:id="rId13"/>
    <p:sldId id="273" r:id="rId14"/>
    <p:sldId id="274" r:id="rId15"/>
    <p:sldId id="275" r:id="rId16"/>
    <p:sldId id="276" r:id="rId17"/>
    <p:sldId id="272" r:id="rId18"/>
    <p:sldId id="277" r:id="rId19"/>
    <p:sldId id="278" r:id="rId20"/>
    <p:sldId id="281" r:id="rId21"/>
    <p:sldId id="279" r:id="rId22"/>
    <p:sldId id="282" r:id="rId23"/>
    <p:sldId id="283" r:id="rId24"/>
    <p:sldId id="284" r:id="rId25"/>
    <p:sldId id="280" r:id="rId26"/>
    <p:sldId id="258" r:id="rId27"/>
  </p:sldIdLst>
  <p:sldSz cx="9144000" cy="6858000" type="screen4x3"/>
  <p:notesSz cx="6858000" cy="9144000"/>
  <p:custShowLst>
    <p:custShow name="Opening sequence" id="0">
      <p:sldLst>
        <p:sld r:id="rId2"/>
        <p:sld r:id="rId3"/>
        <p:sld r:id="rId4"/>
        <p:sld r:id="rId27"/>
      </p:sldLst>
    </p:custShow>
    <p:custShow name="How does harm occur?" id="1">
      <p:sldLst>
        <p:sld r:id="rId5"/>
        <p:sld r:id="rId6"/>
        <p:sld r:id="rId7"/>
        <p:sld r:id="rId8"/>
        <p:sld r:id="rId9"/>
        <p:sld r:id="rId10"/>
        <p:sld r:id="rId4"/>
        <p:sld r:id="rId27"/>
      </p:sldLst>
    </p:custShow>
    <p:custShow name="Harm elimination mechanisms" id="2">
      <p:sldLst>
        <p:sld r:id="rId11"/>
        <p:sld r:id="rId12"/>
        <p:sld r:id="rId4"/>
        <p:sld r:id="rId27"/>
      </p:sldLst>
    </p:custShow>
    <p:custShow name="Primary treatments" id="3">
      <p:sldLst>
        <p:sld r:id="rId13"/>
        <p:sld r:id="rId14"/>
        <p:sld r:id="rId15"/>
        <p:sld r:id="rId16"/>
        <p:sld r:id="rId17"/>
        <p:sld r:id="rId4"/>
        <p:sld r:id="rId27"/>
      </p:sldLst>
    </p:custShow>
    <p:custShow name="Supporting treatments" id="4">
      <p:sldLst>
        <p:sld r:id="rId18"/>
        <p:sld r:id="rId19"/>
        <p:sld r:id="rId20"/>
        <p:sld r:id="rId21"/>
        <p:sld r:id="rId22"/>
        <p:sld r:id="rId23"/>
        <p:sld r:id="rId24"/>
        <p:sld r:id="rId25"/>
        <p:sld r:id="rId26"/>
        <p:sld r:id="rId4"/>
        <p:sld r:id="rId27"/>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7C0302-ED25-4582-B53F-D95AFA853ACC}">
          <p14:sldIdLst>
            <p14:sldId id="263"/>
            <p14:sldId id="264"/>
            <p14:sldId id="285"/>
            <p14:sldId id="260"/>
            <p14:sldId id="261"/>
            <p14:sldId id="265"/>
            <p14:sldId id="266"/>
            <p14:sldId id="267"/>
            <p14:sldId id="270"/>
            <p14:sldId id="268"/>
            <p14:sldId id="269"/>
            <p14:sldId id="271"/>
            <p14:sldId id="273"/>
            <p14:sldId id="274"/>
            <p14:sldId id="275"/>
            <p14:sldId id="276"/>
            <p14:sldId id="272"/>
            <p14:sldId id="277"/>
            <p14:sldId id="278"/>
            <p14:sldId id="281"/>
            <p14:sldId id="279"/>
            <p14:sldId id="282"/>
            <p14:sldId id="283"/>
            <p14:sldId id="284"/>
            <p14:sldId id="280"/>
            <p14:sldId id="25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custShow id="0"/>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1429"/>
    <a:srgbClr val="01A0DF"/>
    <a:srgbClr val="F8801C"/>
    <a:srgbClr val="00A1DE"/>
    <a:srgbClr val="0080C4"/>
    <a:srgbClr val="009E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92"/>
    <p:restoredTop sz="80690" autoAdjust="0"/>
  </p:normalViewPr>
  <p:slideViewPr>
    <p:cSldViewPr snapToGrid="0" snapToObjects="1">
      <p:cViewPr varScale="1">
        <p:scale>
          <a:sx n="57" d="100"/>
          <a:sy n="57" d="100"/>
        </p:scale>
        <p:origin x="1468" y="40"/>
      </p:cViewPr>
      <p:guideLst>
        <p:guide orient="horz" pos="2160"/>
        <p:guide pos="2880"/>
      </p:guideLst>
    </p:cSldViewPr>
  </p:slideViewPr>
  <p:notesTextViewPr>
    <p:cViewPr>
      <p:scale>
        <a:sx n="3" d="2"/>
        <a:sy n="3" d="2"/>
      </p:scale>
      <p:origin x="0" y="0"/>
    </p:cViewPr>
  </p:notesTextViewPr>
  <p:notesViewPr>
    <p:cSldViewPr snapToGrid="0" snapToObjects="1">
      <p:cViewPr varScale="1">
        <p:scale>
          <a:sx n="84" d="100"/>
          <a:sy n="84" d="100"/>
        </p:scale>
        <p:origin x="297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CD5916-D172-4A09-BD0D-A3DED9E6E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B55E3E07-B411-4CC6-B5A3-88D8AFD9DA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41DB59-475A-4698-8B72-1094B5967226}" type="datetimeFigureOut">
              <a:rPr lang="en-AU" smtClean="0"/>
              <a:t>9/09/2020</a:t>
            </a:fld>
            <a:endParaRPr lang="en-AU"/>
          </a:p>
        </p:txBody>
      </p:sp>
      <p:sp>
        <p:nvSpPr>
          <p:cNvPr id="4" name="Footer Placeholder 3">
            <a:extLst>
              <a:ext uri="{FF2B5EF4-FFF2-40B4-BE49-F238E27FC236}">
                <a16:creationId xmlns:a16="http://schemas.microsoft.com/office/drawing/2014/main" id="{D282E1EC-48D9-41BA-BBD6-37F9CA907D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EB232147-7D0A-4BC9-B2C6-8240B774372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3BE0D8-D90C-43AA-8F0E-AC127F9B1C3A}" type="slidenum">
              <a:rPr lang="en-AU" smtClean="0"/>
              <a:t>‹#›</a:t>
            </a:fld>
            <a:endParaRPr lang="en-AU"/>
          </a:p>
        </p:txBody>
      </p:sp>
    </p:spTree>
    <p:extLst>
      <p:ext uri="{BB962C8B-B14F-4D97-AF65-F5344CB8AC3E}">
        <p14:creationId xmlns:p14="http://schemas.microsoft.com/office/powerpoint/2010/main" val="1139847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EB4C4A-11AE-4645-8A34-1A35389180E5}" type="datetimeFigureOut">
              <a:rPr lang="en-US" smtClean="0"/>
              <a:pPr/>
              <a:t>9/9/2020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E59ED5-2685-A749-A30B-E5DC3B170F8E}" type="slidenum">
              <a:rPr lang="en-US" smtClean="0"/>
              <a:pPr/>
              <a:t>‹#›</a:t>
            </a:fld>
            <a:endParaRPr lang="en-US"/>
          </a:p>
        </p:txBody>
      </p:sp>
    </p:spTree>
    <p:extLst>
      <p:ext uri="{BB962C8B-B14F-4D97-AF65-F5344CB8AC3E}">
        <p14:creationId xmlns:p14="http://schemas.microsoft.com/office/powerpoint/2010/main" val="1308047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Welcome to Module 3, Snippet 2 of Safe System for Universities. In this snippet, we will be talking about the harm of intersection crashes and the interventions available to eliminate harm at intersections.</a:t>
            </a:r>
          </a:p>
        </p:txBody>
      </p:sp>
      <p:sp>
        <p:nvSpPr>
          <p:cNvPr id="4" name="Slide Number Placeholder 3"/>
          <p:cNvSpPr>
            <a:spLocks noGrp="1"/>
          </p:cNvSpPr>
          <p:nvPr>
            <p:ph type="sldNum" sz="quarter" idx="5"/>
          </p:nvPr>
        </p:nvSpPr>
        <p:spPr/>
        <p:txBody>
          <a:bodyPr/>
          <a:lstStyle/>
          <a:p>
            <a:fld id="{50E59ED5-2685-A749-A30B-E5DC3B170F8E}" type="slidenum">
              <a:rPr lang="en-US" smtClean="0"/>
              <a:pPr/>
              <a:t>1</a:t>
            </a:fld>
            <a:endParaRPr lang="en-US"/>
          </a:p>
        </p:txBody>
      </p:sp>
    </p:spTree>
    <p:extLst>
      <p:ext uri="{BB962C8B-B14F-4D97-AF65-F5344CB8AC3E}">
        <p14:creationId xmlns:p14="http://schemas.microsoft.com/office/powerpoint/2010/main" val="2657933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Reducing the likelihood of a crash is often a primary consideration of many intersection designs. Most engineering features implemented at intersections are focussed on improving the level of control, increasing guidance and </a:t>
            </a:r>
            <a:r>
              <a:rPr lang="en-AU" dirty="0" err="1"/>
              <a:t>conspicuity</a:t>
            </a:r>
            <a:r>
              <a:rPr lang="en-AU" dirty="0"/>
              <a:t>, and reducing the possibility of confusion and error. This focus on likelihood has served us well, with many intersections providing efficient mobility to high volumes of road users. However, as it attested in crash history Australia wide, errors still occur and these errors sometimes lead to severe injury outcomes. And as such, a focus on likelihood alone will not achieve zero harm.</a:t>
            </a:r>
          </a:p>
          <a:p>
            <a:pPr marL="228600" indent="-228600">
              <a:buFont typeface="+mj-lt"/>
              <a:buAutoNum type="arabicPeriod"/>
            </a:pPr>
            <a:endParaRPr lang="en-AU" dirty="0"/>
          </a:p>
          <a:p>
            <a:pPr marL="228600" indent="-228600">
              <a:buFont typeface="+mj-lt"/>
              <a:buAutoNum type="arabicPeriod"/>
            </a:pPr>
            <a:r>
              <a:rPr lang="en-AU" dirty="0"/>
              <a:t>When a crash does occur, the best chance to avoid a severe injury outcome is to reduce the kinetic energy of the collision to below the threshold of the human body’s biomechanical tolerance to harm. In practice, this means reducing speed and impact angles to the level where the kinetic energy imparted upon vehicle occupants involved in the crash is not enough to cause harm. To do this, the design of intersections needs to be reimagined to one where both likelihood and consequence are a part of the design brief, instead of likelihood alone.</a:t>
            </a:r>
          </a:p>
          <a:p>
            <a:pPr marL="228600" indent="-228600">
              <a:buFont typeface="+mj-lt"/>
              <a:buAutoNum type="arabicPeriod"/>
            </a:pPr>
            <a:endParaRPr lang="en-AU" dirty="0"/>
          </a:p>
          <a:p>
            <a:pPr marL="228600" indent="-228600">
              <a:buFont typeface="+mj-lt"/>
              <a:buAutoNum type="arabicPeriod"/>
            </a:pPr>
            <a:r>
              <a:rPr lang="en-AU" dirty="0"/>
              <a:t>There is also a third part to the equation – exposure is a key mechanism of harm and therefore can also be used to our advantage. Some movements, such as right turns and through movements, are more prone to high severity outcomes than others. Banning certain movements and redirecting traffic to safer intersections can also be a powerful tool in the effort to eliminate harm. The example you can see here was implemented along Greenhill Road, a centrally located arterial road in Adelaide. The works focussed in preventing right turns from intersecting local roads, instead redirecting traffic to U-turn facilities that reduced exposure to right angle conflicts. </a:t>
            </a:r>
          </a:p>
          <a:p>
            <a:pPr marL="228600" indent="-228600">
              <a:buFont typeface="+mj-lt"/>
              <a:buAutoNum type="arabicPeriod"/>
            </a:pPr>
            <a:endParaRPr lang="en-AU" dirty="0"/>
          </a:p>
          <a:p>
            <a:pPr marL="228600" indent="-228600">
              <a:buFont typeface="+mj-lt"/>
              <a:buAutoNum type="arabicPeriod"/>
            </a:pPr>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11</a:t>
            </a:fld>
            <a:endParaRPr lang="en-US"/>
          </a:p>
        </p:txBody>
      </p:sp>
    </p:spTree>
    <p:extLst>
      <p:ext uri="{BB962C8B-B14F-4D97-AF65-F5344CB8AC3E}">
        <p14:creationId xmlns:p14="http://schemas.microsoft.com/office/powerpoint/2010/main" val="2903627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Next, let us discuss the primary treatments – those best aligned to the Safe System objective of eliminating fatal and serious injuries. </a:t>
            </a:r>
          </a:p>
        </p:txBody>
      </p:sp>
      <p:sp>
        <p:nvSpPr>
          <p:cNvPr id="4" name="Slide Number Placeholder 3"/>
          <p:cNvSpPr>
            <a:spLocks noGrp="1"/>
          </p:cNvSpPr>
          <p:nvPr>
            <p:ph type="sldNum" sz="quarter" idx="5"/>
          </p:nvPr>
        </p:nvSpPr>
        <p:spPr/>
        <p:txBody>
          <a:bodyPr/>
          <a:lstStyle/>
          <a:p>
            <a:fld id="{50E59ED5-2685-A749-A30B-E5DC3B170F8E}" type="slidenum">
              <a:rPr lang="en-US" smtClean="0"/>
              <a:pPr/>
              <a:t>12</a:t>
            </a:fld>
            <a:endParaRPr lang="en-US"/>
          </a:p>
        </p:txBody>
      </p:sp>
    </p:spTree>
    <p:extLst>
      <p:ext uri="{BB962C8B-B14F-4D97-AF65-F5344CB8AC3E}">
        <p14:creationId xmlns:p14="http://schemas.microsoft.com/office/powerpoint/2010/main" val="3153056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Grade separation is one of the best options we have for eliminating harm at intersections, as it largely eliminates the intersection of traffic streams by allowing them to cross over or under one-another. The only points of collision that remain are where traffic enters or exits the traffic streams through slip lanes. When an intersection is grade separated, right angle and right turn crashes, which often represent the majority of harm at intersections, are eliminated as the associated movements no longer exist. Rear end crashes, which can contribute to harm, are also greatly reduced as there is no longer a need for traffic to slow or stop before traversing the intersecting traffic stream.</a:t>
            </a:r>
          </a:p>
          <a:p>
            <a:pPr marL="228600" indent="-228600">
              <a:buFont typeface="+mj-lt"/>
              <a:buAutoNum type="arabicPeriod"/>
            </a:pPr>
            <a:endParaRPr lang="en-AU" dirty="0"/>
          </a:p>
          <a:p>
            <a:pPr marL="228600" indent="-228600">
              <a:buFont typeface="+mj-lt"/>
              <a:buAutoNum type="arabicPeriod"/>
            </a:pPr>
            <a:r>
              <a:rPr lang="en-AU" dirty="0"/>
              <a:t>Grade separation involves a substantial amount of work and generally more land than an at-grade intersection. The costs associated with the physical construction work and the acquisition of land, especially at already constricted locations such as in urban areas, means that their use is limited.</a:t>
            </a:r>
          </a:p>
          <a:p>
            <a:pPr marL="228600" indent="-228600">
              <a:buFont typeface="+mj-lt"/>
              <a:buAutoNum type="arabicPeriod"/>
            </a:pPr>
            <a:endParaRPr lang="en-AU" dirty="0"/>
          </a:p>
          <a:p>
            <a:pPr marL="228600" indent="-228600">
              <a:buFont typeface="+mj-lt"/>
              <a:buAutoNum type="arabicPeriod"/>
            </a:pPr>
            <a:r>
              <a:rPr lang="en-AU" dirty="0"/>
              <a:t>The large financial costs involved in grade separating intersections, as well as their expansive footprints mean that they are generally reserved for use along high-speed, high-volume restricted access roads, such as freeways and expressways. Partial grade separation is used to a limited extent in urban environments, where major arterial roads cross one-another – the benefits of such partial grade separation are not as great as with full grade separation, as right turns are generally still required and dealt with through signalisation.</a:t>
            </a:r>
          </a:p>
        </p:txBody>
      </p:sp>
      <p:sp>
        <p:nvSpPr>
          <p:cNvPr id="4" name="Slide Number Placeholder 3"/>
          <p:cNvSpPr>
            <a:spLocks noGrp="1"/>
          </p:cNvSpPr>
          <p:nvPr>
            <p:ph type="sldNum" sz="quarter" idx="5"/>
          </p:nvPr>
        </p:nvSpPr>
        <p:spPr/>
        <p:txBody>
          <a:bodyPr/>
          <a:lstStyle/>
          <a:p>
            <a:fld id="{50E59ED5-2685-A749-A30B-E5DC3B170F8E}" type="slidenum">
              <a:rPr lang="en-US" smtClean="0"/>
              <a:pPr/>
              <a:t>13</a:t>
            </a:fld>
            <a:endParaRPr lang="en-US"/>
          </a:p>
        </p:txBody>
      </p:sp>
    </p:spTree>
    <p:extLst>
      <p:ext uri="{BB962C8B-B14F-4D97-AF65-F5344CB8AC3E}">
        <p14:creationId xmlns:p14="http://schemas.microsoft.com/office/powerpoint/2010/main" val="2126224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Roundabouts have been used for many decades, though their safety benefits have only more recently been understood. They represent one of the best at-grade solutions that we currently possess. </a:t>
            </a:r>
          </a:p>
          <a:p>
            <a:pPr marL="228600" indent="-228600">
              <a:buFont typeface="+mj-lt"/>
              <a:buAutoNum type="arabicPeriod"/>
            </a:pPr>
            <a:endParaRPr lang="en-AU" dirty="0"/>
          </a:p>
          <a:p>
            <a:pPr marL="228600" indent="-228600">
              <a:buFont typeface="+mj-lt"/>
              <a:buAutoNum type="arabicPeriod"/>
            </a:pPr>
            <a:r>
              <a:rPr lang="en-AU" dirty="0"/>
              <a:t>The geometric design of roundabouts means that all vehicles are required to slow down before proceeding through the intersection, ensuring the kinetic energy of a crash will be far lower than at traditional right angle intersections. Additionally, the reduced impact angle between vehicles at locations of conflict mean that the relative velocity and therefore acceleration and force undergone during a crash will also be reduced.</a:t>
            </a:r>
          </a:p>
          <a:p>
            <a:pPr marL="228600" indent="-228600">
              <a:buFont typeface="+mj-lt"/>
              <a:buAutoNum type="arabicPeriod"/>
            </a:pPr>
            <a:endParaRPr lang="en-AU" dirty="0"/>
          </a:p>
          <a:p>
            <a:pPr marL="228600" indent="-228600">
              <a:buFont typeface="+mj-lt"/>
              <a:buAutoNum type="arabicPeriod"/>
            </a:pPr>
            <a:r>
              <a:rPr lang="en-AU" dirty="0"/>
              <a:t>The safety benefits of roundabouts are due in a large part to their ability to manage speed through their design. This means that the design of a roundabout can greatly affect its ability to reduce or eliminate harm. Larger roundabouts, especially along multi-lane roads, are often less capable of achieving safe intersection speeds between vehicles. Access requirements for larger vehicles, such as trucks and buses, can also compromise the ability to reduce light vehicle speeds, though design details such as roll-over aprons can help avoid such </a:t>
            </a:r>
            <a:r>
              <a:rPr lang="en-AU" dirty="0" err="1"/>
              <a:t>tradeoffs</a:t>
            </a:r>
            <a:r>
              <a:rPr lang="en-AU" dirty="0"/>
              <a:t>.</a:t>
            </a:r>
          </a:p>
        </p:txBody>
      </p:sp>
      <p:sp>
        <p:nvSpPr>
          <p:cNvPr id="4" name="Slide Number Placeholder 3"/>
          <p:cNvSpPr>
            <a:spLocks noGrp="1"/>
          </p:cNvSpPr>
          <p:nvPr>
            <p:ph type="sldNum" sz="quarter" idx="5"/>
          </p:nvPr>
        </p:nvSpPr>
        <p:spPr/>
        <p:txBody>
          <a:bodyPr/>
          <a:lstStyle/>
          <a:p>
            <a:fld id="{50E59ED5-2685-A749-A30B-E5DC3B170F8E}" type="slidenum">
              <a:rPr lang="en-US" smtClean="0"/>
              <a:pPr/>
              <a:t>14</a:t>
            </a:fld>
            <a:endParaRPr lang="en-US"/>
          </a:p>
        </p:txBody>
      </p:sp>
    </p:spTree>
    <p:extLst>
      <p:ext uri="{BB962C8B-B14F-4D97-AF65-F5344CB8AC3E}">
        <p14:creationId xmlns:p14="http://schemas.microsoft.com/office/powerpoint/2010/main" val="3093688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In some circumstances, roundabouts can have reduced capacity compared to signalised intersections. More recently, large capacity signalised roundabouts have been used to combine the capacity benefits of a signalised intersection with the safety benefits of a roundabout. Signalised roundabouts work by coordinating vehicle movements onto or around the circulating area of the roundabout. Partial signalisation has also been used on roundabouts where unequal flows and tidal flows on commuter routes can cause delays to traffic on the lower-volume approaches.</a:t>
            </a:r>
          </a:p>
          <a:p>
            <a:pPr marL="228600" indent="-228600">
              <a:buFont typeface="+mj-lt"/>
              <a:buAutoNum type="arabicPeriod"/>
            </a:pPr>
            <a:endParaRPr lang="en-AU" dirty="0"/>
          </a:p>
          <a:p>
            <a:pPr marL="228600" indent="-228600">
              <a:buFont typeface="+mj-lt"/>
              <a:buAutoNum type="arabicPeriod"/>
            </a:pPr>
            <a:r>
              <a:rPr lang="en-AU" dirty="0"/>
              <a:t>Over recent years, a number of other innovative roundabout designs have appeared. Mini roundabouts have become popular in Europe and some applications have been seen in Australia. The small footprints of mini roundabouts, which can be no larger than that of a traditional intersection, make them an attractive solution at small local road intersections. Larger designs such as the hamburger or cut-through roundabout, the flower roundabout and the turbo roundabout are largely designed to improve the capacity of multilane roundabouts. Turbo roundabouts, such as the one shown here also have a demonstrated safety benefit over traditional multilane roundabouts.</a:t>
            </a:r>
          </a:p>
          <a:p>
            <a:pPr marL="228600" indent="-228600">
              <a:buFont typeface="+mj-lt"/>
              <a:buAutoNum type="arabicPeriod"/>
            </a:pPr>
            <a:endParaRPr lang="en-AU" dirty="0"/>
          </a:p>
          <a:p>
            <a:pPr marL="228600" indent="-228600">
              <a:buFont typeface="+mj-lt"/>
              <a:buAutoNum type="arabicPeriod"/>
            </a:pPr>
            <a:r>
              <a:rPr lang="en-AU" dirty="0"/>
              <a:t>Another innovative solution is the compact rural roundabout. Rural roundabouts, placed at the intersection of high speed rural roads, have been designed with very large circulating radii to handle the generally high speed of vehicles approaching the intersections. This in-turn has limited their usefulness at sites with constricted space. The compact roundabout uses vertical deflection on approach to the roundabout to better manage approach speeds, and a smaller circulating radii requiring less space than a traditional design. This makes the compact rural roundabout a promising solution at sites where traditional roundabout designs would have been rejected due to their large size.</a:t>
            </a:r>
          </a:p>
        </p:txBody>
      </p:sp>
      <p:sp>
        <p:nvSpPr>
          <p:cNvPr id="4" name="Slide Number Placeholder 3"/>
          <p:cNvSpPr>
            <a:spLocks noGrp="1"/>
          </p:cNvSpPr>
          <p:nvPr>
            <p:ph type="sldNum" sz="quarter" idx="5"/>
          </p:nvPr>
        </p:nvSpPr>
        <p:spPr/>
        <p:txBody>
          <a:bodyPr/>
          <a:lstStyle/>
          <a:p>
            <a:fld id="{50E59ED5-2685-A749-A30B-E5DC3B170F8E}" type="slidenum">
              <a:rPr lang="en-US" smtClean="0"/>
              <a:pPr/>
              <a:t>15</a:t>
            </a:fld>
            <a:endParaRPr lang="en-US"/>
          </a:p>
        </p:txBody>
      </p:sp>
    </p:spTree>
    <p:extLst>
      <p:ext uri="{BB962C8B-B14F-4D97-AF65-F5344CB8AC3E}">
        <p14:creationId xmlns:p14="http://schemas.microsoft.com/office/powerpoint/2010/main" val="354946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Raised safety platforms are a recent innovation on a relatively old form of traffic management – the speed hump. Like the speed hump, raised safety platforms rely on vertical deflection to slow vehicles as they traverse the treatment. Unlike speed humps, raised safety platforms have been developed with intersection applications in mind.</a:t>
            </a:r>
          </a:p>
          <a:p>
            <a:pPr marL="228600" indent="-228600">
              <a:buFont typeface="+mj-lt"/>
              <a:buAutoNum type="arabicPeriod"/>
            </a:pPr>
            <a:endParaRPr lang="en-AU" dirty="0"/>
          </a:p>
          <a:p>
            <a:pPr marL="228600" indent="-228600">
              <a:buFont typeface="+mj-lt"/>
              <a:buAutoNum type="arabicPeriod"/>
            </a:pPr>
            <a:r>
              <a:rPr lang="en-AU" dirty="0"/>
              <a:t>Raised safety platforms reduce risk by reducing vehicle speeds at the location of the treatment. When applied at intersections, they can reduce the speeds of all vehicles as they traverse the intersection. The speed reducing properties of raised safety platforms are dependent on their design, meaning vehicle speeds can be managed to desirable levels dependent on the application.</a:t>
            </a:r>
          </a:p>
          <a:p>
            <a:pPr marL="228600" indent="-228600">
              <a:buFont typeface="+mj-lt"/>
              <a:buAutoNum type="arabicPeriod"/>
            </a:pPr>
            <a:endParaRPr lang="en-AU" dirty="0"/>
          </a:p>
          <a:p>
            <a:pPr marL="228600" indent="-228600">
              <a:buFont typeface="+mj-lt"/>
              <a:buAutoNum type="arabicPeriod"/>
            </a:pPr>
            <a:r>
              <a:rPr lang="en-AU" dirty="0"/>
              <a:t>A variation on the raised safety platform concept is the raised intersection, where the entire intersection forms a raised platform. While raised safety platforms are successfully used on low volume, low speed roads, they have also been developed with higher speed, higher volume road applications in mind. So far, several raised safety platform solutions have been applied along arterial roads in Australia. </a:t>
            </a:r>
          </a:p>
          <a:p>
            <a:pPr marL="228600" indent="-228600">
              <a:buFont typeface="+mj-lt"/>
              <a:buAutoNum type="arabicPeriod"/>
            </a:pPr>
            <a:endParaRPr lang="en-AU" dirty="0"/>
          </a:p>
          <a:p>
            <a:pPr marL="228600" indent="-228600">
              <a:buFont typeface="+mj-lt"/>
              <a:buAutoNum type="arabicPeriod"/>
            </a:pPr>
            <a:r>
              <a:rPr lang="en-AU" dirty="0"/>
              <a:t>An example is the intersection of the Surf Coast Highway and Kidman Avenue in Belmont, Victoria. The speed limit along the Surf Coast Highway is 70 km/h, while the raised safety platform slows vehicles through the intersection to a safer 50 km/h.</a:t>
            </a:r>
          </a:p>
        </p:txBody>
      </p:sp>
      <p:sp>
        <p:nvSpPr>
          <p:cNvPr id="4" name="Slide Number Placeholder 3"/>
          <p:cNvSpPr>
            <a:spLocks noGrp="1"/>
          </p:cNvSpPr>
          <p:nvPr>
            <p:ph type="sldNum" sz="quarter" idx="5"/>
          </p:nvPr>
        </p:nvSpPr>
        <p:spPr/>
        <p:txBody>
          <a:bodyPr/>
          <a:lstStyle/>
          <a:p>
            <a:fld id="{50E59ED5-2685-A749-A30B-E5DC3B170F8E}" type="slidenum">
              <a:rPr lang="en-US" smtClean="0"/>
              <a:pPr/>
              <a:t>16</a:t>
            </a:fld>
            <a:endParaRPr lang="en-US"/>
          </a:p>
        </p:txBody>
      </p:sp>
    </p:spTree>
    <p:extLst>
      <p:ext uri="{BB962C8B-B14F-4D97-AF65-F5344CB8AC3E}">
        <p14:creationId xmlns:p14="http://schemas.microsoft.com/office/powerpoint/2010/main" val="1193688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Next, we will discuss some of the supporting treatments available to practitioners.</a:t>
            </a:r>
          </a:p>
        </p:txBody>
      </p:sp>
      <p:sp>
        <p:nvSpPr>
          <p:cNvPr id="4" name="Slide Number Placeholder 3"/>
          <p:cNvSpPr>
            <a:spLocks noGrp="1"/>
          </p:cNvSpPr>
          <p:nvPr>
            <p:ph type="sldNum" sz="quarter" idx="5"/>
          </p:nvPr>
        </p:nvSpPr>
        <p:spPr/>
        <p:txBody>
          <a:bodyPr/>
          <a:lstStyle/>
          <a:p>
            <a:fld id="{50E59ED5-2685-A749-A30B-E5DC3B170F8E}" type="slidenum">
              <a:rPr lang="en-US" smtClean="0"/>
              <a:pPr/>
              <a:t>17</a:t>
            </a:fld>
            <a:endParaRPr lang="en-US"/>
          </a:p>
        </p:txBody>
      </p:sp>
    </p:spTree>
    <p:extLst>
      <p:ext uri="{BB962C8B-B14F-4D97-AF65-F5344CB8AC3E}">
        <p14:creationId xmlns:p14="http://schemas.microsoft.com/office/powerpoint/2010/main" val="691499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While roundabouts and raised safety platforms aim to reduce speeds to survivable levels, any reduction in speed through intersections is beneficial for reducing both the likelihood and severity of crashes. Reducing speed limits is an inexpensive means for reducing speed. While adherence to reduced speed limits, especially over short distances such as through intersections, can be an issue, it is important to remember that speed reduction, and not speed limit adherence, is the primary concern when prioritising harm reduction.</a:t>
            </a:r>
          </a:p>
          <a:p>
            <a:pPr marL="228600" indent="-228600">
              <a:buFont typeface="+mj-lt"/>
              <a:buAutoNum type="arabicPeriod"/>
            </a:pPr>
            <a:endParaRPr lang="en-AU" dirty="0"/>
          </a:p>
          <a:p>
            <a:pPr marL="228600" indent="-228600">
              <a:buFont typeface="+mj-lt"/>
              <a:buAutoNum type="arabicPeriod"/>
            </a:pPr>
            <a:r>
              <a:rPr lang="en-AU" dirty="0"/>
              <a:t>An issue with this approach is, however, the inability to ensure lower speeds are adhered to. Compliance to reduced speed limits over such short lengths of roadway and at regular intervals could be difficult to achieve. Speed enforcement, such as the use of speed cameras, may not be possible due to the close proximity of camera and speed limit signage locations.</a:t>
            </a:r>
          </a:p>
          <a:p>
            <a:pPr marL="228600" indent="-228600">
              <a:buFont typeface="+mj-lt"/>
              <a:buAutoNum type="arabicPeriod"/>
            </a:pPr>
            <a:endParaRPr lang="en-AU" dirty="0"/>
          </a:p>
          <a:p>
            <a:pPr marL="228600" indent="-228600">
              <a:buFont typeface="+mj-lt"/>
              <a:buAutoNum type="arabicPeriod"/>
            </a:pPr>
            <a:r>
              <a:rPr lang="en-AU" dirty="0"/>
              <a:t>Though tempting due to its low cost, speed limit reductions alone are likely to be only moderately successful at best. Better results may be obtained by road design that reinforces the lower speed environment. Such road design may also be successful in isolation.</a:t>
            </a:r>
          </a:p>
          <a:p>
            <a:pPr marL="228600" indent="-228600">
              <a:buFont typeface="+mj-lt"/>
              <a:buAutoNum type="arabicPeriod"/>
            </a:pPr>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18</a:t>
            </a:fld>
            <a:endParaRPr lang="en-US"/>
          </a:p>
        </p:txBody>
      </p:sp>
    </p:spTree>
    <p:extLst>
      <p:ext uri="{BB962C8B-B14F-4D97-AF65-F5344CB8AC3E}">
        <p14:creationId xmlns:p14="http://schemas.microsoft.com/office/powerpoint/2010/main" val="951022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Full signalisation, including the full-time control of right turns, can substantially reduce the likelihood of crashes at an intersection as uncontrolled turning movements commonly represent a high proportion of injury crashes at intersections where they are employed.</a:t>
            </a:r>
          </a:p>
          <a:p>
            <a:pPr marL="228600" indent="-228600">
              <a:buFont typeface="+mj-lt"/>
              <a:buAutoNum type="arabicPeriod"/>
            </a:pPr>
            <a:endParaRPr lang="en-AU" dirty="0"/>
          </a:p>
          <a:p>
            <a:pPr marL="228600" indent="-228600">
              <a:buFont typeface="+mj-lt"/>
              <a:buAutoNum type="arabicPeriod"/>
            </a:pPr>
            <a:r>
              <a:rPr lang="en-AU" dirty="0"/>
              <a:t>Uncontrolled right turn movements are especially hazardous at signalised intersections where they are employed. They require a driver to judge gaps within oncoming traffic, commonly comprising two or more oncoming lanes. Uncontrolled right turns are particularly hazardous for pedestrians and cyclists, as drivers making uncontrolled right turns may be focussed on judging gaps within oncoming vehicular traffic, rather than looking for these vulnerable road users.</a:t>
            </a:r>
          </a:p>
          <a:p>
            <a:pPr marL="228600" indent="-228600">
              <a:buFont typeface="+mj-lt"/>
              <a:buAutoNum type="arabicPeriod"/>
            </a:pPr>
            <a:endParaRPr lang="en-AU" dirty="0"/>
          </a:p>
          <a:p>
            <a:pPr marL="228600" indent="-228600">
              <a:buFont typeface="+mj-lt"/>
              <a:buAutoNum type="arabicPeriod"/>
            </a:pPr>
            <a:r>
              <a:rPr lang="en-AU" dirty="0"/>
              <a:t>While full signalisation can benefit a reduced likelihood in crashes, in isolation, signalisation does not deal with the consequence of crashes as speed is not managed in consideration with the types of interactions to which road users are exposed. Another complicating factor is that signalisation is commonly applied to high exposure intersections and intersections where rising demand dictates its need, thereby increasing exposure and therefore the risk of crashes.  While signalisation alone will not achieve Safe System outcomes, combining signalisation with speed reducing treatments, such as raised safety platforms, may achieve near Safe System levels of performance.   </a:t>
            </a:r>
          </a:p>
        </p:txBody>
      </p:sp>
      <p:sp>
        <p:nvSpPr>
          <p:cNvPr id="4" name="Slide Number Placeholder 3"/>
          <p:cNvSpPr>
            <a:spLocks noGrp="1"/>
          </p:cNvSpPr>
          <p:nvPr>
            <p:ph type="sldNum" sz="quarter" idx="5"/>
          </p:nvPr>
        </p:nvSpPr>
        <p:spPr/>
        <p:txBody>
          <a:bodyPr/>
          <a:lstStyle/>
          <a:p>
            <a:fld id="{50E59ED5-2685-A749-A30B-E5DC3B170F8E}" type="slidenum">
              <a:rPr lang="en-US" smtClean="0"/>
              <a:pPr/>
              <a:t>19</a:t>
            </a:fld>
            <a:endParaRPr lang="en-US"/>
          </a:p>
        </p:txBody>
      </p:sp>
    </p:spTree>
    <p:extLst>
      <p:ext uri="{BB962C8B-B14F-4D97-AF65-F5344CB8AC3E}">
        <p14:creationId xmlns:p14="http://schemas.microsoft.com/office/powerpoint/2010/main" val="970059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Another way to reduce harm at intersections is to remove exposure to the more severe types of conflicts.</a:t>
            </a:r>
          </a:p>
          <a:p>
            <a:pPr marL="228600" indent="-228600">
              <a:buFont typeface="+mj-lt"/>
              <a:buAutoNum type="arabicPeriod"/>
            </a:pPr>
            <a:endParaRPr lang="en-AU" dirty="0"/>
          </a:p>
          <a:p>
            <a:pPr marL="228600" indent="-228600">
              <a:buFont typeface="+mj-lt"/>
              <a:buAutoNum type="arabicPeriod"/>
            </a:pPr>
            <a:r>
              <a:rPr lang="en-AU" dirty="0"/>
              <a:t>An example well-aligned to Safe System objectives is the left-in, left-out intersection, where all cross-road and right turn movements are redirected to U-turn facilities on the major road. While crashes are still possible through the left turn and U-turn movements, their severities are likely to be less severe than that of a right angle or right turn crash.</a:t>
            </a:r>
          </a:p>
          <a:p>
            <a:pPr marL="228600" indent="-228600">
              <a:buFont typeface="+mj-lt"/>
              <a:buAutoNum type="arabicPeriod"/>
            </a:pPr>
            <a:endParaRPr lang="en-AU" dirty="0"/>
          </a:p>
          <a:p>
            <a:pPr marL="228600" indent="-228600">
              <a:buFont typeface="+mj-lt"/>
              <a:buAutoNum type="arabicPeriod"/>
            </a:pPr>
            <a:r>
              <a:rPr lang="en-AU" dirty="0"/>
              <a:t>An added benefit of this type of treatment is the simplification of the intersection. Less movements are possible, meaning the driver’s task is simplified and errors are less likely to be made. Such simplification may also provide additional ability to safely deal with pedestrians and cyclists.</a:t>
            </a:r>
          </a:p>
        </p:txBody>
      </p:sp>
      <p:sp>
        <p:nvSpPr>
          <p:cNvPr id="4" name="Slide Number Placeholder 3"/>
          <p:cNvSpPr>
            <a:spLocks noGrp="1"/>
          </p:cNvSpPr>
          <p:nvPr>
            <p:ph type="sldNum" sz="quarter" idx="5"/>
          </p:nvPr>
        </p:nvSpPr>
        <p:spPr/>
        <p:txBody>
          <a:bodyPr/>
          <a:lstStyle/>
          <a:p>
            <a:fld id="{50E59ED5-2685-A749-A30B-E5DC3B170F8E}" type="slidenum">
              <a:rPr lang="en-US" smtClean="0"/>
              <a:pPr/>
              <a:t>20</a:t>
            </a:fld>
            <a:endParaRPr lang="en-US"/>
          </a:p>
        </p:txBody>
      </p:sp>
    </p:spTree>
    <p:extLst>
      <p:ext uri="{BB962C8B-B14F-4D97-AF65-F5344CB8AC3E}">
        <p14:creationId xmlns:p14="http://schemas.microsoft.com/office/powerpoint/2010/main" val="2692816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This snippet is made up of a number of sections. Click on the below links to go through each section. To advance a slide, press enter on your keyboard or click the slide. If you miss anything that has been said, you can replay the narration to each slide. </a:t>
            </a:r>
            <a:r>
              <a:rPr lang="en-AU" sz="1200"/>
              <a:t>A printed version of the narrative is also provided in the curriculum guideline.</a:t>
            </a:r>
          </a:p>
          <a:p>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3</a:t>
            </a:fld>
            <a:endParaRPr lang="en-US"/>
          </a:p>
        </p:txBody>
      </p:sp>
    </p:spTree>
    <p:extLst>
      <p:ext uri="{BB962C8B-B14F-4D97-AF65-F5344CB8AC3E}">
        <p14:creationId xmlns:p14="http://schemas.microsoft.com/office/powerpoint/2010/main" val="2358854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Though not well aligned to a system’s perspective of road safety, improved signage can nevertheless help reduce harm by reducing the likelihood of error by road users. Improving signage can be particularly effective at locations where signage is below acceptable standards, or where there is a known, related safety issue. </a:t>
            </a:r>
          </a:p>
          <a:p>
            <a:pPr marL="228600" indent="-228600">
              <a:buFont typeface="+mj-lt"/>
              <a:buAutoNum type="arabicPeriod"/>
            </a:pPr>
            <a:endParaRPr lang="en-AU" dirty="0"/>
          </a:p>
          <a:p>
            <a:pPr marL="228600" indent="-228600">
              <a:buFont typeface="+mj-lt"/>
              <a:buAutoNum type="arabicPeriod"/>
            </a:pPr>
            <a:r>
              <a:rPr lang="en-AU" dirty="0"/>
              <a:t>More recently, technological innovations have led to electronic signage that can be activated by a vehicle’s presence. This brings the benefit of only displaying a warning or message when it is needed and can be related to an observable risk, so that its effectiveness is better retained.</a:t>
            </a:r>
          </a:p>
          <a:p>
            <a:pPr marL="228600" indent="-228600">
              <a:buFont typeface="+mj-lt"/>
              <a:buAutoNum type="arabicPeriod"/>
            </a:pPr>
            <a:endParaRPr lang="en-AU" dirty="0"/>
          </a:p>
          <a:p>
            <a:pPr marL="228600" indent="-228600">
              <a:buFont typeface="+mj-lt"/>
              <a:buAutoNum type="arabicPeriod"/>
            </a:pPr>
            <a:r>
              <a:rPr lang="en-AU" dirty="0"/>
              <a:t>One example is the rural intersection activated warning sign. When triggered by a vehicle exiting from a side road, the sign acts to provide warning or reduce the speed limit along the main road, with the aim of alerting passing vehicles and reducing their speed in the presence of the entering vehicle.</a:t>
            </a:r>
          </a:p>
        </p:txBody>
      </p:sp>
      <p:sp>
        <p:nvSpPr>
          <p:cNvPr id="4" name="Slide Number Placeholder 3"/>
          <p:cNvSpPr>
            <a:spLocks noGrp="1"/>
          </p:cNvSpPr>
          <p:nvPr>
            <p:ph type="sldNum" sz="quarter" idx="5"/>
          </p:nvPr>
        </p:nvSpPr>
        <p:spPr/>
        <p:txBody>
          <a:bodyPr/>
          <a:lstStyle/>
          <a:p>
            <a:fld id="{50E59ED5-2685-A749-A30B-E5DC3B170F8E}" type="slidenum">
              <a:rPr lang="en-US" smtClean="0"/>
              <a:pPr/>
              <a:t>21</a:t>
            </a:fld>
            <a:endParaRPr lang="en-US"/>
          </a:p>
        </p:txBody>
      </p:sp>
    </p:spTree>
    <p:extLst>
      <p:ext uri="{BB962C8B-B14F-4D97-AF65-F5344CB8AC3E}">
        <p14:creationId xmlns:p14="http://schemas.microsoft.com/office/powerpoint/2010/main" val="716830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 proportion of crashes can be traced back to intersection or control </a:t>
            </a:r>
            <a:r>
              <a:rPr lang="en-AU" dirty="0" err="1"/>
              <a:t>conspicuity</a:t>
            </a:r>
            <a:r>
              <a:rPr lang="en-AU" dirty="0"/>
              <a:t>, where the driver was either unaware of the intersection or the need to give way to other traffic. A lack of intersection awareness is particularly problematic in rural areas, where infrastructure can be minimal.</a:t>
            </a:r>
          </a:p>
          <a:p>
            <a:pPr marL="228600" indent="-228600">
              <a:buFont typeface="+mj-lt"/>
              <a:buAutoNum type="arabicPeriod"/>
            </a:pPr>
            <a:endParaRPr lang="en-AU" dirty="0"/>
          </a:p>
          <a:p>
            <a:pPr marL="228600" indent="-228600">
              <a:buFont typeface="+mj-lt"/>
              <a:buAutoNum type="arabicPeriod"/>
            </a:pPr>
            <a:r>
              <a:rPr lang="en-AU" dirty="0"/>
              <a:t>A standard response is to increase and improve signage on the minor road approaches to the intersection. This may involve the installation of duplicate signage and advanced warning signs. </a:t>
            </a:r>
            <a:r>
              <a:rPr lang="en-AU" dirty="0" err="1"/>
              <a:t>Channelisation</a:t>
            </a:r>
            <a:r>
              <a:rPr lang="en-AU" dirty="0"/>
              <a:t> can also be used to improve intersection </a:t>
            </a:r>
            <a:r>
              <a:rPr lang="en-AU" dirty="0" err="1"/>
              <a:t>conspicuity</a:t>
            </a:r>
            <a:r>
              <a:rPr lang="en-AU" dirty="0"/>
              <a:t> by drawing attention to a change in the road environment.</a:t>
            </a:r>
          </a:p>
          <a:p>
            <a:pPr marL="228600" indent="-228600">
              <a:buFont typeface="+mj-lt"/>
              <a:buAutoNum type="arabicPeriod"/>
            </a:pPr>
            <a:endParaRPr lang="en-AU" dirty="0"/>
          </a:p>
          <a:p>
            <a:pPr marL="228600" indent="-228600">
              <a:buFont typeface="+mj-lt"/>
              <a:buAutoNum type="arabicPeriod"/>
            </a:pPr>
            <a:r>
              <a:rPr lang="en-AU" dirty="0"/>
              <a:t>The staggered T-junction design has been a standard response to improve rural intersection safety. Part of this design’s benefit is to highlight the intersection through termination of the minor roads. However, the use of staggered T-junctions has become unfavourable due to their high cost for minimal gain. Superior designs, such as roundabouts, can be implemented for similar cost.</a:t>
            </a:r>
          </a:p>
        </p:txBody>
      </p:sp>
      <p:sp>
        <p:nvSpPr>
          <p:cNvPr id="4" name="Slide Number Placeholder 3"/>
          <p:cNvSpPr>
            <a:spLocks noGrp="1"/>
          </p:cNvSpPr>
          <p:nvPr>
            <p:ph type="sldNum" sz="quarter" idx="5"/>
          </p:nvPr>
        </p:nvSpPr>
        <p:spPr/>
        <p:txBody>
          <a:bodyPr/>
          <a:lstStyle/>
          <a:p>
            <a:fld id="{50E59ED5-2685-A749-A30B-E5DC3B170F8E}" type="slidenum">
              <a:rPr lang="en-US" smtClean="0"/>
              <a:pPr/>
              <a:t>22</a:t>
            </a:fld>
            <a:endParaRPr lang="en-US"/>
          </a:p>
        </p:txBody>
      </p:sp>
    </p:spTree>
    <p:extLst>
      <p:ext uri="{BB962C8B-B14F-4D97-AF65-F5344CB8AC3E}">
        <p14:creationId xmlns:p14="http://schemas.microsoft.com/office/powerpoint/2010/main" val="3756305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err="1"/>
              <a:t>Channelised</a:t>
            </a:r>
            <a:r>
              <a:rPr lang="en-AU" dirty="0"/>
              <a:t> and auxiliary turning lanes are often used to remove turning movements from through lanes and provide some separation from intersecting movements. This response can reduce rear end crashes when traffic waiting to turn does not queue back into the through lanes.</a:t>
            </a:r>
          </a:p>
          <a:p>
            <a:pPr marL="228600" indent="-228600">
              <a:buFont typeface="+mj-lt"/>
              <a:buAutoNum type="arabicPeriod"/>
            </a:pPr>
            <a:endParaRPr lang="en-AU" dirty="0"/>
          </a:p>
          <a:p>
            <a:pPr marL="228600" indent="-228600">
              <a:buFont typeface="+mj-lt"/>
              <a:buAutoNum type="arabicPeriod"/>
            </a:pPr>
            <a:r>
              <a:rPr lang="en-AU" dirty="0"/>
              <a:t>Such treatments may also simplify the driving task by separating and channelling individual tasks. For example, </a:t>
            </a:r>
            <a:r>
              <a:rPr lang="en-AU" dirty="0" err="1"/>
              <a:t>channelising</a:t>
            </a:r>
            <a:r>
              <a:rPr lang="en-AU" dirty="0"/>
              <a:t> uncontrolled right turns may reduce pressure to expedite the turn and therefore the risk of error by selecting inappropriately sized gaps in oncoming traffic.</a:t>
            </a:r>
          </a:p>
          <a:p>
            <a:pPr marL="228600" indent="-228600">
              <a:buFont typeface="+mj-lt"/>
              <a:buAutoNum type="arabicPeriod"/>
            </a:pPr>
            <a:endParaRPr lang="en-AU" dirty="0"/>
          </a:p>
          <a:p>
            <a:pPr marL="228600" indent="-228600">
              <a:buFont typeface="+mj-lt"/>
              <a:buAutoNum type="arabicPeriod"/>
            </a:pPr>
            <a:r>
              <a:rPr lang="en-AU" dirty="0" err="1"/>
              <a:t>Channelisation</a:t>
            </a:r>
            <a:r>
              <a:rPr lang="en-AU" dirty="0"/>
              <a:t> can also lead to potential safety issues. A prime example is the channelization of left turns at signalised intersections. </a:t>
            </a:r>
            <a:r>
              <a:rPr lang="en-AU" dirty="0" err="1"/>
              <a:t>Channelisation</a:t>
            </a:r>
            <a:r>
              <a:rPr lang="en-AU" dirty="0"/>
              <a:t> of the left turn can give an impression of priority for vehicle drivers, increasing the risk of conflict with crossing pedestrians.  </a:t>
            </a:r>
          </a:p>
          <a:p>
            <a:pPr marL="228600" indent="-228600">
              <a:buFont typeface="+mj-lt"/>
              <a:buAutoNum type="arabicPeriod"/>
            </a:pPr>
            <a:endParaRPr lang="en-AU" dirty="0"/>
          </a:p>
          <a:p>
            <a:pPr marL="228600" indent="-228600">
              <a:buFont typeface="+mj-lt"/>
              <a:buAutoNum type="arabicPeriod"/>
            </a:pPr>
            <a:endParaRPr lang="en-AU" dirty="0"/>
          </a:p>
          <a:p>
            <a:pPr marL="228600" indent="-228600">
              <a:buFont typeface="+mj-lt"/>
              <a:buAutoNum type="arabicPeriod"/>
            </a:pPr>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23</a:t>
            </a:fld>
            <a:endParaRPr lang="en-US"/>
          </a:p>
        </p:txBody>
      </p:sp>
    </p:spTree>
    <p:extLst>
      <p:ext uri="{BB962C8B-B14F-4D97-AF65-F5344CB8AC3E}">
        <p14:creationId xmlns:p14="http://schemas.microsoft.com/office/powerpoint/2010/main" val="30990745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Other general design improvements can benefit safety, especially where such design features are lacking. Adequate street lighting can improve the </a:t>
            </a:r>
            <a:r>
              <a:rPr lang="en-AU" dirty="0" err="1"/>
              <a:t>conspicuity</a:t>
            </a:r>
            <a:r>
              <a:rPr lang="en-AU" dirty="0"/>
              <a:t> of road users at night, reducing the risk that approaching drivers will miss detecting conflicts. Street lighting is especially important where pedestrians are expected, as they can be particularly difficult to see when dark.</a:t>
            </a:r>
          </a:p>
          <a:p>
            <a:pPr marL="228600" indent="-228600">
              <a:buFont typeface="+mj-lt"/>
              <a:buAutoNum type="arabicPeriod"/>
            </a:pPr>
            <a:endParaRPr lang="en-AU" dirty="0"/>
          </a:p>
          <a:p>
            <a:pPr marL="228600" indent="-228600">
              <a:buFont typeface="+mj-lt"/>
              <a:buAutoNum type="arabicPeriod"/>
            </a:pPr>
            <a:r>
              <a:rPr lang="en-AU" dirty="0"/>
              <a:t>Inadequate skid resistance can lead to serous safety issues, due to the increased braking distances that result. Improving already adequate skid resistance can help to improve safety, especially where there is a substantial risk of encountering conflicting movements at speed, such as along the major road approaches to intersections.</a:t>
            </a:r>
          </a:p>
          <a:p>
            <a:pPr marL="228600" indent="-228600">
              <a:buFont typeface="+mj-lt"/>
              <a:buAutoNum type="arabicPeriod"/>
            </a:pPr>
            <a:endParaRPr lang="en-AU" dirty="0"/>
          </a:p>
          <a:p>
            <a:pPr marL="228600" indent="-228600">
              <a:buFont typeface="+mj-lt"/>
              <a:buAutoNum type="arabicPeriod"/>
            </a:pPr>
            <a:r>
              <a:rPr lang="en-AU" dirty="0"/>
              <a:t>Sight distance is another design feature that may compromise safety when inadequately provided for. In addition to the regular consideration of static sight obstructions, such as vegetation and road furniture, consideration should also be given to dynamic visual obstructions. An example as shown here is dynamic visual obstruction from left turning vehicles on the major road, which can mask the presence of through vehicles from the perspective of a driver turning from the minor road.</a:t>
            </a:r>
          </a:p>
        </p:txBody>
      </p:sp>
      <p:sp>
        <p:nvSpPr>
          <p:cNvPr id="4" name="Slide Number Placeholder 3"/>
          <p:cNvSpPr>
            <a:spLocks noGrp="1"/>
          </p:cNvSpPr>
          <p:nvPr>
            <p:ph type="sldNum" sz="quarter" idx="5"/>
          </p:nvPr>
        </p:nvSpPr>
        <p:spPr/>
        <p:txBody>
          <a:bodyPr/>
          <a:lstStyle/>
          <a:p>
            <a:fld id="{50E59ED5-2685-A749-A30B-E5DC3B170F8E}" type="slidenum">
              <a:rPr lang="en-US" smtClean="0"/>
              <a:pPr/>
              <a:t>24</a:t>
            </a:fld>
            <a:endParaRPr lang="en-US"/>
          </a:p>
        </p:txBody>
      </p:sp>
    </p:spTree>
    <p:extLst>
      <p:ext uri="{BB962C8B-B14F-4D97-AF65-F5344CB8AC3E}">
        <p14:creationId xmlns:p14="http://schemas.microsoft.com/office/powerpoint/2010/main" val="15578700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 complete rethink of the way we design intersections is required if we are to achieve the elimination of death and serious injury on our road network. However, despite some promising solutions, we cannot achieve elimination through road design alone. Enforcement has presented some improvement in safety at intersections, especially at signalised intersections where the widespread use of combined red light and speed cameras had somewhat reduced intentional red light running and speeding.</a:t>
            </a:r>
          </a:p>
          <a:p>
            <a:pPr marL="228600" indent="-228600">
              <a:buFont typeface="+mj-lt"/>
              <a:buAutoNum type="arabicPeriod"/>
            </a:pPr>
            <a:endParaRPr lang="en-AU" dirty="0"/>
          </a:p>
          <a:p>
            <a:pPr marL="228600" indent="-228600">
              <a:buFont typeface="+mj-lt"/>
              <a:buAutoNum type="arabicPeriod"/>
            </a:pPr>
            <a:r>
              <a:rPr lang="en-AU" dirty="0"/>
              <a:t>Autonomous vehicle technology represents substantial possible gains in safety at intersections. Currently, autonomous braking technology is able to detect possible rear end collisions and reduce impact severity or completely avoid a crash. Upcoming technology should assist in avoiding other crash scenarios that are currently difficult to detect, such as right angle crashes.</a:t>
            </a:r>
          </a:p>
          <a:p>
            <a:pPr marL="228600" indent="-228600">
              <a:buFont typeface="+mj-lt"/>
              <a:buAutoNum type="arabicPeriod"/>
            </a:pPr>
            <a:endParaRPr lang="en-AU" dirty="0"/>
          </a:p>
          <a:p>
            <a:pPr marL="228600" indent="-228600">
              <a:buFont typeface="+mj-lt"/>
              <a:buAutoNum type="arabicPeriod"/>
            </a:pPr>
            <a:r>
              <a:rPr lang="en-AU" dirty="0"/>
              <a:t>Connected autonomous vehicles, or CAVs, are able to communicate with each other and smart infrastructure, such as connected traffic signals. While still some time from becoming mainstream, CAVs represent a promising solution to much of the harm that occurs at intersections. For example, CAVs technology may be able to completely avoid crashes resulting from red light running by stopping a vehicle before it traverses the red light.</a:t>
            </a:r>
          </a:p>
          <a:p>
            <a:pPr marL="228600" indent="-228600">
              <a:buFont typeface="+mj-lt"/>
              <a:buAutoNum type="arabicPeriod"/>
            </a:pPr>
            <a:endParaRPr lang="en-AU" dirty="0"/>
          </a:p>
          <a:p>
            <a:pPr marL="228600" indent="-228600">
              <a:buFont typeface="+mj-lt"/>
              <a:buAutoNum type="arabicPeriod"/>
            </a:pPr>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25</a:t>
            </a:fld>
            <a:endParaRPr lang="en-US"/>
          </a:p>
        </p:txBody>
      </p:sp>
    </p:spTree>
    <p:extLst>
      <p:ext uri="{BB962C8B-B14F-4D97-AF65-F5344CB8AC3E}">
        <p14:creationId xmlns:p14="http://schemas.microsoft.com/office/powerpoint/2010/main" val="21163317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26</a:t>
            </a:fld>
            <a:endParaRPr lang="en-US"/>
          </a:p>
        </p:txBody>
      </p:sp>
    </p:spTree>
    <p:extLst>
      <p:ext uri="{BB962C8B-B14F-4D97-AF65-F5344CB8AC3E}">
        <p14:creationId xmlns:p14="http://schemas.microsoft.com/office/powerpoint/2010/main" val="2831339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Firstly, let’s take a look at the mechanisms of harm associated with intersection crashes.</a:t>
            </a:r>
          </a:p>
        </p:txBody>
      </p:sp>
      <p:sp>
        <p:nvSpPr>
          <p:cNvPr id="4" name="Slide Number Placeholder 3"/>
          <p:cNvSpPr>
            <a:spLocks noGrp="1"/>
          </p:cNvSpPr>
          <p:nvPr>
            <p:ph type="sldNum" sz="quarter" idx="5"/>
          </p:nvPr>
        </p:nvSpPr>
        <p:spPr/>
        <p:txBody>
          <a:bodyPr/>
          <a:lstStyle/>
          <a:p>
            <a:fld id="{50E59ED5-2685-A749-A30B-E5DC3B170F8E}" type="slidenum">
              <a:rPr lang="en-US" smtClean="0"/>
              <a:pPr/>
              <a:t>4</a:t>
            </a:fld>
            <a:endParaRPr lang="en-US"/>
          </a:p>
        </p:txBody>
      </p:sp>
    </p:spTree>
    <p:extLst>
      <p:ext uri="{BB962C8B-B14F-4D97-AF65-F5344CB8AC3E}">
        <p14:creationId xmlns:p14="http://schemas.microsoft.com/office/powerpoint/2010/main" val="1414988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In the image on the left, we can see a map of right angle injury crashes that occurred between 2009 and 2018, in the inner southern suburbs of Adelaide, South Australia. In an urban environment such as this, signalised intersections tend to dominate the locations of intersection crashes. Despite the greater level of control and reduced likelihood of crashes at signalised intersections, the very high volumes of traffic using these intersections mean that they tend to experience more crashes than at intersections with lower levels of exposure. </a:t>
            </a:r>
            <a:r>
              <a:rPr lang="en-AU" dirty="0" err="1"/>
              <a:t>Unsignalised</a:t>
            </a:r>
            <a:r>
              <a:rPr lang="en-AU" dirty="0"/>
              <a:t> intersections along arterial roads also tend to experience a large number of crashes. This is due to the high exposure along arterial roads combined with the lack of control for traffic entering from side roads.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dirty="0"/>
          </a:p>
          <a:p>
            <a:pPr marL="228600" indent="-228600">
              <a:buFont typeface="+mj-lt"/>
              <a:buAutoNum type="arabicPeriod"/>
            </a:pPr>
            <a:r>
              <a:rPr lang="en-AU" dirty="0"/>
              <a:t>Like urban intersection crashes, rural intersection crashes tend to occur more at intersections with high volumes of traffic. Unlike in urban areas, rural intersection crashes are spread out over a vast area, with often much lower levels of exposure, meaning the random nature of these crashes can be more easily appreciated. In the image on the right, we can see a map of right angle injury crashes that have occurred over an area of nearly 3,000 square kilometres between Clare and Crystal Brook in South Australia. Due to the relatively high levels of exposure, most crashes have occurred in and around the townships, while those crashes occurring at intersections along the higher speed roads are less frequent but often more severe, due to the very high energy nature of these crashes.</a:t>
            </a:r>
          </a:p>
        </p:txBody>
      </p:sp>
      <p:sp>
        <p:nvSpPr>
          <p:cNvPr id="4" name="Slide Number Placeholder 3"/>
          <p:cNvSpPr>
            <a:spLocks noGrp="1"/>
          </p:cNvSpPr>
          <p:nvPr>
            <p:ph type="sldNum" sz="quarter" idx="5"/>
          </p:nvPr>
        </p:nvSpPr>
        <p:spPr/>
        <p:txBody>
          <a:bodyPr/>
          <a:lstStyle/>
          <a:p>
            <a:fld id="{50E59ED5-2685-A749-A30B-E5DC3B170F8E}" type="slidenum">
              <a:rPr lang="en-US" smtClean="0"/>
              <a:pPr/>
              <a:t>5</a:t>
            </a:fld>
            <a:endParaRPr lang="en-US"/>
          </a:p>
        </p:txBody>
      </p:sp>
    </p:spTree>
    <p:extLst>
      <p:ext uri="{BB962C8B-B14F-4D97-AF65-F5344CB8AC3E}">
        <p14:creationId xmlns:p14="http://schemas.microsoft.com/office/powerpoint/2010/main" val="4070913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Generally, the risk of crashes occurring at an intersection are dictated by two factors – exposure, or the volume of traffic using the intersection, and likelihood, which is closely tied to the level of control maintained over road users traversing the intersection. </a:t>
            </a:r>
          </a:p>
          <a:p>
            <a:pPr marL="228600" indent="-228600">
              <a:buFont typeface="+mj-lt"/>
              <a:buAutoNum type="arabicPeriod"/>
            </a:pPr>
            <a:endParaRPr lang="en-AU" dirty="0"/>
          </a:p>
          <a:p>
            <a:pPr marL="228600" indent="-228600">
              <a:buFont typeface="+mj-lt"/>
              <a:buAutoNum type="arabicPeriod"/>
            </a:pPr>
            <a:r>
              <a:rPr lang="en-AU" dirty="0"/>
              <a:t>In urban areas, this means that the greatest number of crashes tend to occur at intersections with arterial and distributor roads that carry the vast majority of traffic. While signalised intersections maintain a high level of control, their placement at the highest volume intersections where arterial and distributor roads meet one another means a large number of crashes occur at these locations. Another frequent location of crashes is at the intersections of arterial or distributor roads and the local streets that join them – despite lower volumes of traffic entering the main traffic streams, a lack of control at these locations increases the risk that crashes will occur.  </a:t>
            </a:r>
          </a:p>
          <a:p>
            <a:pPr marL="228600" indent="-228600">
              <a:buFont typeface="+mj-lt"/>
              <a:buAutoNum type="arabicPeriod"/>
            </a:pPr>
            <a:endParaRPr lang="en-AU" dirty="0"/>
          </a:p>
          <a:p>
            <a:pPr marL="228600" indent="-228600">
              <a:buFont typeface="+mj-lt"/>
              <a:buAutoNum type="arabicPeriod"/>
            </a:pPr>
            <a:r>
              <a:rPr lang="en-AU" dirty="0"/>
              <a:t>In rural areas, crashes tend to congregate around highly trafficked areas such as near and within townships. Crashes outside of these areas tend to be less frequent, but often much more serious due to the high speed nature of the roads along which they occur. </a:t>
            </a:r>
          </a:p>
          <a:p>
            <a:pPr marL="228600" indent="-228600">
              <a:buFont typeface="+mj-lt"/>
              <a:buAutoNum type="arabicPeriod"/>
            </a:pPr>
            <a:endParaRPr lang="en-AU" dirty="0"/>
          </a:p>
          <a:p>
            <a:pPr marL="228600" indent="-228600">
              <a:buFont typeface="+mj-lt"/>
              <a:buAutoNum type="arabicPeriod"/>
            </a:pPr>
            <a:r>
              <a:rPr lang="en-AU" dirty="0"/>
              <a:t>Poor intersection design, such as confusing intersection layouts, confusion regarding who is required to give way, poor visibility along intersecting roads or poor visibility of the intersection from the approach, can also contribute to a higher risk of crashes.</a:t>
            </a:r>
          </a:p>
        </p:txBody>
      </p:sp>
      <p:sp>
        <p:nvSpPr>
          <p:cNvPr id="4" name="Slide Number Placeholder 3"/>
          <p:cNvSpPr>
            <a:spLocks noGrp="1"/>
          </p:cNvSpPr>
          <p:nvPr>
            <p:ph type="sldNum" sz="quarter" idx="5"/>
          </p:nvPr>
        </p:nvSpPr>
        <p:spPr/>
        <p:txBody>
          <a:bodyPr/>
          <a:lstStyle/>
          <a:p>
            <a:fld id="{50E59ED5-2685-A749-A30B-E5DC3B170F8E}" type="slidenum">
              <a:rPr lang="en-US" smtClean="0"/>
              <a:pPr/>
              <a:t>6</a:t>
            </a:fld>
            <a:endParaRPr lang="en-US"/>
          </a:p>
        </p:txBody>
      </p:sp>
    </p:spTree>
    <p:extLst>
      <p:ext uri="{BB962C8B-B14F-4D97-AF65-F5344CB8AC3E}">
        <p14:creationId xmlns:p14="http://schemas.microsoft.com/office/powerpoint/2010/main" val="1892329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Generally speaking, there are three levels of control used to operate intersections. At minor T-junction intersections, no control can be employed. These are termed as uncontrolled intersections and require road users to revert to the road rules to understand who gives way to who.</a:t>
            </a:r>
          </a:p>
          <a:p>
            <a:pPr marL="228600" indent="-228600">
              <a:buFont typeface="+mj-lt"/>
              <a:buAutoNum type="arabicPeriod"/>
            </a:pPr>
            <a:endParaRPr lang="en-AU" dirty="0"/>
          </a:p>
          <a:p>
            <a:pPr marL="228600" indent="-228600">
              <a:buFont typeface="+mj-lt"/>
              <a:buAutoNum type="arabicPeriod"/>
            </a:pPr>
            <a:r>
              <a:rPr lang="en-AU" dirty="0"/>
              <a:t>The next level of control is by the use of regulatory control – which means using either stop and give way control. These intersections, termed as controlled intersections, define which roads are required to give way, and which are not. However, they still leave it to the road users to judge the situation and decide when it is safe to proceed through the intersection – a task that is often prone to error.</a:t>
            </a:r>
          </a:p>
          <a:p>
            <a:pPr marL="228600" indent="-228600">
              <a:buFont typeface="+mj-lt"/>
              <a:buAutoNum type="arabicPeriod"/>
            </a:pPr>
            <a:endParaRPr lang="en-AU" dirty="0"/>
          </a:p>
          <a:p>
            <a:pPr marL="228600" indent="-228600">
              <a:buFont typeface="+mj-lt"/>
              <a:buAutoNum type="arabicPeriod"/>
            </a:pPr>
            <a:r>
              <a:rPr lang="en-AU" dirty="0"/>
              <a:t>The greatest level of control, known as signalisation, is afforded to only the highest volume intersections. Termed signalised intersections, they are most commonly seen at the intersection of arterial and distributor roads. Generally, crashes occur at intersection when a road user, either purposely or through error, runs a red light, or with movements that are not fully controlled. At signalised intersections where filter right turns operate, which require right turning drivers to judge gaps in oncoming traffic, around half of all injury crashes can be associated with this movement.</a:t>
            </a:r>
          </a:p>
        </p:txBody>
      </p:sp>
      <p:sp>
        <p:nvSpPr>
          <p:cNvPr id="4" name="Slide Number Placeholder 3"/>
          <p:cNvSpPr>
            <a:spLocks noGrp="1"/>
          </p:cNvSpPr>
          <p:nvPr>
            <p:ph type="sldNum" sz="quarter" idx="5"/>
          </p:nvPr>
        </p:nvSpPr>
        <p:spPr/>
        <p:txBody>
          <a:bodyPr/>
          <a:lstStyle/>
          <a:p>
            <a:fld id="{50E59ED5-2685-A749-A30B-E5DC3B170F8E}" type="slidenum">
              <a:rPr lang="en-US" smtClean="0"/>
              <a:pPr/>
              <a:t>7</a:t>
            </a:fld>
            <a:endParaRPr lang="en-US"/>
          </a:p>
        </p:txBody>
      </p:sp>
    </p:spTree>
    <p:extLst>
      <p:ext uri="{BB962C8B-B14F-4D97-AF65-F5344CB8AC3E}">
        <p14:creationId xmlns:p14="http://schemas.microsoft.com/office/powerpoint/2010/main" val="3560957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Despite the level of control that may be employed, crashes are possible and when they do occur, the design of the intersection largely dictates the level of harm that can occur.</a:t>
            </a:r>
          </a:p>
          <a:p>
            <a:pPr marL="228600" indent="-228600">
              <a:buFont typeface="+mj-lt"/>
              <a:buAutoNum type="arabicPeriod"/>
            </a:pPr>
            <a:endParaRPr lang="en-AU" dirty="0"/>
          </a:p>
          <a:p>
            <a:pPr marL="228600" indent="-228600">
              <a:buFont typeface="+mj-lt"/>
              <a:buAutoNum type="arabicPeriod"/>
            </a:pPr>
            <a:r>
              <a:rPr lang="en-AU" dirty="0"/>
              <a:t>Most intersections occur at right angles. While good for visibility and improving the likelihood that a driver will see another vehicle approaching from the intersecting road, right angle collisions can be severe, due to the relative lack of protection afforded by a vehicle’s design. Unlike front and rear impacts, the side of a vehicle has very little room to absorb the energy of an impact before the occupant compartment is compromised.</a:t>
            </a:r>
          </a:p>
          <a:p>
            <a:pPr marL="228600" indent="-228600">
              <a:buFont typeface="+mj-lt"/>
              <a:buAutoNum type="arabicPeriod"/>
            </a:pPr>
            <a:endParaRPr lang="en-AU" dirty="0"/>
          </a:p>
          <a:p>
            <a:pPr marL="228600" indent="-228600">
              <a:buFont typeface="+mj-lt"/>
              <a:buAutoNum type="arabicPeriod"/>
            </a:pPr>
            <a:r>
              <a:rPr lang="en-AU" dirty="0"/>
              <a:t>Appropriate speed management is also lacking at many intersections, with vehicle speeds similar to those obtained between intersections, where the risk of a right angle collision is much lower. Speed management at intersections is generally limited to observation of the posted speed limit, or control from the minor road approach, where a vehicle may be required to stop or slow down and give way before entering the intersection. There is usually opportunity for vehicles on at least one of the approaches to traverse the intersection at speed.</a:t>
            </a:r>
          </a:p>
          <a:p>
            <a:pPr marL="228600" indent="-228600">
              <a:buFont typeface="+mj-lt"/>
              <a:buAutoNum type="arabicPeriod"/>
            </a:pPr>
            <a:endParaRPr lang="en-AU" dirty="0"/>
          </a:p>
          <a:p>
            <a:pPr marL="228600" indent="-228600">
              <a:buFont typeface="+mj-lt"/>
              <a:buAutoNum type="arabicPeriod"/>
            </a:pPr>
            <a:r>
              <a:rPr lang="en-AU" dirty="0"/>
              <a:t>The potential for high speed collisions at right angle orientations mean that kinetic energy levels of a crash can be well in excess of the human biomechanical tolerance to harm. As mentioned, the relative lack of protection afforded by a vehicle when collided with on its side means that considerable potential exists for this energy to be transferred to the vehicle occupants. </a:t>
            </a:r>
          </a:p>
        </p:txBody>
      </p:sp>
      <p:sp>
        <p:nvSpPr>
          <p:cNvPr id="4" name="Slide Number Placeholder 3"/>
          <p:cNvSpPr>
            <a:spLocks noGrp="1"/>
          </p:cNvSpPr>
          <p:nvPr>
            <p:ph type="sldNum" sz="quarter" idx="5"/>
          </p:nvPr>
        </p:nvSpPr>
        <p:spPr/>
        <p:txBody>
          <a:bodyPr/>
          <a:lstStyle/>
          <a:p>
            <a:fld id="{50E59ED5-2685-A749-A30B-E5DC3B170F8E}" type="slidenum">
              <a:rPr lang="en-US" smtClean="0"/>
              <a:pPr/>
              <a:t>8</a:t>
            </a:fld>
            <a:endParaRPr lang="en-US"/>
          </a:p>
        </p:txBody>
      </p:sp>
    </p:spTree>
    <p:extLst>
      <p:ext uri="{BB962C8B-B14F-4D97-AF65-F5344CB8AC3E}">
        <p14:creationId xmlns:p14="http://schemas.microsoft.com/office/powerpoint/2010/main" val="1529862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In addition to the roles of speed and impact angle, the difference in mass between colliding vehicles, known as the mass inequality, can play a substantial role in the outcomes of a crash. When a heavier vehicle collides with a lighter vehicle, the mass inequality means that the lighter vehicle will undergo greater acceleration, increasing force on the vehicle and in turn increasing the chance of severe injury outcomes to its occupants.</a:t>
            </a:r>
          </a:p>
          <a:p>
            <a:pPr marL="228600" indent="-228600">
              <a:buFont typeface="+mj-lt"/>
              <a:buAutoNum type="arabicPeriod"/>
            </a:pPr>
            <a:endParaRPr lang="en-AU" dirty="0"/>
          </a:p>
          <a:p>
            <a:pPr marL="228600" indent="-228600">
              <a:buFont typeface="+mj-lt"/>
              <a:buAutoNum type="arabicPeriod"/>
            </a:pPr>
            <a:r>
              <a:rPr lang="en-AU" dirty="0"/>
              <a:t>The issue of mass inequality is most recognisable with heavy vehicles. When a light vehicle collides with a heavy vehicle, the effect that the difference in the vehicle’s mass has on the crash outcomes are obvious. The lighter vehicle will undergo much greater deformation than if it collided with a vehicle of similar mass. In addition to the greater force felt by its occupants, the occupant compartment can be compromised to a much greater extent, increasing the risk of crushing injuries.</a:t>
            </a:r>
          </a:p>
          <a:p>
            <a:pPr marL="228600" indent="-228600">
              <a:buFont typeface="+mj-lt"/>
              <a:buAutoNum type="arabicPeriod"/>
            </a:pPr>
            <a:endParaRPr lang="en-AU" dirty="0"/>
          </a:p>
          <a:p>
            <a:pPr marL="228600" indent="-228600">
              <a:buFont typeface="+mj-lt"/>
              <a:buAutoNum type="arabicPeriod"/>
            </a:pPr>
            <a:r>
              <a:rPr lang="en-AU" dirty="0"/>
              <a:t>As well as with heavy vehicles, mass inequality can greatly disadvantage vulnerable road users, which are generally much lighter than the vehicle with which they collide. The much greater force felt by a cyclist, pedestrian or motorcyclist in a crash with a light vehicle compounds the effects of the lack of protective structure.</a:t>
            </a:r>
          </a:p>
        </p:txBody>
      </p:sp>
      <p:sp>
        <p:nvSpPr>
          <p:cNvPr id="4" name="Slide Number Placeholder 3"/>
          <p:cNvSpPr>
            <a:spLocks noGrp="1"/>
          </p:cNvSpPr>
          <p:nvPr>
            <p:ph type="sldNum" sz="quarter" idx="5"/>
          </p:nvPr>
        </p:nvSpPr>
        <p:spPr/>
        <p:txBody>
          <a:bodyPr/>
          <a:lstStyle/>
          <a:p>
            <a:fld id="{50E59ED5-2685-A749-A30B-E5DC3B170F8E}" type="slidenum">
              <a:rPr lang="en-US" smtClean="0"/>
              <a:pPr/>
              <a:t>9</a:t>
            </a:fld>
            <a:endParaRPr lang="en-US"/>
          </a:p>
        </p:txBody>
      </p:sp>
    </p:spTree>
    <p:extLst>
      <p:ext uri="{BB962C8B-B14F-4D97-AF65-F5344CB8AC3E}">
        <p14:creationId xmlns:p14="http://schemas.microsoft.com/office/powerpoint/2010/main" val="174969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Now, knowing how harm can occur at intersections, let’s take a look at what mechanisms are available for eliminating this harm.</a:t>
            </a:r>
          </a:p>
        </p:txBody>
      </p:sp>
      <p:sp>
        <p:nvSpPr>
          <p:cNvPr id="4" name="Slide Number Placeholder 3"/>
          <p:cNvSpPr>
            <a:spLocks noGrp="1"/>
          </p:cNvSpPr>
          <p:nvPr>
            <p:ph type="sldNum" sz="quarter" idx="5"/>
          </p:nvPr>
        </p:nvSpPr>
        <p:spPr/>
        <p:txBody>
          <a:bodyPr/>
          <a:lstStyle/>
          <a:p>
            <a:fld id="{50E59ED5-2685-A749-A30B-E5DC3B170F8E}" type="slidenum">
              <a:rPr lang="en-US" smtClean="0"/>
              <a:pPr/>
              <a:t>10</a:t>
            </a:fld>
            <a:endParaRPr lang="en-US"/>
          </a:p>
        </p:txBody>
      </p:sp>
    </p:spTree>
    <p:extLst>
      <p:ext uri="{BB962C8B-B14F-4D97-AF65-F5344CB8AC3E}">
        <p14:creationId xmlns:p14="http://schemas.microsoft.com/office/powerpoint/2010/main" val="37257513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christopher.stokes@adelaide.edu.au" TargetMode="Externa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DA08AB-4322-4418-BC4D-4847D7DE53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3378" y="273378"/>
            <a:ext cx="8597244" cy="5608949"/>
          </a:xfrm>
          <a:prstGeom prst="rect">
            <a:avLst/>
          </a:prstGeom>
          <a:ln>
            <a:noFill/>
          </a:ln>
        </p:spPr>
      </p:pic>
      <p:sp>
        <p:nvSpPr>
          <p:cNvPr id="8" name="Rectangle 7">
            <a:extLst>
              <a:ext uri="{FF2B5EF4-FFF2-40B4-BE49-F238E27FC236}">
                <a16:creationId xmlns:a16="http://schemas.microsoft.com/office/drawing/2014/main" id="{39370F79-9B65-4F71-A0F4-A2FEE2D9E931}"/>
              </a:ext>
            </a:extLst>
          </p:cNvPr>
          <p:cNvSpPr/>
          <p:nvPr userDrawn="1"/>
        </p:nvSpPr>
        <p:spPr>
          <a:xfrm>
            <a:off x="273378" y="845787"/>
            <a:ext cx="8597244" cy="2009775"/>
          </a:xfrm>
          <a:prstGeom prst="rect">
            <a:avLst/>
          </a:prstGeom>
          <a:solidFill>
            <a:srgbClr val="0080C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a:extLst>
              <a:ext uri="{FF2B5EF4-FFF2-40B4-BE49-F238E27FC236}">
                <a16:creationId xmlns:a16="http://schemas.microsoft.com/office/drawing/2014/main" id="{D6C9E60F-E1CB-416A-9AB1-A8E2E7D5BB02}"/>
              </a:ext>
            </a:extLst>
          </p:cNvPr>
          <p:cNvSpPr txBox="1"/>
          <p:nvPr userDrawn="1"/>
        </p:nvSpPr>
        <p:spPr>
          <a:xfrm>
            <a:off x="732737" y="1550592"/>
            <a:ext cx="7816040" cy="584775"/>
          </a:xfrm>
          <a:prstGeom prst="rect">
            <a:avLst/>
          </a:prstGeom>
          <a:noFill/>
        </p:spPr>
        <p:txBody>
          <a:bodyPr wrap="square" rtlCol="0">
            <a:spAutoFit/>
          </a:bodyPr>
          <a:lstStyle/>
          <a:p>
            <a:r>
              <a:rPr lang="en-AU" sz="3200" b="1" dirty="0">
                <a:solidFill>
                  <a:schemeClr val="bg1"/>
                </a:solidFill>
                <a:latin typeface="Calibri" charset="0"/>
                <a:ea typeface="Calibri" charset="0"/>
                <a:cs typeface="Calibri" charset="0"/>
              </a:rPr>
              <a:t>Safe System for Universities:</a:t>
            </a:r>
          </a:p>
        </p:txBody>
      </p:sp>
      <p:pic>
        <p:nvPicPr>
          <p:cNvPr id="10" name="Picture 9">
            <a:extLst>
              <a:ext uri="{FF2B5EF4-FFF2-40B4-BE49-F238E27FC236}">
                <a16:creationId xmlns:a16="http://schemas.microsoft.com/office/drawing/2014/main" id="{81386AAA-F482-41CD-9168-50C03FC915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20551" y="6076837"/>
            <a:ext cx="1150071" cy="529148"/>
          </a:xfrm>
          <a:prstGeom prst="rect">
            <a:avLst/>
          </a:prstGeom>
        </p:spPr>
      </p:pic>
      <p:sp>
        <p:nvSpPr>
          <p:cNvPr id="3" name="Text Placeholder 2">
            <a:extLst>
              <a:ext uri="{FF2B5EF4-FFF2-40B4-BE49-F238E27FC236}">
                <a16:creationId xmlns:a16="http://schemas.microsoft.com/office/drawing/2014/main" id="{35D1560F-7325-49B3-A4A9-8AE9FE078EEE}"/>
              </a:ext>
            </a:extLst>
          </p:cNvPr>
          <p:cNvSpPr>
            <a:spLocks noGrp="1"/>
          </p:cNvSpPr>
          <p:nvPr>
            <p:ph type="body" sz="quarter" idx="10" hasCustomPrompt="1"/>
          </p:nvPr>
        </p:nvSpPr>
        <p:spPr>
          <a:xfrm>
            <a:off x="733425" y="2110212"/>
            <a:ext cx="7815263" cy="600075"/>
          </a:xfrm>
        </p:spPr>
        <p:txBody>
          <a:bodyPr>
            <a:normAutofit/>
          </a:bodyPr>
          <a:lstStyle>
            <a:lvl1pPr>
              <a:defRPr sz="3200" b="0">
                <a:solidFill>
                  <a:schemeClr val="bg1"/>
                </a:solidFill>
              </a:defRPr>
            </a:lvl1pPr>
          </a:lstStyle>
          <a:p>
            <a:pPr lvl="0"/>
            <a:r>
              <a:rPr lang="en-AU" dirty="0"/>
              <a:t>Snippet title</a:t>
            </a:r>
          </a:p>
        </p:txBody>
      </p:sp>
      <p:pic>
        <p:nvPicPr>
          <p:cNvPr id="15" name="Picture 14">
            <a:extLst>
              <a:ext uri="{FF2B5EF4-FFF2-40B4-BE49-F238E27FC236}">
                <a16:creationId xmlns:a16="http://schemas.microsoft.com/office/drawing/2014/main" id="{8F01C2C7-9E01-44D8-B0F1-229DBB941EB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3379" y="6187676"/>
            <a:ext cx="555620" cy="267060"/>
          </a:xfrm>
          <a:prstGeom prst="rect">
            <a:avLst/>
          </a:prstGeom>
        </p:spPr>
      </p:pic>
      <p:pic>
        <p:nvPicPr>
          <p:cNvPr id="16" name="Picture 15">
            <a:extLst>
              <a:ext uri="{FF2B5EF4-FFF2-40B4-BE49-F238E27FC236}">
                <a16:creationId xmlns:a16="http://schemas.microsoft.com/office/drawing/2014/main" id="{6D730E02-F923-4729-B48A-8CE6E32CE49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6643" b="26058"/>
          <a:stretch/>
        </p:blipFill>
        <p:spPr>
          <a:xfrm>
            <a:off x="2513841" y="5970649"/>
            <a:ext cx="1188518" cy="593772"/>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18F0B0C4-DC0D-47BD-A947-0C0A6D8EDCC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4392" y="6187676"/>
            <a:ext cx="1303756" cy="360000"/>
          </a:xfrm>
          <a:prstGeom prst="rect">
            <a:avLst/>
          </a:prstGeom>
        </p:spPr>
      </p:pic>
    </p:spTree>
    <p:extLst>
      <p:ext uri="{BB962C8B-B14F-4D97-AF65-F5344CB8AC3E}">
        <p14:creationId xmlns:p14="http://schemas.microsoft.com/office/powerpoint/2010/main" val="338218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3, Snippet 2</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221789"/>
            <a:ext cx="4494212"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664788"/>
            <a:ext cx="4494212" cy="2232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3" name="Text Placeholder 4">
            <a:extLst>
              <a:ext uri="{FF2B5EF4-FFF2-40B4-BE49-F238E27FC236}">
                <a16:creationId xmlns:a16="http://schemas.microsoft.com/office/drawing/2014/main" id="{E2CB5952-0470-402A-899A-4A07400D7334}"/>
              </a:ext>
            </a:extLst>
          </p:cNvPr>
          <p:cNvSpPr>
            <a:spLocks noGrp="1"/>
          </p:cNvSpPr>
          <p:nvPr>
            <p:ph type="body" sz="quarter" idx="15" hasCustomPrompt="1"/>
          </p:nvPr>
        </p:nvSpPr>
        <p:spPr>
          <a:xfrm>
            <a:off x="4649788" y="3464852"/>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1157003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4"/>
            <a:ext cx="3943350" cy="2094646"/>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3, Snippet 2</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221789"/>
            <a:ext cx="4494212"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664788"/>
            <a:ext cx="4494212" cy="2232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3" name="Text Placeholder 4">
            <a:extLst>
              <a:ext uri="{FF2B5EF4-FFF2-40B4-BE49-F238E27FC236}">
                <a16:creationId xmlns:a16="http://schemas.microsoft.com/office/drawing/2014/main" id="{E2CB5952-0470-402A-899A-4A07400D7334}"/>
              </a:ext>
            </a:extLst>
          </p:cNvPr>
          <p:cNvSpPr>
            <a:spLocks noGrp="1"/>
          </p:cNvSpPr>
          <p:nvPr>
            <p:ph type="body" sz="quarter" idx="15" hasCustomPrompt="1"/>
          </p:nvPr>
        </p:nvSpPr>
        <p:spPr>
          <a:xfrm>
            <a:off x="4649788" y="3464852"/>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Picture Placeholder 4">
            <a:extLst>
              <a:ext uri="{FF2B5EF4-FFF2-40B4-BE49-F238E27FC236}">
                <a16:creationId xmlns:a16="http://schemas.microsoft.com/office/drawing/2014/main" id="{6E260B2F-1EB3-428E-95FD-243FD115F227}"/>
              </a:ext>
            </a:extLst>
          </p:cNvPr>
          <p:cNvSpPr>
            <a:spLocks noGrp="1"/>
          </p:cNvSpPr>
          <p:nvPr>
            <p:ph type="pic" sz="quarter" idx="16"/>
          </p:nvPr>
        </p:nvSpPr>
        <p:spPr>
          <a:xfrm>
            <a:off x="628650" y="3660047"/>
            <a:ext cx="3943350" cy="2232000"/>
          </a:xfrm>
        </p:spPr>
        <p:txBody>
          <a:bodyPr/>
          <a:lstStyle/>
          <a:p>
            <a:endParaRPr lang="en-AU"/>
          </a:p>
        </p:txBody>
      </p:sp>
      <p:sp>
        <p:nvSpPr>
          <p:cNvPr id="15" name="Text Placeholder 4">
            <a:extLst>
              <a:ext uri="{FF2B5EF4-FFF2-40B4-BE49-F238E27FC236}">
                <a16:creationId xmlns:a16="http://schemas.microsoft.com/office/drawing/2014/main" id="{639B3741-CB69-4A19-B3BD-55E5F11D5E65}"/>
              </a:ext>
            </a:extLst>
          </p:cNvPr>
          <p:cNvSpPr>
            <a:spLocks noGrp="1"/>
          </p:cNvSpPr>
          <p:nvPr>
            <p:ph type="body" sz="quarter" idx="17" hasCustomPrompt="1"/>
          </p:nvPr>
        </p:nvSpPr>
        <p:spPr>
          <a:xfrm>
            <a:off x="628650" y="5905414"/>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997338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only 3">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3, Snippet 2</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5029200" y="1233597"/>
            <a:ext cx="4114800"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5029198" y="3664791"/>
            <a:ext cx="4114802" cy="2232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0" y="1233598"/>
            <a:ext cx="4951413" cy="4667334"/>
          </a:xfrm>
        </p:spPr>
        <p:txBody>
          <a:bodyPr/>
          <a:lstStyle/>
          <a:p>
            <a:endParaRPr lang="en-AU" dirty="0"/>
          </a:p>
        </p:txBody>
      </p:sp>
      <p:sp>
        <p:nvSpPr>
          <p:cNvPr id="10" name="Text Placeholder 4">
            <a:extLst>
              <a:ext uri="{FF2B5EF4-FFF2-40B4-BE49-F238E27FC236}">
                <a16:creationId xmlns:a16="http://schemas.microsoft.com/office/drawing/2014/main" id="{CEF9AB2F-9821-45A2-A5EE-9F7A8557C0A5}"/>
              </a:ext>
            </a:extLst>
          </p:cNvPr>
          <p:cNvSpPr>
            <a:spLocks noGrp="1"/>
          </p:cNvSpPr>
          <p:nvPr>
            <p:ph type="body" sz="quarter" idx="16" hasCustomPrompt="1"/>
          </p:nvPr>
        </p:nvSpPr>
        <p:spPr>
          <a:xfrm>
            <a:off x="628650" y="5900931"/>
            <a:ext cx="4322763"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87E8C5AE-5E61-414C-B592-D9974F34408E}"/>
              </a:ext>
            </a:extLst>
          </p:cNvPr>
          <p:cNvSpPr>
            <a:spLocks noGrp="1"/>
          </p:cNvSpPr>
          <p:nvPr>
            <p:ph type="body" sz="quarter" idx="17" hasCustomPrompt="1"/>
          </p:nvPr>
        </p:nvSpPr>
        <p:spPr>
          <a:xfrm>
            <a:off x="5029199" y="5900931"/>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1547DF88-0EA7-4335-A6D6-4EC53BE31C6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30CE8859-19CE-4848-8232-1E206D8907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4" name="Text Placeholder 4">
            <a:extLst>
              <a:ext uri="{FF2B5EF4-FFF2-40B4-BE49-F238E27FC236}">
                <a16:creationId xmlns:a16="http://schemas.microsoft.com/office/drawing/2014/main" id="{93010700-2D0F-406F-AE8C-D8598D795BEA}"/>
              </a:ext>
            </a:extLst>
          </p:cNvPr>
          <p:cNvSpPr>
            <a:spLocks noGrp="1"/>
          </p:cNvSpPr>
          <p:nvPr>
            <p:ph type="body" sz="quarter" idx="18" hasCustomPrompt="1"/>
          </p:nvPr>
        </p:nvSpPr>
        <p:spPr>
          <a:xfrm>
            <a:off x="5029200" y="3474293"/>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654094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picture 6">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2"/>
            <a:ext cx="7886699" cy="1339200"/>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3, Snippet 2</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2958874"/>
            <a:ext cx="3865562" cy="2952427"/>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2958874"/>
            <a:ext cx="3865562" cy="2942057"/>
          </a:xfrm>
        </p:spPr>
        <p:txBody>
          <a:bodyPr/>
          <a:lstStyle/>
          <a:p>
            <a:endParaRPr lang="en-AU"/>
          </a:p>
        </p:txBody>
      </p:sp>
      <p:sp>
        <p:nvSpPr>
          <p:cNvPr id="10" name="Text Placeholder 4">
            <a:extLst>
              <a:ext uri="{FF2B5EF4-FFF2-40B4-BE49-F238E27FC236}">
                <a16:creationId xmlns:a16="http://schemas.microsoft.com/office/drawing/2014/main" id="{F0C94240-E8E3-4FE6-B901-4A6F9739C5BB}"/>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A233EA9E-31F3-456E-9B2A-9E47BC2DF7F4}"/>
              </a:ext>
            </a:extLst>
          </p:cNvPr>
          <p:cNvSpPr>
            <a:spLocks noGrp="1"/>
          </p:cNvSpPr>
          <p:nvPr>
            <p:ph type="body" sz="quarter" idx="15" hasCustomPrompt="1"/>
          </p:nvPr>
        </p:nvSpPr>
        <p:spPr>
          <a:xfrm>
            <a:off x="628649" y="591130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DBC9BDE5-AADC-4D3B-B6AB-2F9BD9E3370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689B4146-939A-45E0-9AD5-D31F9E11DB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26145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picture 4">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2556927"/>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3, Snippet 2</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4275539"/>
            <a:ext cx="2520000" cy="1635761"/>
          </a:xfrm>
        </p:spPr>
        <p:txBody>
          <a:bodyPr/>
          <a:lstStyle/>
          <a:p>
            <a:endParaRPr lang="en-AU" dirty="0"/>
          </a:p>
        </p:txBody>
      </p:sp>
      <p:sp>
        <p:nvSpPr>
          <p:cNvPr id="10" name="Picture Placeholder 3">
            <a:extLst>
              <a:ext uri="{FF2B5EF4-FFF2-40B4-BE49-F238E27FC236}">
                <a16:creationId xmlns:a16="http://schemas.microsoft.com/office/drawing/2014/main" id="{BB2F7314-1B77-40F1-9B8A-38557025DDFE}"/>
              </a:ext>
            </a:extLst>
          </p:cNvPr>
          <p:cNvSpPr>
            <a:spLocks noGrp="1"/>
          </p:cNvSpPr>
          <p:nvPr>
            <p:ph type="pic" sz="quarter" idx="13"/>
          </p:nvPr>
        </p:nvSpPr>
        <p:spPr>
          <a:xfrm>
            <a:off x="3311998" y="4275539"/>
            <a:ext cx="2520000" cy="1635761"/>
          </a:xfrm>
        </p:spPr>
        <p:txBody>
          <a:bodyPr/>
          <a:lstStyle/>
          <a:p>
            <a:endParaRPr lang="en-AU" dirty="0"/>
          </a:p>
        </p:txBody>
      </p:sp>
      <p:sp>
        <p:nvSpPr>
          <p:cNvPr id="11" name="Picture Placeholder 3">
            <a:extLst>
              <a:ext uri="{FF2B5EF4-FFF2-40B4-BE49-F238E27FC236}">
                <a16:creationId xmlns:a16="http://schemas.microsoft.com/office/drawing/2014/main" id="{FD5B022D-2313-47A7-9380-0CFE5DE825AA}"/>
              </a:ext>
            </a:extLst>
          </p:cNvPr>
          <p:cNvSpPr>
            <a:spLocks noGrp="1"/>
          </p:cNvSpPr>
          <p:nvPr>
            <p:ph type="pic" sz="quarter" idx="14"/>
          </p:nvPr>
        </p:nvSpPr>
        <p:spPr>
          <a:xfrm>
            <a:off x="5995350" y="4275538"/>
            <a:ext cx="2520000" cy="1635761"/>
          </a:xfrm>
        </p:spPr>
        <p:txBody>
          <a:bodyPr/>
          <a:lstStyle/>
          <a:p>
            <a:endParaRPr lang="en-AU" dirty="0"/>
          </a:p>
        </p:txBody>
      </p:sp>
      <p:sp>
        <p:nvSpPr>
          <p:cNvPr id="12" name="Text Placeholder 4">
            <a:extLst>
              <a:ext uri="{FF2B5EF4-FFF2-40B4-BE49-F238E27FC236}">
                <a16:creationId xmlns:a16="http://schemas.microsoft.com/office/drawing/2014/main" id="{23BFC886-2F76-41C2-A9D8-CAEF330100DB}"/>
              </a:ext>
            </a:extLst>
          </p:cNvPr>
          <p:cNvSpPr>
            <a:spLocks noGrp="1"/>
          </p:cNvSpPr>
          <p:nvPr>
            <p:ph type="body" sz="quarter" idx="15" hasCustomPrompt="1"/>
          </p:nvPr>
        </p:nvSpPr>
        <p:spPr>
          <a:xfrm>
            <a:off x="5995350" y="5900932"/>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Text Placeholder 4">
            <a:extLst>
              <a:ext uri="{FF2B5EF4-FFF2-40B4-BE49-F238E27FC236}">
                <a16:creationId xmlns:a16="http://schemas.microsoft.com/office/drawing/2014/main" id="{0E82244A-9FB3-40E3-89D0-379FADB269F5}"/>
              </a:ext>
            </a:extLst>
          </p:cNvPr>
          <p:cNvSpPr>
            <a:spLocks noGrp="1"/>
          </p:cNvSpPr>
          <p:nvPr>
            <p:ph type="body" sz="quarter" idx="16" hasCustomPrompt="1"/>
          </p:nvPr>
        </p:nvSpPr>
        <p:spPr>
          <a:xfrm>
            <a:off x="3311998" y="5906473"/>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Text Placeholder 4">
            <a:extLst>
              <a:ext uri="{FF2B5EF4-FFF2-40B4-BE49-F238E27FC236}">
                <a16:creationId xmlns:a16="http://schemas.microsoft.com/office/drawing/2014/main" id="{234BFB86-AC94-4324-92BA-A6A26797CD7D}"/>
              </a:ext>
            </a:extLst>
          </p:cNvPr>
          <p:cNvSpPr>
            <a:spLocks noGrp="1"/>
          </p:cNvSpPr>
          <p:nvPr>
            <p:ph type="body" sz="quarter" idx="17" hasCustomPrompt="1"/>
          </p:nvPr>
        </p:nvSpPr>
        <p:spPr>
          <a:xfrm>
            <a:off x="628650" y="5906473"/>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Slide Number Placeholder 8">
            <a:extLst>
              <a:ext uri="{FF2B5EF4-FFF2-40B4-BE49-F238E27FC236}">
                <a16:creationId xmlns:a16="http://schemas.microsoft.com/office/drawing/2014/main" id="{9C8CA497-53DA-4931-9A2B-4CCF8813797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6" name="Picture 15">
            <a:extLst>
              <a:ext uri="{FF2B5EF4-FFF2-40B4-BE49-F238E27FC236}">
                <a16:creationId xmlns:a16="http://schemas.microsoft.com/office/drawing/2014/main" id="{92582461-9CFC-4AE2-97CB-B7A0454505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468925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picture 5">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1340269"/>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3, Snippet 2</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2976127"/>
            <a:ext cx="2520000" cy="2935174"/>
          </a:xfrm>
        </p:spPr>
        <p:txBody>
          <a:bodyPr/>
          <a:lstStyle/>
          <a:p>
            <a:endParaRPr lang="en-AU" dirty="0"/>
          </a:p>
        </p:txBody>
      </p:sp>
      <p:sp>
        <p:nvSpPr>
          <p:cNvPr id="10" name="Picture Placeholder 3">
            <a:extLst>
              <a:ext uri="{FF2B5EF4-FFF2-40B4-BE49-F238E27FC236}">
                <a16:creationId xmlns:a16="http://schemas.microsoft.com/office/drawing/2014/main" id="{BB2F7314-1B77-40F1-9B8A-38557025DDFE}"/>
              </a:ext>
            </a:extLst>
          </p:cNvPr>
          <p:cNvSpPr>
            <a:spLocks noGrp="1"/>
          </p:cNvSpPr>
          <p:nvPr>
            <p:ph type="pic" sz="quarter" idx="13"/>
          </p:nvPr>
        </p:nvSpPr>
        <p:spPr>
          <a:xfrm>
            <a:off x="3311998" y="2976127"/>
            <a:ext cx="2520000" cy="2935173"/>
          </a:xfrm>
        </p:spPr>
        <p:txBody>
          <a:bodyPr/>
          <a:lstStyle/>
          <a:p>
            <a:endParaRPr lang="en-AU" dirty="0"/>
          </a:p>
        </p:txBody>
      </p:sp>
      <p:sp>
        <p:nvSpPr>
          <p:cNvPr id="11" name="Picture Placeholder 3">
            <a:extLst>
              <a:ext uri="{FF2B5EF4-FFF2-40B4-BE49-F238E27FC236}">
                <a16:creationId xmlns:a16="http://schemas.microsoft.com/office/drawing/2014/main" id="{FD5B022D-2313-47A7-9380-0CFE5DE825AA}"/>
              </a:ext>
            </a:extLst>
          </p:cNvPr>
          <p:cNvSpPr>
            <a:spLocks noGrp="1"/>
          </p:cNvSpPr>
          <p:nvPr>
            <p:ph type="pic" sz="quarter" idx="14"/>
          </p:nvPr>
        </p:nvSpPr>
        <p:spPr>
          <a:xfrm>
            <a:off x="5995350" y="2976128"/>
            <a:ext cx="2520000" cy="2935172"/>
          </a:xfrm>
        </p:spPr>
        <p:txBody>
          <a:bodyPr/>
          <a:lstStyle/>
          <a:p>
            <a:endParaRPr lang="en-AU" dirty="0"/>
          </a:p>
        </p:txBody>
      </p:sp>
      <p:sp>
        <p:nvSpPr>
          <p:cNvPr id="12" name="Text Placeholder 4">
            <a:extLst>
              <a:ext uri="{FF2B5EF4-FFF2-40B4-BE49-F238E27FC236}">
                <a16:creationId xmlns:a16="http://schemas.microsoft.com/office/drawing/2014/main" id="{CEABE099-5EA5-4D72-83CF-9616C10BF90C}"/>
              </a:ext>
            </a:extLst>
          </p:cNvPr>
          <p:cNvSpPr>
            <a:spLocks noGrp="1"/>
          </p:cNvSpPr>
          <p:nvPr>
            <p:ph type="body" sz="quarter" idx="15" hasCustomPrompt="1"/>
          </p:nvPr>
        </p:nvSpPr>
        <p:spPr>
          <a:xfrm>
            <a:off x="5995350" y="5900932"/>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Text Placeholder 4">
            <a:extLst>
              <a:ext uri="{FF2B5EF4-FFF2-40B4-BE49-F238E27FC236}">
                <a16:creationId xmlns:a16="http://schemas.microsoft.com/office/drawing/2014/main" id="{4AFAFD31-00FF-4DFB-84F1-A1DA76820A74}"/>
              </a:ext>
            </a:extLst>
          </p:cNvPr>
          <p:cNvSpPr>
            <a:spLocks noGrp="1"/>
          </p:cNvSpPr>
          <p:nvPr>
            <p:ph type="body" sz="quarter" idx="16" hasCustomPrompt="1"/>
          </p:nvPr>
        </p:nvSpPr>
        <p:spPr>
          <a:xfrm>
            <a:off x="3311998" y="5911301"/>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Text Placeholder 4">
            <a:extLst>
              <a:ext uri="{FF2B5EF4-FFF2-40B4-BE49-F238E27FC236}">
                <a16:creationId xmlns:a16="http://schemas.microsoft.com/office/drawing/2014/main" id="{A35CEAC2-E19D-46B9-A974-91053956C562}"/>
              </a:ext>
            </a:extLst>
          </p:cNvPr>
          <p:cNvSpPr>
            <a:spLocks noGrp="1"/>
          </p:cNvSpPr>
          <p:nvPr>
            <p:ph type="body" sz="quarter" idx="17" hasCustomPrompt="1"/>
          </p:nvPr>
        </p:nvSpPr>
        <p:spPr>
          <a:xfrm>
            <a:off x="628646" y="5911301"/>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Slide Number Placeholder 8">
            <a:extLst>
              <a:ext uri="{FF2B5EF4-FFF2-40B4-BE49-F238E27FC236}">
                <a16:creationId xmlns:a16="http://schemas.microsoft.com/office/drawing/2014/main" id="{47999278-1D93-45E1-B65F-DC298CB7698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6" name="Picture 15">
            <a:extLst>
              <a:ext uri="{FF2B5EF4-FFF2-40B4-BE49-F238E27FC236}">
                <a16:creationId xmlns:a16="http://schemas.microsoft.com/office/drawing/2014/main" id="{C7868B45-CA1F-489B-A590-FC085A73BA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208974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only">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3, Snippet 2</a:t>
            </a:r>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7886700" cy="4330911"/>
          </a:xfrm>
        </p:spPr>
        <p:txBody>
          <a:bodyPr/>
          <a:lstStyle/>
          <a:p>
            <a:endParaRPr lang="en-AU"/>
          </a:p>
        </p:txBody>
      </p:sp>
      <p:sp>
        <p:nvSpPr>
          <p:cNvPr id="10" name="Text Placeholder 4">
            <a:extLst>
              <a:ext uri="{FF2B5EF4-FFF2-40B4-BE49-F238E27FC236}">
                <a16:creationId xmlns:a16="http://schemas.microsoft.com/office/drawing/2014/main" id="{3B93F4CC-96CB-4D5B-8358-9A1EE926F600}"/>
              </a:ext>
            </a:extLst>
          </p:cNvPr>
          <p:cNvSpPr>
            <a:spLocks noGrp="1"/>
          </p:cNvSpPr>
          <p:nvPr>
            <p:ph type="body" sz="quarter" idx="15" hasCustomPrompt="1"/>
          </p:nvPr>
        </p:nvSpPr>
        <p:spPr>
          <a:xfrm>
            <a:off x="628650" y="5900932"/>
            <a:ext cx="394335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30F03CBA-1256-4040-9F19-956F271B8B9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F7C5690D-4DB7-43AC-9C25-305CE3768F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6174824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only 2">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3, Snippet 2</a:t>
            </a:r>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3882965" cy="4330911"/>
          </a:xfrm>
        </p:spPr>
        <p:txBody>
          <a:bodyPr/>
          <a:lstStyle/>
          <a:p>
            <a:endParaRPr lang="en-AU"/>
          </a:p>
        </p:txBody>
      </p:sp>
      <p:sp>
        <p:nvSpPr>
          <p:cNvPr id="10" name="Picture Placeholder 5">
            <a:extLst>
              <a:ext uri="{FF2B5EF4-FFF2-40B4-BE49-F238E27FC236}">
                <a16:creationId xmlns:a16="http://schemas.microsoft.com/office/drawing/2014/main" id="{2CE44AA4-6321-447F-8D60-F789062292A6}"/>
              </a:ext>
            </a:extLst>
          </p:cNvPr>
          <p:cNvSpPr>
            <a:spLocks noGrp="1"/>
          </p:cNvSpPr>
          <p:nvPr>
            <p:ph type="pic" sz="quarter" idx="15"/>
          </p:nvPr>
        </p:nvSpPr>
        <p:spPr>
          <a:xfrm>
            <a:off x="4632387" y="1570020"/>
            <a:ext cx="3882965" cy="4330911"/>
          </a:xfrm>
        </p:spPr>
        <p:txBody>
          <a:bodyPr/>
          <a:lstStyle/>
          <a:p>
            <a:endParaRPr lang="en-AU"/>
          </a:p>
        </p:txBody>
      </p:sp>
      <p:sp>
        <p:nvSpPr>
          <p:cNvPr id="11" name="Text Placeholder 4">
            <a:extLst>
              <a:ext uri="{FF2B5EF4-FFF2-40B4-BE49-F238E27FC236}">
                <a16:creationId xmlns:a16="http://schemas.microsoft.com/office/drawing/2014/main" id="{B47D6205-773E-4B66-B55B-6FBB9A362A30}"/>
              </a:ext>
            </a:extLst>
          </p:cNvPr>
          <p:cNvSpPr>
            <a:spLocks noGrp="1"/>
          </p:cNvSpPr>
          <p:nvPr>
            <p:ph type="body" sz="quarter" idx="16" hasCustomPrompt="1"/>
          </p:nvPr>
        </p:nvSpPr>
        <p:spPr>
          <a:xfrm>
            <a:off x="628650" y="5900932"/>
            <a:ext cx="3882965"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Text Placeholder 4">
            <a:extLst>
              <a:ext uri="{FF2B5EF4-FFF2-40B4-BE49-F238E27FC236}">
                <a16:creationId xmlns:a16="http://schemas.microsoft.com/office/drawing/2014/main" id="{0E2F4891-A9FB-489A-BF42-F05B8B40BB51}"/>
              </a:ext>
            </a:extLst>
          </p:cNvPr>
          <p:cNvSpPr>
            <a:spLocks noGrp="1"/>
          </p:cNvSpPr>
          <p:nvPr>
            <p:ph type="body" sz="quarter" idx="17" hasCustomPrompt="1"/>
          </p:nvPr>
        </p:nvSpPr>
        <p:spPr>
          <a:xfrm>
            <a:off x="4632385" y="5900931"/>
            <a:ext cx="3882965"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Slide Number Placeholder 8">
            <a:extLst>
              <a:ext uri="{FF2B5EF4-FFF2-40B4-BE49-F238E27FC236}">
                <a16:creationId xmlns:a16="http://schemas.microsoft.com/office/drawing/2014/main" id="{C64D4107-4463-43B5-9B7D-7CE332C2A398}"/>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BB92FE68-C62B-4479-A55F-AC5C244E47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028127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only 3">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3, Snippet 2</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5029200" y="1570020"/>
            <a:ext cx="3486150"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5029198" y="3776931"/>
            <a:ext cx="3486151" cy="2124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4322763" cy="4330911"/>
          </a:xfrm>
        </p:spPr>
        <p:txBody>
          <a:bodyPr/>
          <a:lstStyle/>
          <a:p>
            <a:endParaRPr lang="en-AU"/>
          </a:p>
        </p:txBody>
      </p:sp>
      <p:sp>
        <p:nvSpPr>
          <p:cNvPr id="10" name="Text Placeholder 4">
            <a:extLst>
              <a:ext uri="{FF2B5EF4-FFF2-40B4-BE49-F238E27FC236}">
                <a16:creationId xmlns:a16="http://schemas.microsoft.com/office/drawing/2014/main" id="{CEF9AB2F-9821-45A2-A5EE-9F7A8557C0A5}"/>
              </a:ext>
            </a:extLst>
          </p:cNvPr>
          <p:cNvSpPr>
            <a:spLocks noGrp="1"/>
          </p:cNvSpPr>
          <p:nvPr>
            <p:ph type="body" sz="quarter" idx="16" hasCustomPrompt="1"/>
          </p:nvPr>
        </p:nvSpPr>
        <p:spPr>
          <a:xfrm>
            <a:off x="628650" y="5900931"/>
            <a:ext cx="4322763"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87E8C5AE-5E61-414C-B592-D9974F34408E}"/>
              </a:ext>
            </a:extLst>
          </p:cNvPr>
          <p:cNvSpPr>
            <a:spLocks noGrp="1"/>
          </p:cNvSpPr>
          <p:nvPr>
            <p:ph type="body" sz="quarter" idx="17" hasCustomPrompt="1"/>
          </p:nvPr>
        </p:nvSpPr>
        <p:spPr>
          <a:xfrm>
            <a:off x="5029199" y="5900931"/>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1547DF88-0EA7-4335-A6D6-4EC53BE31C6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30CE8859-19CE-4848-8232-1E206D8907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1159559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only 4">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3, Snippet 2</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1011" y="1570020"/>
            <a:ext cx="3874339"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1012" y="3776931"/>
            <a:ext cx="3874338" cy="2124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1"/>
            <a:ext cx="3874339" cy="2124000"/>
          </a:xfrm>
        </p:spPr>
        <p:txBody>
          <a:bodyPr/>
          <a:lstStyle/>
          <a:p>
            <a:endParaRPr lang="en-AU"/>
          </a:p>
        </p:txBody>
      </p:sp>
      <p:sp>
        <p:nvSpPr>
          <p:cNvPr id="10" name="Picture Placeholder 5">
            <a:extLst>
              <a:ext uri="{FF2B5EF4-FFF2-40B4-BE49-F238E27FC236}">
                <a16:creationId xmlns:a16="http://schemas.microsoft.com/office/drawing/2014/main" id="{4C5F732A-2F5C-4AFA-AAE8-3566FBBA6DE6}"/>
              </a:ext>
            </a:extLst>
          </p:cNvPr>
          <p:cNvSpPr>
            <a:spLocks noGrp="1"/>
          </p:cNvSpPr>
          <p:nvPr>
            <p:ph type="pic" sz="quarter" idx="15"/>
          </p:nvPr>
        </p:nvSpPr>
        <p:spPr>
          <a:xfrm>
            <a:off x="628649" y="3776931"/>
            <a:ext cx="3874339" cy="2124000"/>
          </a:xfrm>
        </p:spPr>
        <p:txBody>
          <a:bodyPr/>
          <a:lstStyle/>
          <a:p>
            <a:endParaRPr lang="en-AU"/>
          </a:p>
        </p:txBody>
      </p:sp>
      <p:sp>
        <p:nvSpPr>
          <p:cNvPr id="11" name="Text Placeholder 4">
            <a:extLst>
              <a:ext uri="{FF2B5EF4-FFF2-40B4-BE49-F238E27FC236}">
                <a16:creationId xmlns:a16="http://schemas.microsoft.com/office/drawing/2014/main" id="{87B903C3-D284-4635-AB05-D842ADA27A45}"/>
              </a:ext>
            </a:extLst>
          </p:cNvPr>
          <p:cNvSpPr>
            <a:spLocks noGrp="1"/>
          </p:cNvSpPr>
          <p:nvPr>
            <p:ph type="body" sz="quarter" idx="16" hasCustomPrompt="1"/>
          </p:nvPr>
        </p:nvSpPr>
        <p:spPr>
          <a:xfrm>
            <a:off x="628651" y="5900931"/>
            <a:ext cx="3874338"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Text Placeholder 4">
            <a:extLst>
              <a:ext uri="{FF2B5EF4-FFF2-40B4-BE49-F238E27FC236}">
                <a16:creationId xmlns:a16="http://schemas.microsoft.com/office/drawing/2014/main" id="{5D177B59-F4BE-4E6B-830A-3F442C1391DF}"/>
              </a:ext>
            </a:extLst>
          </p:cNvPr>
          <p:cNvSpPr>
            <a:spLocks noGrp="1"/>
          </p:cNvSpPr>
          <p:nvPr>
            <p:ph type="body" sz="quarter" idx="17" hasCustomPrompt="1"/>
          </p:nvPr>
        </p:nvSpPr>
        <p:spPr>
          <a:xfrm>
            <a:off x="4641011" y="5900931"/>
            <a:ext cx="3874338"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Slide Number Placeholder 8">
            <a:extLst>
              <a:ext uri="{FF2B5EF4-FFF2-40B4-BE49-F238E27FC236}">
                <a16:creationId xmlns:a16="http://schemas.microsoft.com/office/drawing/2014/main" id="{754F920F-34F8-4FA8-9727-C5FE5029D8BE}"/>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032BF6E6-86A8-48D1-886B-75CE768C9B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636635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formation page">
    <p:bg>
      <p:bgPr>
        <a:solidFill>
          <a:srgbClr val="0E1429"/>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3033FF-2089-4ED7-B522-FA51DC38F06E}"/>
              </a:ext>
            </a:extLst>
          </p:cNvPr>
          <p:cNvSpPr txBox="1"/>
          <p:nvPr userDrawn="1"/>
        </p:nvSpPr>
        <p:spPr>
          <a:xfrm>
            <a:off x="628650" y="485890"/>
            <a:ext cx="7886700" cy="523220"/>
          </a:xfrm>
          <a:prstGeom prst="rect">
            <a:avLst/>
          </a:prstGeom>
          <a:noFill/>
        </p:spPr>
        <p:txBody>
          <a:bodyPr wrap="square" rtlCol="0">
            <a:spAutoFit/>
          </a:bodyPr>
          <a:lstStyle/>
          <a:p>
            <a:r>
              <a:rPr lang="en-AU" sz="2800" b="1" dirty="0">
                <a:solidFill>
                  <a:srgbClr val="01A0DF"/>
                </a:solidFill>
              </a:rPr>
              <a:t>About Safe Systems for Universities</a:t>
            </a:r>
          </a:p>
        </p:txBody>
      </p:sp>
      <p:sp>
        <p:nvSpPr>
          <p:cNvPr id="8" name="TextBox 7">
            <a:extLst>
              <a:ext uri="{FF2B5EF4-FFF2-40B4-BE49-F238E27FC236}">
                <a16:creationId xmlns:a16="http://schemas.microsoft.com/office/drawing/2014/main" id="{FE1F1896-7D38-4590-BC18-8D29A591B4B3}"/>
              </a:ext>
            </a:extLst>
          </p:cNvPr>
          <p:cNvSpPr txBox="1"/>
          <p:nvPr userDrawn="1"/>
        </p:nvSpPr>
        <p:spPr>
          <a:xfrm>
            <a:off x="628650" y="2040795"/>
            <a:ext cx="7886700" cy="1677382"/>
          </a:xfrm>
          <a:prstGeom prst="rect">
            <a:avLst/>
          </a:prstGeom>
          <a:noFill/>
        </p:spPr>
        <p:txBody>
          <a:bodyPr wrap="square" rtlCol="0">
            <a:spAutoFit/>
          </a:bodyPr>
          <a:lstStyle/>
          <a:p>
            <a:pPr>
              <a:spcAft>
                <a:spcPts val="600"/>
              </a:spcAft>
            </a:pPr>
            <a:r>
              <a:rPr lang="en-AU" sz="1800" b="1" dirty="0">
                <a:solidFill>
                  <a:srgbClr val="01A0DF"/>
                </a:solidFill>
              </a:rPr>
              <a:t>Authors</a:t>
            </a:r>
          </a:p>
          <a:p>
            <a:r>
              <a:rPr lang="en-AU" sz="1000" b="0" dirty="0">
                <a:solidFill>
                  <a:schemeClr val="bg1"/>
                </a:solidFill>
              </a:rPr>
              <a:t>Chris Stokes</a:t>
            </a:r>
          </a:p>
          <a:p>
            <a:r>
              <a:rPr lang="en-AU" sz="1000" b="0" dirty="0">
                <a:solidFill>
                  <a:schemeClr val="bg1"/>
                </a:solidFill>
              </a:rPr>
              <a:t>Centre for Automotive Safety Research, University of Adelaide</a:t>
            </a:r>
          </a:p>
          <a:p>
            <a:pPr>
              <a:spcAft>
                <a:spcPts val="600"/>
              </a:spcAft>
            </a:pPr>
            <a:r>
              <a:rPr lang="en-AU" sz="1000" b="0" dirty="0">
                <a:solidFill>
                  <a:schemeClr val="bg1"/>
                </a:solidFill>
                <a:hlinkClick r:id="rId2">
                  <a:extLst>
                    <a:ext uri="{A12FA001-AC4F-418D-AE19-62706E023703}">
                      <ahyp:hlinkClr xmlns:ahyp="http://schemas.microsoft.com/office/drawing/2018/hyperlinkcolor" xmlns="" val="tx"/>
                    </a:ext>
                  </a:extLst>
                </a:hlinkClick>
              </a:rPr>
              <a:t>christopher.stokes@adelaide.edu.au</a:t>
            </a:r>
            <a:endParaRPr lang="en-AU" sz="1000" b="0" dirty="0">
              <a:solidFill>
                <a:schemeClr val="bg1"/>
              </a:solidFill>
            </a:endParaRPr>
          </a:p>
          <a:p>
            <a:r>
              <a:rPr lang="en-AU" sz="1000" b="0" dirty="0">
                <a:solidFill>
                  <a:schemeClr val="bg1"/>
                </a:solidFill>
              </a:rPr>
              <a:t>Wayne Moon</a:t>
            </a:r>
          </a:p>
          <a:p>
            <a:pPr>
              <a:spcAft>
                <a:spcPts val="600"/>
              </a:spcAft>
            </a:pPr>
            <a:r>
              <a:rPr lang="en-AU" sz="1000" b="0" dirty="0">
                <a:solidFill>
                  <a:schemeClr val="bg1"/>
                </a:solidFill>
              </a:rPr>
              <a:t>Road Safety Victoria, Department of Transport</a:t>
            </a:r>
          </a:p>
          <a:p>
            <a:r>
              <a:rPr lang="en-AU" sz="1000" b="0" dirty="0">
                <a:solidFill>
                  <a:schemeClr val="bg1"/>
                </a:solidFill>
              </a:rPr>
              <a:t>Jeremy Woolley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dirty="0">
                <a:solidFill>
                  <a:schemeClr val="bg1"/>
                </a:solidFill>
              </a:rPr>
              <a:t>Centre for Automotive Safety Research, University of Adelaide</a:t>
            </a:r>
          </a:p>
        </p:txBody>
      </p:sp>
      <p:sp>
        <p:nvSpPr>
          <p:cNvPr id="9" name="TextBox 8">
            <a:extLst>
              <a:ext uri="{FF2B5EF4-FFF2-40B4-BE49-F238E27FC236}">
                <a16:creationId xmlns:a16="http://schemas.microsoft.com/office/drawing/2014/main" id="{4B5CC68D-C093-4612-B202-9D8892E5D1A0}"/>
              </a:ext>
            </a:extLst>
          </p:cNvPr>
          <p:cNvSpPr txBox="1"/>
          <p:nvPr userDrawn="1"/>
        </p:nvSpPr>
        <p:spPr>
          <a:xfrm>
            <a:off x="628650" y="4641154"/>
            <a:ext cx="7886700" cy="1292662"/>
          </a:xfrm>
          <a:prstGeom prst="rect">
            <a:avLst/>
          </a:prstGeom>
          <a:noFill/>
        </p:spPr>
        <p:txBody>
          <a:bodyPr wrap="square" rtlCol="0">
            <a:spAutoFit/>
          </a:bodyPr>
          <a:lstStyle/>
          <a:p>
            <a:pPr>
              <a:spcAft>
                <a:spcPts val="600"/>
              </a:spcAft>
            </a:pPr>
            <a:r>
              <a:rPr lang="en-AU" sz="1800" b="1" dirty="0">
                <a:solidFill>
                  <a:srgbClr val="01A0DF"/>
                </a:solidFill>
              </a:rPr>
              <a:t>Statement of intent</a:t>
            </a:r>
          </a:p>
          <a:p>
            <a:pPr algn="just">
              <a:spcAft>
                <a:spcPts val="600"/>
              </a:spcAft>
            </a:pPr>
            <a:r>
              <a:rPr lang="en-US" sz="900" b="0" dirty="0">
                <a:solidFill>
                  <a:schemeClr val="bg1"/>
                </a:solidFill>
              </a:rPr>
              <a:t>This learning material was created within the context of use by tertiary students and educators, but is not limited to this use. It is intended that the material may be modified by users for application to their specific learning and teaching requirements.</a:t>
            </a:r>
          </a:p>
          <a:p>
            <a:pPr algn="just">
              <a:spcAft>
                <a:spcPts val="600"/>
              </a:spcAft>
            </a:pPr>
            <a:r>
              <a:rPr lang="en-US" sz="900" b="0" dirty="0">
                <a:solidFill>
                  <a:schemeClr val="bg1"/>
                </a:solidFill>
              </a:rPr>
              <a:t>The information provided within this learning material is intended for educational purposes and as such provides general information that may not be applicable to every situation.</a:t>
            </a:r>
          </a:p>
          <a:p>
            <a:pPr marL="0" marR="0" lvl="0" indent="0" algn="just" defTabSz="914400" rtl="0" eaLnBrk="1" fontAlgn="auto" latinLnBrk="0" hangingPunct="1">
              <a:lnSpc>
                <a:spcPct val="100000"/>
              </a:lnSpc>
              <a:spcBef>
                <a:spcPts val="0"/>
              </a:spcBef>
              <a:spcAft>
                <a:spcPts val="600"/>
              </a:spcAft>
              <a:buClrTx/>
              <a:buSzTx/>
              <a:buFontTx/>
              <a:buNone/>
              <a:tabLst/>
              <a:defRPr/>
            </a:pPr>
            <a:r>
              <a:rPr lang="en-US" sz="900" b="0" dirty="0">
                <a:solidFill>
                  <a:schemeClr val="bg1"/>
                </a:solidFill>
              </a:rPr>
              <a:t>Users should note that images sourced through creative commons may be subject to non-commercial copyright restrictions.</a:t>
            </a:r>
          </a:p>
        </p:txBody>
      </p:sp>
      <p:sp>
        <p:nvSpPr>
          <p:cNvPr id="10" name="TextBox 9">
            <a:extLst>
              <a:ext uri="{FF2B5EF4-FFF2-40B4-BE49-F238E27FC236}">
                <a16:creationId xmlns:a16="http://schemas.microsoft.com/office/drawing/2014/main" id="{5733EC76-397B-4F79-BF1A-E8A48DA4649A}"/>
              </a:ext>
            </a:extLst>
          </p:cNvPr>
          <p:cNvSpPr txBox="1"/>
          <p:nvPr userDrawn="1"/>
        </p:nvSpPr>
        <p:spPr>
          <a:xfrm>
            <a:off x="628650" y="3764167"/>
            <a:ext cx="7886700" cy="830997"/>
          </a:xfrm>
          <a:prstGeom prst="rect">
            <a:avLst/>
          </a:prstGeom>
          <a:noFill/>
        </p:spPr>
        <p:txBody>
          <a:bodyPr wrap="square" rtlCol="0">
            <a:spAutoFit/>
          </a:bodyPr>
          <a:lstStyle/>
          <a:p>
            <a:pPr>
              <a:spcAft>
                <a:spcPts val="600"/>
              </a:spcAft>
            </a:pPr>
            <a:r>
              <a:rPr lang="en-AU" sz="1800" b="1" dirty="0">
                <a:solidFill>
                  <a:srgbClr val="01A0DF"/>
                </a:solidFill>
              </a:rPr>
              <a:t>Version control</a:t>
            </a:r>
          </a:p>
          <a:p>
            <a:pPr algn="just">
              <a:spcAft>
                <a:spcPts val="600"/>
              </a:spcAft>
            </a:pPr>
            <a:r>
              <a:rPr lang="en-AU" sz="1000" b="0" dirty="0">
                <a:solidFill>
                  <a:schemeClr val="bg1"/>
                </a:solidFill>
              </a:rPr>
              <a:t>Version</a:t>
            </a:r>
          </a:p>
          <a:p>
            <a:pPr algn="just"/>
            <a:r>
              <a:rPr lang="en-AU" sz="1000" b="0" dirty="0">
                <a:solidFill>
                  <a:schemeClr val="bg1"/>
                </a:solidFill>
              </a:rPr>
              <a:t>Released</a:t>
            </a:r>
          </a:p>
        </p:txBody>
      </p:sp>
      <p:sp>
        <p:nvSpPr>
          <p:cNvPr id="12" name="Text Placeholder 11">
            <a:extLst>
              <a:ext uri="{FF2B5EF4-FFF2-40B4-BE49-F238E27FC236}">
                <a16:creationId xmlns:a16="http://schemas.microsoft.com/office/drawing/2014/main" id="{D0AFAEA1-9B5C-4FC5-9E11-A45DAFD21356}"/>
              </a:ext>
            </a:extLst>
          </p:cNvPr>
          <p:cNvSpPr>
            <a:spLocks noGrp="1"/>
          </p:cNvSpPr>
          <p:nvPr>
            <p:ph type="body" sz="quarter" idx="10" hasCustomPrompt="1"/>
          </p:nvPr>
        </p:nvSpPr>
        <p:spPr>
          <a:xfrm>
            <a:off x="1061556" y="4132567"/>
            <a:ext cx="2440766" cy="217487"/>
          </a:xfrm>
        </p:spPr>
        <p:txBody>
          <a:bodyPr>
            <a:noAutofit/>
          </a:bodyPr>
          <a:lstStyle>
            <a:lvl1pPr>
              <a:defRPr sz="1000" b="0">
                <a:solidFill>
                  <a:schemeClr val="bg1"/>
                </a:solidFill>
              </a:defRPr>
            </a:lvl1pPr>
          </a:lstStyle>
          <a:p>
            <a:pPr lvl="0"/>
            <a:r>
              <a:rPr lang="en-AU" sz="1000" dirty="0"/>
              <a:t>Click to add version number (X.X format)</a:t>
            </a:r>
            <a:endParaRPr lang="en-AU" dirty="0"/>
          </a:p>
        </p:txBody>
      </p:sp>
      <p:sp>
        <p:nvSpPr>
          <p:cNvPr id="13" name="Text Placeholder 11">
            <a:extLst>
              <a:ext uri="{FF2B5EF4-FFF2-40B4-BE49-F238E27FC236}">
                <a16:creationId xmlns:a16="http://schemas.microsoft.com/office/drawing/2014/main" id="{E282D6CB-C008-45BD-B50D-FABBBCCA3E2E}"/>
              </a:ext>
            </a:extLst>
          </p:cNvPr>
          <p:cNvSpPr>
            <a:spLocks noGrp="1"/>
          </p:cNvSpPr>
          <p:nvPr>
            <p:ph type="body" sz="quarter" idx="11" hasCustomPrompt="1"/>
          </p:nvPr>
        </p:nvSpPr>
        <p:spPr>
          <a:xfrm>
            <a:off x="1136316" y="4362626"/>
            <a:ext cx="2642054" cy="217487"/>
          </a:xfrm>
        </p:spPr>
        <p:txBody>
          <a:bodyPr>
            <a:noAutofit/>
          </a:bodyPr>
          <a:lstStyle>
            <a:lvl1pPr>
              <a:defRPr sz="1000" b="0">
                <a:solidFill>
                  <a:schemeClr val="bg1"/>
                </a:solidFill>
              </a:defRPr>
            </a:lvl1pPr>
          </a:lstStyle>
          <a:p>
            <a:pPr lvl="0"/>
            <a:r>
              <a:rPr lang="en-AU" sz="1000" dirty="0"/>
              <a:t>Click to add release date (XX XXX 20XX format)</a:t>
            </a:r>
            <a:endParaRPr lang="en-AU" dirty="0"/>
          </a:p>
        </p:txBody>
      </p:sp>
      <p:sp>
        <p:nvSpPr>
          <p:cNvPr id="11" name="Slide Number Placeholder 8">
            <a:extLst>
              <a:ext uri="{FF2B5EF4-FFF2-40B4-BE49-F238E27FC236}">
                <a16:creationId xmlns:a16="http://schemas.microsoft.com/office/drawing/2014/main" id="{41C49602-AB90-4DE2-AF71-34B7B60C3FC7}"/>
              </a:ext>
            </a:extLst>
          </p:cNvPr>
          <p:cNvSpPr>
            <a:spLocks noGrp="1"/>
          </p:cNvSpPr>
          <p:nvPr>
            <p:ph type="sldNum" sz="quarter" idx="12"/>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39C152FE-5F69-47DA-97F2-23C819318A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5" name="Footer Placeholder 7">
            <a:extLst>
              <a:ext uri="{FF2B5EF4-FFF2-40B4-BE49-F238E27FC236}">
                <a16:creationId xmlns:a16="http://schemas.microsoft.com/office/drawing/2014/main" id="{D61A840A-CEA1-4B46-B349-FF653F0D24F9}"/>
              </a:ext>
            </a:extLst>
          </p:cNvPr>
          <p:cNvSpPr>
            <a:spLocks noGrp="1"/>
          </p:cNvSpPr>
          <p:nvPr>
            <p:ph type="ftr" sz="quarter" idx="13"/>
          </p:nvPr>
        </p:nvSpPr>
        <p:spPr>
          <a:xfrm>
            <a:off x="628650" y="6218334"/>
            <a:ext cx="3086100" cy="365125"/>
          </a:xfrm>
        </p:spPr>
        <p:txBody>
          <a:bodyPr/>
          <a:lstStyle/>
          <a:p>
            <a:r>
              <a:rPr lang="en-US" dirty="0"/>
              <a:t>Module 3, Snippet 2</a:t>
            </a:r>
          </a:p>
        </p:txBody>
      </p:sp>
      <p:sp>
        <p:nvSpPr>
          <p:cNvPr id="16" name="TextBox 15">
            <a:extLst>
              <a:ext uri="{FF2B5EF4-FFF2-40B4-BE49-F238E27FC236}">
                <a16:creationId xmlns:a16="http://schemas.microsoft.com/office/drawing/2014/main" id="{03A99881-752C-470C-83DC-26DAC4EF141C}"/>
              </a:ext>
            </a:extLst>
          </p:cNvPr>
          <p:cNvSpPr txBox="1"/>
          <p:nvPr userDrawn="1"/>
        </p:nvSpPr>
        <p:spPr>
          <a:xfrm>
            <a:off x="628650" y="1086864"/>
            <a:ext cx="7886700" cy="754053"/>
          </a:xfrm>
          <a:prstGeom prst="rect">
            <a:avLst/>
          </a:prstGeom>
          <a:noFill/>
        </p:spPr>
        <p:txBody>
          <a:bodyPr wrap="square" rtlCol="0">
            <a:spAutoFit/>
          </a:bodyPr>
          <a:lstStyle/>
          <a:p>
            <a:pPr>
              <a:spcAft>
                <a:spcPts val="600"/>
              </a:spcAft>
            </a:pPr>
            <a:r>
              <a:rPr lang="en-AU" sz="1800" b="1" dirty="0">
                <a:solidFill>
                  <a:srgbClr val="01A0DF"/>
                </a:solidFill>
              </a:rPr>
              <a:t>Sponsors</a:t>
            </a:r>
          </a:p>
          <a:p>
            <a:r>
              <a:rPr lang="en-AU" sz="1000" b="0" dirty="0">
                <a:solidFill>
                  <a:schemeClr val="bg1"/>
                </a:solidFill>
              </a:rPr>
              <a:t>Traffic Accident Commission of Victoria</a:t>
            </a:r>
          </a:p>
          <a:p>
            <a:r>
              <a:rPr lang="en-AU" sz="1000" b="0" dirty="0">
                <a:solidFill>
                  <a:schemeClr val="bg1"/>
                </a:solidFill>
              </a:rPr>
              <a:t>Department of Transport, Victoria State Government</a:t>
            </a:r>
          </a:p>
        </p:txBody>
      </p:sp>
    </p:spTree>
    <p:extLst>
      <p:ext uri="{BB962C8B-B14F-4D97-AF65-F5344CB8AC3E}">
        <p14:creationId xmlns:p14="http://schemas.microsoft.com/office/powerpoint/2010/main" val="15185829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95A894-F8DB-4C8A-8F76-187B12A611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24187" y="2604607"/>
            <a:ext cx="6221690" cy="949116"/>
          </a:xfrm>
          <a:prstGeom prst="rect">
            <a:avLst/>
          </a:prstGeom>
        </p:spPr>
      </p:pic>
      <p:pic>
        <p:nvPicPr>
          <p:cNvPr id="6" name="Picture 5">
            <a:extLst>
              <a:ext uri="{FF2B5EF4-FFF2-40B4-BE49-F238E27FC236}">
                <a16:creationId xmlns:a16="http://schemas.microsoft.com/office/drawing/2014/main" id="{9AB76D8B-A665-41AB-86D8-09314F906B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5877" y="5897729"/>
            <a:ext cx="1150071" cy="529148"/>
          </a:xfrm>
          <a:prstGeom prst="rect">
            <a:avLst/>
          </a:prstGeom>
        </p:spPr>
      </p:pic>
      <p:pic>
        <p:nvPicPr>
          <p:cNvPr id="11" name="Picture 10">
            <a:extLst>
              <a:ext uri="{FF2B5EF4-FFF2-40B4-BE49-F238E27FC236}">
                <a16:creationId xmlns:a16="http://schemas.microsoft.com/office/drawing/2014/main" id="{1DBF6910-7EAC-41E7-8171-B5B979AC78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17554" y="6008569"/>
            <a:ext cx="555620" cy="267060"/>
          </a:xfrm>
          <a:prstGeom prst="rect">
            <a:avLst/>
          </a:prstGeom>
        </p:spPr>
      </p:pic>
      <p:pic>
        <p:nvPicPr>
          <p:cNvPr id="12" name="Picture 11">
            <a:extLst>
              <a:ext uri="{FF2B5EF4-FFF2-40B4-BE49-F238E27FC236}">
                <a16:creationId xmlns:a16="http://schemas.microsoft.com/office/drawing/2014/main" id="{8D29325E-8755-4635-9940-B91CCDDFDA1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6643" b="26058"/>
          <a:stretch/>
        </p:blipFill>
        <p:spPr>
          <a:xfrm>
            <a:off x="2967704" y="5856348"/>
            <a:ext cx="1188518" cy="593772"/>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4D5A5961-732F-45EC-B582-CAB038D4B95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234506" y="6008569"/>
            <a:ext cx="1303756" cy="360000"/>
          </a:xfrm>
          <a:prstGeom prst="rect">
            <a:avLst/>
          </a:prstGeom>
        </p:spPr>
      </p:pic>
    </p:spTree>
    <p:extLst>
      <p:ext uri="{BB962C8B-B14F-4D97-AF65-F5344CB8AC3E}">
        <p14:creationId xmlns:p14="http://schemas.microsoft.com/office/powerpoint/2010/main" val="1690573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rgbClr val="0E1429"/>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A2227A-6067-443E-B63E-AF114C69F719}"/>
              </a:ext>
            </a:extLst>
          </p:cNvPr>
          <p:cNvSpPr>
            <a:spLocks noGrp="1"/>
          </p:cNvSpPr>
          <p:nvPr>
            <p:ph type="body" sz="quarter" idx="10" hasCustomPrompt="1"/>
          </p:nvPr>
        </p:nvSpPr>
        <p:spPr>
          <a:xfrm>
            <a:off x="509588" y="2200275"/>
            <a:ext cx="8169275" cy="1811008"/>
          </a:xfrm>
        </p:spPr>
        <p:txBody>
          <a:bodyPr>
            <a:normAutofit/>
          </a:bodyPr>
          <a:lstStyle>
            <a:lvl1pPr>
              <a:defRPr sz="6000">
                <a:solidFill>
                  <a:srgbClr val="01A0DF"/>
                </a:solidFill>
              </a:defRPr>
            </a:lvl1pPr>
          </a:lstStyle>
          <a:p>
            <a:pPr lvl="0"/>
            <a:r>
              <a:rPr lang="en-US" dirty="0"/>
              <a:t>Section Title</a:t>
            </a:r>
          </a:p>
        </p:txBody>
      </p:sp>
      <p:sp>
        <p:nvSpPr>
          <p:cNvPr id="4" name="Slide Number Placeholder 8">
            <a:extLst>
              <a:ext uri="{FF2B5EF4-FFF2-40B4-BE49-F238E27FC236}">
                <a16:creationId xmlns:a16="http://schemas.microsoft.com/office/drawing/2014/main" id="{EC6AC5CA-FFEA-4D13-8E5F-8DEBEA42F37F}"/>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5" name="Picture 4">
            <a:extLst>
              <a:ext uri="{FF2B5EF4-FFF2-40B4-BE49-F238E27FC236}">
                <a16:creationId xmlns:a16="http://schemas.microsoft.com/office/drawing/2014/main" id="{A1933036-6E03-4F7D-91B9-A643C9A27F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7" name="Footer Placeholder 7">
            <a:extLst>
              <a:ext uri="{FF2B5EF4-FFF2-40B4-BE49-F238E27FC236}">
                <a16:creationId xmlns:a16="http://schemas.microsoft.com/office/drawing/2014/main" id="{7ED945FC-2488-4B60-917B-004988BEF009}"/>
              </a:ext>
            </a:extLst>
          </p:cNvPr>
          <p:cNvSpPr>
            <a:spLocks noGrp="1"/>
          </p:cNvSpPr>
          <p:nvPr>
            <p:ph type="ftr" sz="quarter" idx="12"/>
          </p:nvPr>
        </p:nvSpPr>
        <p:spPr>
          <a:xfrm>
            <a:off x="628650" y="6218334"/>
            <a:ext cx="3086100" cy="365125"/>
          </a:xfrm>
        </p:spPr>
        <p:txBody>
          <a:bodyPr/>
          <a:lstStyle/>
          <a:p>
            <a:r>
              <a:rPr lang="en-US" dirty="0"/>
              <a:t>Module 3, Snippet 2</a:t>
            </a:r>
          </a:p>
        </p:txBody>
      </p:sp>
    </p:spTree>
    <p:extLst>
      <p:ext uri="{BB962C8B-B14F-4D97-AF65-F5344CB8AC3E}">
        <p14:creationId xmlns:p14="http://schemas.microsoft.com/office/powerpoint/2010/main" val="2219336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788670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3, Snippet 2</a:t>
            </a:r>
          </a:p>
        </p:txBody>
      </p:sp>
      <p:sp>
        <p:nvSpPr>
          <p:cNvPr id="9" name="Slide Number Placeholder 8">
            <a:extLst>
              <a:ext uri="{FF2B5EF4-FFF2-40B4-BE49-F238E27FC236}">
                <a16:creationId xmlns:a16="http://schemas.microsoft.com/office/drawing/2014/main" id="{42A2BCFF-CEC8-42C2-97A7-457F4FE334D4}"/>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0" name="Picture 9">
            <a:extLst>
              <a:ext uri="{FF2B5EF4-FFF2-40B4-BE49-F238E27FC236}">
                <a16:creationId xmlns:a16="http://schemas.microsoft.com/office/drawing/2014/main" id="{0AB9FB52-9FAE-4302-A71B-8C83AB2EAE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picture">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3, Snippet 2</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549593"/>
            <a:ext cx="3865562" cy="4351338"/>
          </a:xfrm>
        </p:spPr>
        <p:txBody>
          <a:bodyPr/>
          <a:lstStyle/>
          <a:p>
            <a:endParaRPr lang="en-AU" dirty="0"/>
          </a:p>
        </p:txBody>
      </p:sp>
      <p:sp>
        <p:nvSpPr>
          <p:cNvPr id="5" name="Text Placeholder 4">
            <a:extLst>
              <a:ext uri="{FF2B5EF4-FFF2-40B4-BE49-F238E27FC236}">
                <a16:creationId xmlns:a16="http://schemas.microsoft.com/office/drawing/2014/main" id="{C9F12EA2-E83B-456A-9BEC-6D6B42005379}"/>
              </a:ext>
            </a:extLst>
          </p:cNvPr>
          <p:cNvSpPr>
            <a:spLocks noGrp="1"/>
          </p:cNvSpPr>
          <p:nvPr>
            <p:ph type="body" sz="quarter" idx="13"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0" name="Slide Number Placeholder 8">
            <a:extLst>
              <a:ext uri="{FF2B5EF4-FFF2-40B4-BE49-F238E27FC236}">
                <a16:creationId xmlns:a16="http://schemas.microsoft.com/office/drawing/2014/main" id="{4A136AC9-5B72-41B5-8956-382EEAB51049}"/>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1" name="Picture 10">
            <a:extLst>
              <a:ext uri="{FF2B5EF4-FFF2-40B4-BE49-F238E27FC236}">
                <a16:creationId xmlns:a16="http://schemas.microsoft.com/office/drawing/2014/main" id="{67081FC1-A279-4F1E-B36F-1591B1696D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2490712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3, Snippet 2</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570020"/>
            <a:ext cx="3865562"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776931"/>
            <a:ext cx="3865562" cy="2124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654608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and picture 2.1">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2124000"/>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3, Snippet 2</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570020"/>
            <a:ext cx="3865562"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776931"/>
            <a:ext cx="3865562" cy="2124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3" name="Picture Placeholder 3">
            <a:extLst>
              <a:ext uri="{FF2B5EF4-FFF2-40B4-BE49-F238E27FC236}">
                <a16:creationId xmlns:a16="http://schemas.microsoft.com/office/drawing/2014/main" id="{11082CC6-05DC-4D9F-A2BF-1631C266EE6D}"/>
              </a:ext>
            </a:extLst>
          </p:cNvPr>
          <p:cNvSpPr>
            <a:spLocks noGrp="1"/>
          </p:cNvSpPr>
          <p:nvPr>
            <p:ph type="pic" sz="quarter" idx="15"/>
          </p:nvPr>
        </p:nvSpPr>
        <p:spPr>
          <a:xfrm>
            <a:off x="628650" y="3776931"/>
            <a:ext cx="3943350" cy="2124000"/>
          </a:xfrm>
        </p:spPr>
        <p:txBody>
          <a:bodyPr/>
          <a:lstStyle/>
          <a:p>
            <a:endParaRPr lang="en-AU" dirty="0"/>
          </a:p>
        </p:txBody>
      </p:sp>
      <p:sp>
        <p:nvSpPr>
          <p:cNvPr id="14" name="Text Placeholder 4">
            <a:extLst>
              <a:ext uri="{FF2B5EF4-FFF2-40B4-BE49-F238E27FC236}">
                <a16:creationId xmlns:a16="http://schemas.microsoft.com/office/drawing/2014/main" id="{B5BEC2BE-BD69-421F-9CBF-14741DDBD9C0}"/>
              </a:ext>
            </a:extLst>
          </p:cNvPr>
          <p:cNvSpPr>
            <a:spLocks noGrp="1"/>
          </p:cNvSpPr>
          <p:nvPr>
            <p:ph type="body" sz="quarter" idx="16" hasCustomPrompt="1"/>
          </p:nvPr>
        </p:nvSpPr>
        <p:spPr>
          <a:xfrm>
            <a:off x="628650" y="5905552"/>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2242524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picture 3">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2082141"/>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3, Snippet 2</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3787301"/>
            <a:ext cx="3865562"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776931"/>
            <a:ext cx="3865562" cy="2124000"/>
          </a:xfrm>
        </p:spPr>
        <p:txBody>
          <a:bodyPr/>
          <a:lstStyle/>
          <a:p>
            <a:endParaRPr lang="en-AU"/>
          </a:p>
        </p:txBody>
      </p:sp>
      <p:sp>
        <p:nvSpPr>
          <p:cNvPr id="10" name="Text Placeholder 4">
            <a:extLst>
              <a:ext uri="{FF2B5EF4-FFF2-40B4-BE49-F238E27FC236}">
                <a16:creationId xmlns:a16="http://schemas.microsoft.com/office/drawing/2014/main" id="{431E9B43-4E68-4ED0-BE64-1C7B52E412CC}"/>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174C724A-32D2-428C-8919-FE871C7A6A96}"/>
              </a:ext>
            </a:extLst>
          </p:cNvPr>
          <p:cNvSpPr>
            <a:spLocks noGrp="1"/>
          </p:cNvSpPr>
          <p:nvPr>
            <p:ph type="body" sz="quarter" idx="15" hasCustomPrompt="1"/>
          </p:nvPr>
        </p:nvSpPr>
        <p:spPr>
          <a:xfrm>
            <a:off x="628649" y="589848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EBC7B252-7B3F-4710-97B5-D4D1EB95E58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8865E9CA-67B7-4C0C-89C3-399FF286B3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293742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ext and picture">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3, Snippet 2</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549593"/>
            <a:ext cx="4494212" cy="4351338"/>
          </a:xfrm>
        </p:spPr>
        <p:txBody>
          <a:bodyPr/>
          <a:lstStyle/>
          <a:p>
            <a:endParaRPr lang="en-AU" dirty="0"/>
          </a:p>
        </p:txBody>
      </p:sp>
      <p:sp>
        <p:nvSpPr>
          <p:cNvPr id="5" name="Text Placeholder 4">
            <a:extLst>
              <a:ext uri="{FF2B5EF4-FFF2-40B4-BE49-F238E27FC236}">
                <a16:creationId xmlns:a16="http://schemas.microsoft.com/office/drawing/2014/main" id="{C9F12EA2-E83B-456A-9BEC-6D6B42005379}"/>
              </a:ext>
            </a:extLst>
          </p:cNvPr>
          <p:cNvSpPr>
            <a:spLocks noGrp="1"/>
          </p:cNvSpPr>
          <p:nvPr>
            <p:ph type="body" sz="quarter" idx="13"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0" name="Slide Number Placeholder 8">
            <a:extLst>
              <a:ext uri="{FF2B5EF4-FFF2-40B4-BE49-F238E27FC236}">
                <a16:creationId xmlns:a16="http://schemas.microsoft.com/office/drawing/2014/main" id="{4A136AC9-5B72-41B5-8956-382EEAB51049}"/>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1" name="Picture 10">
            <a:extLst>
              <a:ext uri="{FF2B5EF4-FFF2-40B4-BE49-F238E27FC236}">
                <a16:creationId xmlns:a16="http://schemas.microsoft.com/office/drawing/2014/main" id="{67081FC1-A279-4F1E-B36F-1591B1696D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421679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HEADER 1</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28650" y="6356350"/>
            <a:ext cx="30861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Module 3, Snippet 3</a:t>
            </a:r>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D36E53-D99A-0F41-B3E8-EF235B9A2E23}" type="slidenum">
              <a:rPr lang="en-US" smtClean="0"/>
              <a:pPr/>
              <a:t>‹#›</a:t>
            </a:fld>
            <a:endParaRPr lang="en-US" dirty="0"/>
          </a:p>
        </p:txBody>
      </p:sp>
    </p:spTree>
    <p:extLst>
      <p:ext uri="{BB962C8B-B14F-4D97-AF65-F5344CB8AC3E}">
        <p14:creationId xmlns:p14="http://schemas.microsoft.com/office/powerpoint/2010/main" val="6793685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5" r:id="rId3"/>
    <p:sldLayoutId id="2147483662" r:id="rId4"/>
    <p:sldLayoutId id="2147483665" r:id="rId5"/>
    <p:sldLayoutId id="2147483666" r:id="rId6"/>
    <p:sldLayoutId id="2147483678" r:id="rId7"/>
    <p:sldLayoutId id="2147483669" r:id="rId8"/>
    <p:sldLayoutId id="2147483679" r:id="rId9"/>
    <p:sldLayoutId id="2147483680" r:id="rId10"/>
    <p:sldLayoutId id="2147483681" r:id="rId11"/>
    <p:sldLayoutId id="2147483682" r:id="rId12"/>
    <p:sldLayoutId id="2147483674" r:id="rId13"/>
    <p:sldLayoutId id="2147483670" r:id="rId14"/>
    <p:sldLayoutId id="2147483673" r:id="rId15"/>
    <p:sldLayoutId id="2147483667" r:id="rId16"/>
    <p:sldLayoutId id="2147483672" r:id="rId17"/>
    <p:sldLayoutId id="2147483671" r:id="rId18"/>
    <p:sldLayoutId id="2147483668" r:id="rId19"/>
    <p:sldLayoutId id="2147483663" r:id="rId20"/>
  </p:sldLayoutIdLst>
  <p:hf hdr="0" dt="0"/>
  <p:txStyles>
    <p:title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microsoft.com/office/2007/relationships/media" Target="../media/media22.mp3"/><Relationship Id="rId7" Type="http://schemas.openxmlformats.org/officeDocument/2006/relationships/slideLayout" Target="../slideLayouts/slideLayout11.xml"/><Relationship Id="rId12" Type="http://schemas.openxmlformats.org/officeDocument/2006/relationships/image" Target="../media/image8.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audio" Target="../media/media23.mp3"/><Relationship Id="rId11" Type="http://schemas.openxmlformats.org/officeDocument/2006/relationships/image" Target="../media/image20.jpeg"/><Relationship Id="rId5" Type="http://schemas.microsoft.com/office/2007/relationships/media" Target="../media/media23.mp3"/><Relationship Id="rId10" Type="http://schemas.openxmlformats.org/officeDocument/2006/relationships/image" Target="../media/image19.jpeg"/><Relationship Id="rId4" Type="http://schemas.openxmlformats.org/officeDocument/2006/relationships/audio" Target="../media/media22.mp3"/><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microsoft.com/office/2007/relationships/media" Target="../media/media26.mp3"/><Relationship Id="rId7" Type="http://schemas.openxmlformats.org/officeDocument/2006/relationships/slideLayout" Target="../slideLayouts/slideLayout10.xml"/><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audio" Target="../media/media27.mp3"/><Relationship Id="rId11" Type="http://schemas.openxmlformats.org/officeDocument/2006/relationships/image" Target="../media/image8.png"/><Relationship Id="rId5" Type="http://schemas.microsoft.com/office/2007/relationships/media" Target="../media/media27.mp3"/><Relationship Id="rId10" Type="http://schemas.openxmlformats.org/officeDocument/2006/relationships/image" Target="../media/image22.jpeg"/><Relationship Id="rId4" Type="http://schemas.openxmlformats.org/officeDocument/2006/relationships/audio" Target="../media/media26.mp3"/><Relationship Id="rId9" Type="http://schemas.openxmlformats.org/officeDocument/2006/relationships/image" Target="../media/image21.jpe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audio" Target="../media/media28.mp3"/><Relationship Id="rId7" Type="http://schemas.openxmlformats.org/officeDocument/2006/relationships/audio" Target="../media/media30.mp3"/><Relationship Id="rId2" Type="http://schemas.microsoft.com/office/2007/relationships/media" Target="../media/media28.mp3"/><Relationship Id="rId1" Type="http://schemas.openxmlformats.org/officeDocument/2006/relationships/tags" Target="../tags/tag1.xml"/><Relationship Id="rId6" Type="http://schemas.microsoft.com/office/2007/relationships/media" Target="../media/media30.mp3"/><Relationship Id="rId5" Type="http://schemas.openxmlformats.org/officeDocument/2006/relationships/audio" Target="../media/media29.mp3"/><Relationship Id="rId10" Type="http://schemas.openxmlformats.org/officeDocument/2006/relationships/image" Target="../media/image8.png"/><Relationship Id="rId4" Type="http://schemas.microsoft.com/office/2007/relationships/media" Target="../media/media29.mp3"/><Relationship Id="rId9"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hyperlink" Target="http://greatergreaterwashington.org/post/34264/this-is-a-strange-and-dangerous-traffic-circle-check-out-ddots-ideas-for-making-it-safer/" TargetMode="External"/><Relationship Id="rId18" Type="http://schemas.openxmlformats.org/officeDocument/2006/relationships/image" Target="../media/image8.png"/><Relationship Id="rId3" Type="http://schemas.openxmlformats.org/officeDocument/2006/relationships/audio" Target="../media/media31.mp3"/><Relationship Id="rId7" Type="http://schemas.openxmlformats.org/officeDocument/2006/relationships/audio" Target="../media/media33.mp3"/><Relationship Id="rId12" Type="http://schemas.openxmlformats.org/officeDocument/2006/relationships/image" Target="../media/image23.png"/><Relationship Id="rId17" Type="http://schemas.openxmlformats.org/officeDocument/2006/relationships/image" Target="../media/image25.jpeg"/><Relationship Id="rId2" Type="http://schemas.microsoft.com/office/2007/relationships/media" Target="../media/media31.mp3"/><Relationship Id="rId16" Type="http://schemas.openxmlformats.org/officeDocument/2006/relationships/hyperlink" Target="https://creativecommons.org/licenses/by-nc/3.0/" TargetMode="External"/><Relationship Id="rId1" Type="http://schemas.openxmlformats.org/officeDocument/2006/relationships/tags" Target="../tags/tag2.xml"/><Relationship Id="rId6" Type="http://schemas.microsoft.com/office/2007/relationships/media" Target="../media/media33.mp3"/><Relationship Id="rId11" Type="http://schemas.openxmlformats.org/officeDocument/2006/relationships/hyperlink" Target="https://creativecommons.org/licenses/by-sa/3.0/" TargetMode="External"/><Relationship Id="rId5" Type="http://schemas.openxmlformats.org/officeDocument/2006/relationships/audio" Target="../media/media32.mp3"/><Relationship Id="rId15" Type="http://schemas.openxmlformats.org/officeDocument/2006/relationships/hyperlink" Target="https://bicycledutch.wordpress.com/2013/05/09/a-modern-amsterdam-roundabout/" TargetMode="External"/><Relationship Id="rId10" Type="http://schemas.openxmlformats.org/officeDocument/2006/relationships/hyperlink" Target="https://bicycledutch.wordpress.com/2013/05/09/a-modern-amsterdam-roundabout/" TargetMode="External"/><Relationship Id="rId4" Type="http://schemas.microsoft.com/office/2007/relationships/media" Target="../media/media32.mp3"/><Relationship Id="rId9" Type="http://schemas.openxmlformats.org/officeDocument/2006/relationships/notesSlide" Target="../notesSlides/notesSlide14.xml"/><Relationship Id="rId14" Type="http://schemas.openxmlformats.org/officeDocument/2006/relationships/image" Target="../media/image24.jpeg"/></Relationships>
</file>

<file path=ppt/slides/_rels/slide16.xml.rels><?xml version="1.0" encoding="UTF-8" standalone="yes"?>
<Relationships xmlns="http://schemas.openxmlformats.org/package/2006/relationships"><Relationship Id="rId8" Type="http://schemas.microsoft.com/office/2007/relationships/media" Target="../media/media37.mp3"/><Relationship Id="rId13" Type="http://schemas.openxmlformats.org/officeDocument/2006/relationships/notesSlide" Target="../notesSlides/notesSlide15.xml"/><Relationship Id="rId3" Type="http://schemas.openxmlformats.org/officeDocument/2006/relationships/video" Target="../media/media34.mp4"/><Relationship Id="rId7" Type="http://schemas.openxmlformats.org/officeDocument/2006/relationships/audio" Target="../media/media36.mp3"/><Relationship Id="rId12" Type="http://schemas.openxmlformats.org/officeDocument/2006/relationships/slideLayout" Target="../slideLayouts/slideLayout10.xml"/><Relationship Id="rId17" Type="http://schemas.openxmlformats.org/officeDocument/2006/relationships/image" Target="../media/image8.png"/><Relationship Id="rId2" Type="http://schemas.microsoft.com/office/2007/relationships/media" Target="../media/media34.mp4"/><Relationship Id="rId16" Type="http://schemas.openxmlformats.org/officeDocument/2006/relationships/image" Target="../media/image28.png"/><Relationship Id="rId1" Type="http://schemas.openxmlformats.org/officeDocument/2006/relationships/tags" Target="../tags/tag3.xml"/><Relationship Id="rId6" Type="http://schemas.microsoft.com/office/2007/relationships/media" Target="../media/media36.mp3"/><Relationship Id="rId11" Type="http://schemas.openxmlformats.org/officeDocument/2006/relationships/audio" Target="../media/media38.mp3"/><Relationship Id="rId5" Type="http://schemas.openxmlformats.org/officeDocument/2006/relationships/audio" Target="../media/media35.mp3"/><Relationship Id="rId15" Type="http://schemas.openxmlformats.org/officeDocument/2006/relationships/image" Target="../media/image27.jpeg"/><Relationship Id="rId10" Type="http://schemas.microsoft.com/office/2007/relationships/media" Target="../media/media38.mp3"/><Relationship Id="rId4" Type="http://schemas.microsoft.com/office/2007/relationships/media" Target="../media/media35.mp3"/><Relationship Id="rId9" Type="http://schemas.openxmlformats.org/officeDocument/2006/relationships/audio" Target="../media/media37.mp3"/><Relationship Id="rId1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microsoft.com/office/2007/relationships/media" Target="../media/media41.mp3"/><Relationship Id="rId7" Type="http://schemas.openxmlformats.org/officeDocument/2006/relationships/slideLayout" Target="../slideLayouts/slideLayout10.xml"/><Relationship Id="rId2" Type="http://schemas.openxmlformats.org/officeDocument/2006/relationships/audio" Target="../media/media40.mp3"/><Relationship Id="rId1" Type="http://schemas.microsoft.com/office/2007/relationships/media" Target="../media/media40.mp3"/><Relationship Id="rId6" Type="http://schemas.openxmlformats.org/officeDocument/2006/relationships/audio" Target="../media/media42.mp3"/><Relationship Id="rId11" Type="http://schemas.openxmlformats.org/officeDocument/2006/relationships/image" Target="../media/image8.png"/><Relationship Id="rId5" Type="http://schemas.microsoft.com/office/2007/relationships/media" Target="../media/media42.mp3"/><Relationship Id="rId10" Type="http://schemas.openxmlformats.org/officeDocument/2006/relationships/image" Target="../media/image30.jpeg"/><Relationship Id="rId4" Type="http://schemas.openxmlformats.org/officeDocument/2006/relationships/audio" Target="../media/media41.mp3"/><Relationship Id="rId9" Type="http://schemas.openxmlformats.org/officeDocument/2006/relationships/image" Target="../media/image29.jpe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microsoft.com/office/2007/relationships/media" Target="../media/media44.mp3"/><Relationship Id="rId7" Type="http://schemas.openxmlformats.org/officeDocument/2006/relationships/slideLayout" Target="../slideLayouts/slideLayout10.xml"/><Relationship Id="rId2" Type="http://schemas.openxmlformats.org/officeDocument/2006/relationships/audio" Target="../media/media43.mp3"/><Relationship Id="rId1" Type="http://schemas.microsoft.com/office/2007/relationships/media" Target="../media/media43.mp3"/><Relationship Id="rId6" Type="http://schemas.openxmlformats.org/officeDocument/2006/relationships/audio" Target="../media/media45.mp3"/><Relationship Id="rId11" Type="http://schemas.openxmlformats.org/officeDocument/2006/relationships/image" Target="../media/image8.png"/><Relationship Id="rId5" Type="http://schemas.microsoft.com/office/2007/relationships/media" Target="../media/media45.mp3"/><Relationship Id="rId10" Type="http://schemas.openxmlformats.org/officeDocument/2006/relationships/image" Target="../media/image32.jpeg"/><Relationship Id="rId4" Type="http://schemas.openxmlformats.org/officeDocument/2006/relationships/audio" Target="../media/media44.mp3"/><Relationship Id="rId9" Type="http://schemas.openxmlformats.org/officeDocument/2006/relationships/image" Target="../media/image3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9.xml"/><Relationship Id="rId3" Type="http://schemas.microsoft.com/office/2007/relationships/media" Target="../media/media47.mp3"/><Relationship Id="rId7" Type="http://schemas.openxmlformats.org/officeDocument/2006/relationships/slideLayout" Target="../slideLayouts/slideLayout10.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audio" Target="../media/media48.mp3"/><Relationship Id="rId11" Type="http://schemas.openxmlformats.org/officeDocument/2006/relationships/image" Target="../media/image8.png"/><Relationship Id="rId5" Type="http://schemas.microsoft.com/office/2007/relationships/media" Target="../media/media48.mp3"/><Relationship Id="rId10" Type="http://schemas.openxmlformats.org/officeDocument/2006/relationships/image" Target="../media/image34.jpeg"/><Relationship Id="rId4" Type="http://schemas.openxmlformats.org/officeDocument/2006/relationships/audio" Target="../media/media47.mp3"/><Relationship Id="rId9" Type="http://schemas.openxmlformats.org/officeDocument/2006/relationships/image" Target="../media/image33.jpeg"/></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microsoft.com/office/2007/relationships/media" Target="../media/media50.mp3"/><Relationship Id="rId7" Type="http://schemas.openxmlformats.org/officeDocument/2006/relationships/slideLayout" Target="../slideLayouts/slideLayout10.xml"/><Relationship Id="rId2" Type="http://schemas.openxmlformats.org/officeDocument/2006/relationships/audio" Target="../media/media49.mp3"/><Relationship Id="rId1" Type="http://schemas.microsoft.com/office/2007/relationships/media" Target="../media/media49.mp3"/><Relationship Id="rId6" Type="http://schemas.openxmlformats.org/officeDocument/2006/relationships/audio" Target="../media/media51.mp3"/><Relationship Id="rId11" Type="http://schemas.openxmlformats.org/officeDocument/2006/relationships/image" Target="../media/image8.png"/><Relationship Id="rId5" Type="http://schemas.microsoft.com/office/2007/relationships/media" Target="../media/media51.mp3"/><Relationship Id="rId10" Type="http://schemas.openxmlformats.org/officeDocument/2006/relationships/image" Target="../media/image36.png"/><Relationship Id="rId4" Type="http://schemas.openxmlformats.org/officeDocument/2006/relationships/audio" Target="../media/media50.mp3"/><Relationship Id="rId9" Type="http://schemas.openxmlformats.org/officeDocument/2006/relationships/image" Target="../media/image35.jpe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21.xml"/><Relationship Id="rId3" Type="http://schemas.microsoft.com/office/2007/relationships/media" Target="../media/media53.mp3"/><Relationship Id="rId7" Type="http://schemas.openxmlformats.org/officeDocument/2006/relationships/slideLayout" Target="../slideLayouts/slideLayout10.xml"/><Relationship Id="rId2" Type="http://schemas.openxmlformats.org/officeDocument/2006/relationships/audio" Target="../media/media52.mp3"/><Relationship Id="rId1" Type="http://schemas.microsoft.com/office/2007/relationships/media" Target="../media/media52.mp3"/><Relationship Id="rId6" Type="http://schemas.openxmlformats.org/officeDocument/2006/relationships/audio" Target="../media/media54.mp3"/><Relationship Id="rId11" Type="http://schemas.openxmlformats.org/officeDocument/2006/relationships/image" Target="../media/image8.png"/><Relationship Id="rId5" Type="http://schemas.microsoft.com/office/2007/relationships/media" Target="../media/media54.mp3"/><Relationship Id="rId10" Type="http://schemas.openxmlformats.org/officeDocument/2006/relationships/image" Target="../media/image38.jpeg"/><Relationship Id="rId4" Type="http://schemas.openxmlformats.org/officeDocument/2006/relationships/audio" Target="../media/media53.mp3"/><Relationship Id="rId9" Type="http://schemas.openxmlformats.org/officeDocument/2006/relationships/image" Target="../media/image37.jpeg"/></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microsoft.com/office/2007/relationships/media" Target="../media/media56.mp3"/><Relationship Id="rId7" Type="http://schemas.openxmlformats.org/officeDocument/2006/relationships/slideLayout" Target="../slideLayouts/slideLayout10.xml"/><Relationship Id="rId2" Type="http://schemas.openxmlformats.org/officeDocument/2006/relationships/audio" Target="../media/media55.mp3"/><Relationship Id="rId1" Type="http://schemas.microsoft.com/office/2007/relationships/media" Target="../media/media55.mp3"/><Relationship Id="rId6" Type="http://schemas.openxmlformats.org/officeDocument/2006/relationships/audio" Target="../media/media57.mp3"/><Relationship Id="rId11" Type="http://schemas.openxmlformats.org/officeDocument/2006/relationships/image" Target="../media/image8.png"/><Relationship Id="rId5" Type="http://schemas.microsoft.com/office/2007/relationships/media" Target="../media/media57.mp3"/><Relationship Id="rId10" Type="http://schemas.openxmlformats.org/officeDocument/2006/relationships/image" Target="../media/image40.jpeg"/><Relationship Id="rId4" Type="http://schemas.openxmlformats.org/officeDocument/2006/relationships/audio" Target="../media/media56.mp3"/><Relationship Id="rId9" Type="http://schemas.openxmlformats.org/officeDocument/2006/relationships/image" Target="../media/image39.jpeg"/></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23.xml"/><Relationship Id="rId3" Type="http://schemas.microsoft.com/office/2007/relationships/media" Target="../media/media59.mp3"/><Relationship Id="rId7" Type="http://schemas.openxmlformats.org/officeDocument/2006/relationships/slideLayout" Target="../slideLayouts/slideLayout10.xml"/><Relationship Id="rId12" Type="http://schemas.openxmlformats.org/officeDocument/2006/relationships/image" Target="../media/image8.png"/><Relationship Id="rId2" Type="http://schemas.openxmlformats.org/officeDocument/2006/relationships/audio" Target="../media/media58.mp3"/><Relationship Id="rId1" Type="http://schemas.microsoft.com/office/2007/relationships/media" Target="../media/media58.mp3"/><Relationship Id="rId6" Type="http://schemas.openxmlformats.org/officeDocument/2006/relationships/audio" Target="../media/media60.mp3"/><Relationship Id="rId11" Type="http://schemas.openxmlformats.org/officeDocument/2006/relationships/image" Target="../media/image43.jpeg"/><Relationship Id="rId5" Type="http://schemas.microsoft.com/office/2007/relationships/media" Target="../media/media60.mp3"/><Relationship Id="rId10" Type="http://schemas.openxmlformats.org/officeDocument/2006/relationships/image" Target="../media/image42.jpeg"/><Relationship Id="rId4" Type="http://schemas.openxmlformats.org/officeDocument/2006/relationships/audio" Target="../media/media59.mp3"/><Relationship Id="rId9" Type="http://schemas.openxmlformats.org/officeDocument/2006/relationships/image" Target="../media/image41.jpe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4.xml"/><Relationship Id="rId3" Type="http://schemas.microsoft.com/office/2007/relationships/media" Target="../media/media62.mp3"/><Relationship Id="rId7" Type="http://schemas.openxmlformats.org/officeDocument/2006/relationships/slideLayout" Target="../slideLayouts/slideLayout10.xml"/><Relationship Id="rId2" Type="http://schemas.openxmlformats.org/officeDocument/2006/relationships/audio" Target="../media/media61.mp3"/><Relationship Id="rId1" Type="http://schemas.microsoft.com/office/2007/relationships/media" Target="../media/media61.mp3"/><Relationship Id="rId6" Type="http://schemas.openxmlformats.org/officeDocument/2006/relationships/audio" Target="../media/media63.mp3"/><Relationship Id="rId11" Type="http://schemas.openxmlformats.org/officeDocument/2006/relationships/image" Target="../media/image8.png"/><Relationship Id="rId5" Type="http://schemas.microsoft.com/office/2007/relationships/media" Target="../media/media63.mp3"/><Relationship Id="rId10" Type="http://schemas.openxmlformats.org/officeDocument/2006/relationships/image" Target="../media/image45.jpeg"/><Relationship Id="rId4" Type="http://schemas.openxmlformats.org/officeDocument/2006/relationships/audio" Target="../media/media62.mp3"/><Relationship Id="rId9" Type="http://schemas.openxmlformats.org/officeDocument/2006/relationships/image" Target="../media/image44.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5.mp3"/><Relationship Id="rId7" Type="http://schemas.openxmlformats.org/officeDocument/2006/relationships/image" Target="../media/image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4.xml"/><Relationship Id="rId5" Type="http://schemas.openxmlformats.org/officeDocument/2006/relationships/slideLayout" Target="../slideLayouts/slideLayout17.xml"/><Relationship Id="rId10" Type="http://schemas.openxmlformats.org/officeDocument/2006/relationships/image" Target="../media/image8.png"/><Relationship Id="rId4" Type="http://schemas.openxmlformats.org/officeDocument/2006/relationships/audio" Target="../media/media5.mp3"/><Relationship Id="rId9"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audio" Target="../media/media9.mp3"/><Relationship Id="rId13" Type="http://schemas.openxmlformats.org/officeDocument/2006/relationships/image" Target="../media/image8.png"/><Relationship Id="rId3" Type="http://schemas.microsoft.com/office/2007/relationships/media" Target="../media/media7.mp3"/><Relationship Id="rId7" Type="http://schemas.microsoft.com/office/2007/relationships/media" Target="../media/media9.mp3"/><Relationship Id="rId12" Type="http://schemas.openxmlformats.org/officeDocument/2006/relationships/image" Target="../media/image12.jpe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8.mp3"/><Relationship Id="rId11" Type="http://schemas.openxmlformats.org/officeDocument/2006/relationships/image" Target="../media/image11.jpeg"/><Relationship Id="rId5" Type="http://schemas.microsoft.com/office/2007/relationships/media" Target="../media/media8.mp3"/><Relationship Id="rId10" Type="http://schemas.openxmlformats.org/officeDocument/2006/relationships/notesSlide" Target="../notesSlides/notesSlide5.xml"/><Relationship Id="rId4" Type="http://schemas.openxmlformats.org/officeDocument/2006/relationships/audio" Target="../media/media7.mp3"/><Relationship Id="rId9"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6.xml"/><Relationship Id="rId3" Type="http://schemas.microsoft.com/office/2007/relationships/media" Target="../media/media11.mp3"/><Relationship Id="rId7" Type="http://schemas.openxmlformats.org/officeDocument/2006/relationships/slideLayout" Target="../slideLayouts/slideLayout15.xml"/><Relationship Id="rId12" Type="http://schemas.openxmlformats.org/officeDocument/2006/relationships/image" Target="../media/image8.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audio" Target="../media/media12.mp3"/><Relationship Id="rId11" Type="http://schemas.openxmlformats.org/officeDocument/2006/relationships/image" Target="../media/image15.jpeg"/><Relationship Id="rId5" Type="http://schemas.microsoft.com/office/2007/relationships/media" Target="../media/media12.mp3"/><Relationship Id="rId10" Type="http://schemas.openxmlformats.org/officeDocument/2006/relationships/image" Target="../media/image14.jpeg"/><Relationship Id="rId4" Type="http://schemas.openxmlformats.org/officeDocument/2006/relationships/audio" Target="../media/media11.mp3"/><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audio" Target="../media/media16.mp3"/><Relationship Id="rId3" Type="http://schemas.microsoft.com/office/2007/relationships/media" Target="../media/media14.mp3"/><Relationship Id="rId7" Type="http://schemas.microsoft.com/office/2007/relationships/media" Target="../media/media16.mp3"/><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audio" Target="../media/media15.mp3"/><Relationship Id="rId11" Type="http://schemas.openxmlformats.org/officeDocument/2006/relationships/image" Target="../media/image8.png"/><Relationship Id="rId5" Type="http://schemas.microsoft.com/office/2007/relationships/media" Target="../media/media15.mp3"/><Relationship Id="rId10" Type="http://schemas.openxmlformats.org/officeDocument/2006/relationships/notesSlide" Target="../notesSlides/notesSlide7.xml"/><Relationship Id="rId4" Type="http://schemas.openxmlformats.org/officeDocument/2006/relationships/audio" Target="../media/media14.mp3"/><Relationship Id="rId9"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8.xml"/><Relationship Id="rId3" Type="http://schemas.microsoft.com/office/2007/relationships/media" Target="../media/media18.mp3"/><Relationship Id="rId7" Type="http://schemas.openxmlformats.org/officeDocument/2006/relationships/slideLayout" Target="../slideLayouts/slideLayout10.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audio" Target="../media/media19.mp3"/><Relationship Id="rId11" Type="http://schemas.openxmlformats.org/officeDocument/2006/relationships/image" Target="../media/image8.png"/><Relationship Id="rId5" Type="http://schemas.microsoft.com/office/2007/relationships/media" Target="../media/media19.mp3"/><Relationship Id="rId10" Type="http://schemas.openxmlformats.org/officeDocument/2006/relationships/image" Target="../media/image17.jpeg"/><Relationship Id="rId4" Type="http://schemas.openxmlformats.org/officeDocument/2006/relationships/audio" Target="../media/media18.mp3"/><Relationship Id="rId9"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B6A88C1-A008-45DD-88AB-4A043D63D890}"/>
              </a:ext>
            </a:extLst>
          </p:cNvPr>
          <p:cNvSpPr>
            <a:spLocks noGrp="1"/>
          </p:cNvSpPr>
          <p:nvPr>
            <p:ph type="body" sz="quarter" idx="10"/>
          </p:nvPr>
        </p:nvSpPr>
        <p:spPr/>
        <p:txBody>
          <a:bodyPr/>
          <a:lstStyle/>
          <a:p>
            <a:r>
              <a:rPr lang="en-AU" dirty="0"/>
              <a:t>Eliminating harm at intersections</a:t>
            </a:r>
          </a:p>
        </p:txBody>
      </p:sp>
      <p:pic>
        <p:nvPicPr>
          <p:cNvPr id="2" name="TAC_MOD3_SNIP2_SLIDE_01_PARA_A">
            <a:hlinkClick r:id="" action="ppaction://media"/>
            <a:extLst>
              <a:ext uri="{FF2B5EF4-FFF2-40B4-BE49-F238E27FC236}">
                <a16:creationId xmlns:a16="http://schemas.microsoft.com/office/drawing/2014/main" id="{A409E758-1895-4E5F-85F6-7CF7CB138D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35642" y="0"/>
            <a:ext cx="609600" cy="609600"/>
          </a:xfrm>
          <a:prstGeom prst="rect">
            <a:avLst/>
          </a:prstGeom>
        </p:spPr>
      </p:pic>
    </p:spTree>
    <p:extLst>
      <p:ext uri="{BB962C8B-B14F-4D97-AF65-F5344CB8AC3E}">
        <p14:creationId xmlns:p14="http://schemas.microsoft.com/office/powerpoint/2010/main" val="2250566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2572" fill="hold"/>
                                        <p:tgtEl>
                                          <p:spTgt spid="2"/>
                                        </p:tgtEl>
                                      </p:cBhvr>
                                    </p:cmd>
                                  </p:childTnLst>
                                </p:cTn>
                              </p:par>
                            </p:childTnLst>
                          </p:cTn>
                        </p:par>
                        <p:par>
                          <p:cTn id="7" fill="hold">
                            <p:stCondLst>
                              <p:cond delay="13572"/>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E0F3301-7712-4649-AC29-F921E3D540FA}"/>
              </a:ext>
            </a:extLst>
          </p:cNvPr>
          <p:cNvSpPr>
            <a:spLocks noGrp="1"/>
          </p:cNvSpPr>
          <p:nvPr>
            <p:ph type="body" sz="quarter" idx="10"/>
          </p:nvPr>
        </p:nvSpPr>
        <p:spPr/>
        <p:txBody>
          <a:bodyPr/>
          <a:lstStyle/>
          <a:p>
            <a:r>
              <a:rPr lang="en-AU" dirty="0"/>
              <a:t>Harm elimination mechanisms</a:t>
            </a:r>
          </a:p>
        </p:txBody>
      </p:sp>
      <p:sp>
        <p:nvSpPr>
          <p:cNvPr id="7" name="Slide Number Placeholder 6">
            <a:extLst>
              <a:ext uri="{FF2B5EF4-FFF2-40B4-BE49-F238E27FC236}">
                <a16:creationId xmlns:a16="http://schemas.microsoft.com/office/drawing/2014/main" id="{3249655B-B590-4D79-A894-ED37CFB6B14A}"/>
              </a:ext>
            </a:extLst>
          </p:cNvPr>
          <p:cNvSpPr>
            <a:spLocks noGrp="1"/>
          </p:cNvSpPr>
          <p:nvPr>
            <p:ph type="sldNum" sz="quarter" idx="11"/>
          </p:nvPr>
        </p:nvSpPr>
        <p:spPr/>
        <p:txBody>
          <a:bodyPr/>
          <a:lstStyle/>
          <a:p>
            <a:fld id="{A9D36E53-D99A-0F41-B3E8-EF235B9A2E23}" type="slidenum">
              <a:rPr lang="en-US" smtClean="0"/>
              <a:pPr/>
              <a:t>10</a:t>
            </a:fld>
            <a:endParaRPr lang="en-US" dirty="0"/>
          </a:p>
        </p:txBody>
      </p:sp>
      <p:sp>
        <p:nvSpPr>
          <p:cNvPr id="4" name="Footer Placeholder 3">
            <a:extLst>
              <a:ext uri="{FF2B5EF4-FFF2-40B4-BE49-F238E27FC236}">
                <a16:creationId xmlns:a16="http://schemas.microsoft.com/office/drawing/2014/main" id="{74157966-0211-424A-B229-E8363FC8721C}"/>
              </a:ext>
            </a:extLst>
          </p:cNvPr>
          <p:cNvSpPr>
            <a:spLocks noGrp="1"/>
          </p:cNvSpPr>
          <p:nvPr>
            <p:ph type="ftr" sz="quarter" idx="12"/>
          </p:nvPr>
        </p:nvSpPr>
        <p:spPr/>
        <p:txBody>
          <a:bodyPr/>
          <a:lstStyle/>
          <a:p>
            <a:r>
              <a:rPr lang="en-US" dirty="0"/>
              <a:t>Module 3, Snippet 2</a:t>
            </a:r>
          </a:p>
        </p:txBody>
      </p:sp>
      <p:pic>
        <p:nvPicPr>
          <p:cNvPr id="2" name="TAC_MOD3_SNIP2_SLIDE_10_PARA_A">
            <a:hlinkClick r:id="" action="ppaction://media"/>
            <a:extLst>
              <a:ext uri="{FF2B5EF4-FFF2-40B4-BE49-F238E27FC236}">
                <a16:creationId xmlns:a16="http://schemas.microsoft.com/office/drawing/2014/main" id="{87552B5E-1F24-4576-86FC-B411F4F88B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67838" y="0"/>
            <a:ext cx="609600" cy="609600"/>
          </a:xfrm>
          <a:prstGeom prst="rect">
            <a:avLst/>
          </a:prstGeom>
        </p:spPr>
      </p:pic>
    </p:spTree>
    <p:extLst>
      <p:ext uri="{BB962C8B-B14F-4D97-AF65-F5344CB8AC3E}">
        <p14:creationId xmlns:p14="http://schemas.microsoft.com/office/powerpoint/2010/main" val="2242295586"/>
      </p:ext>
    </p:extLst>
  </p:cSld>
  <p:clrMapOvr>
    <a:masterClrMapping/>
  </p:clrMapOvr>
  <mc:AlternateContent xmlns:mc="http://schemas.openxmlformats.org/markup-compatibility/2006" xmlns:p14="http://schemas.microsoft.com/office/powerpoint/2010/main">
    <mc:Choice Requires="p14">
      <p:transition spd="med" p14:dur="700" advTm="10270">
        <p:fade/>
      </p:transition>
    </mc:Choice>
    <mc:Fallback xmlns="">
      <p:transition spd="med" advTm="102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7790" fill="hold"/>
                                        <p:tgtEl>
                                          <p:spTgt spid="2"/>
                                        </p:tgtEl>
                                      </p:cBhvr>
                                    </p:cmd>
                                  </p:childTnLst>
                                </p:cTn>
                              </p:par>
                            </p:childTnLst>
                          </p:cTn>
                        </p:par>
                        <p:par>
                          <p:cTn id="7" fill="hold">
                            <p:stCondLst>
                              <p:cond delay="8790"/>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6C1876B-E45A-46C6-8C08-DF64DE5134C9}"/>
              </a:ext>
            </a:extLst>
          </p:cNvPr>
          <p:cNvSpPr>
            <a:spLocks noGrp="1"/>
          </p:cNvSpPr>
          <p:nvPr>
            <p:ph idx="1"/>
          </p:nvPr>
        </p:nvSpPr>
        <p:spPr/>
        <p:txBody>
          <a:bodyPr/>
          <a:lstStyle/>
          <a:p>
            <a:pPr marL="285750" indent="-285750">
              <a:buFont typeface="Arial" panose="020B0604020202020204" pitchFamily="34" charset="0"/>
              <a:buChar char="•"/>
            </a:pPr>
            <a:r>
              <a:rPr lang="en-AU" dirty="0"/>
              <a:t>Historical focus on reducing likelihood</a:t>
            </a:r>
          </a:p>
          <a:p>
            <a:pPr marL="285750" indent="-285750">
              <a:buFont typeface="Arial" panose="020B0604020202020204" pitchFamily="34" charset="0"/>
              <a:buChar char="•"/>
            </a:pPr>
            <a:r>
              <a:rPr lang="en-AU" dirty="0"/>
              <a:t>Now focus on likelihood and consequence</a:t>
            </a:r>
          </a:p>
          <a:p>
            <a:pPr marL="285750" indent="-285750">
              <a:buFont typeface="Arial" panose="020B0604020202020204" pitchFamily="34" charset="0"/>
              <a:buChar char="•"/>
            </a:pPr>
            <a:r>
              <a:rPr lang="en-AU" dirty="0"/>
              <a:t>Eliminating exposure</a:t>
            </a:r>
          </a:p>
        </p:txBody>
      </p:sp>
      <p:sp>
        <p:nvSpPr>
          <p:cNvPr id="5" name="Title 4">
            <a:extLst>
              <a:ext uri="{FF2B5EF4-FFF2-40B4-BE49-F238E27FC236}">
                <a16:creationId xmlns:a16="http://schemas.microsoft.com/office/drawing/2014/main" id="{BBF060E6-156A-46A4-86BC-36A3C8FCE325}"/>
              </a:ext>
            </a:extLst>
          </p:cNvPr>
          <p:cNvSpPr>
            <a:spLocks noGrp="1"/>
          </p:cNvSpPr>
          <p:nvPr>
            <p:ph type="title"/>
          </p:nvPr>
        </p:nvSpPr>
        <p:spPr/>
        <p:txBody>
          <a:bodyPr/>
          <a:lstStyle/>
          <a:p>
            <a:r>
              <a:rPr lang="en-AU" dirty="0"/>
              <a:t>Harm elimination mechanisms</a:t>
            </a:r>
          </a:p>
        </p:txBody>
      </p:sp>
      <p:sp>
        <p:nvSpPr>
          <p:cNvPr id="4" name="Footer Placeholder 3">
            <a:extLst>
              <a:ext uri="{FF2B5EF4-FFF2-40B4-BE49-F238E27FC236}">
                <a16:creationId xmlns:a16="http://schemas.microsoft.com/office/drawing/2014/main" id="{5E7F7D05-406B-473C-B566-8D3359BF44C1}"/>
              </a:ext>
            </a:extLst>
          </p:cNvPr>
          <p:cNvSpPr>
            <a:spLocks noGrp="1"/>
          </p:cNvSpPr>
          <p:nvPr>
            <p:ph type="ftr" sz="quarter" idx="10"/>
          </p:nvPr>
        </p:nvSpPr>
        <p:spPr/>
        <p:txBody>
          <a:bodyPr/>
          <a:lstStyle/>
          <a:p>
            <a:r>
              <a:rPr lang="en-US" dirty="0"/>
              <a:t>Module 3, Snippet 2</a:t>
            </a:r>
          </a:p>
        </p:txBody>
      </p:sp>
      <p:pic>
        <p:nvPicPr>
          <p:cNvPr id="64" name="Picture Placeholder 63" descr="A truck driving down a busy city street&#10;&#10;Description automatically generated">
            <a:extLst>
              <a:ext uri="{FF2B5EF4-FFF2-40B4-BE49-F238E27FC236}">
                <a16:creationId xmlns:a16="http://schemas.microsoft.com/office/drawing/2014/main" id="{32CD51EE-5558-467A-A676-A99CAE7B316D}"/>
              </a:ext>
            </a:extLst>
          </p:cNvPr>
          <p:cNvPicPr>
            <a:picLocks noGrp="1" noChangeAspect="1"/>
          </p:cNvPicPr>
          <p:nvPr>
            <p:ph type="pic" sz="quarter" idx="12"/>
          </p:nvPr>
        </p:nvPicPr>
        <p:blipFill rotWithShape="1">
          <a:blip r:embed="rId9" cstate="screen">
            <a:extLst>
              <a:ext uri="{28A0092B-C50C-407E-A947-70E740481C1C}">
                <a14:useLocalDpi xmlns:a14="http://schemas.microsoft.com/office/drawing/2010/main"/>
              </a:ext>
            </a:extLst>
          </a:blip>
          <a:srcRect/>
          <a:stretch/>
        </p:blipFill>
        <p:spPr/>
      </p:pic>
      <p:pic>
        <p:nvPicPr>
          <p:cNvPr id="60" name="Picture Placeholder 59" descr="A sign on the side of a road&#10;&#10;Description automatically generated">
            <a:extLst>
              <a:ext uri="{FF2B5EF4-FFF2-40B4-BE49-F238E27FC236}">
                <a16:creationId xmlns:a16="http://schemas.microsoft.com/office/drawing/2014/main" id="{85D7F632-B777-47C9-AE14-62DBC3EA1797}"/>
              </a:ext>
            </a:extLst>
          </p:cNvPr>
          <p:cNvPicPr>
            <a:picLocks noGrp="1" noChangeAspect="1"/>
          </p:cNvPicPr>
          <p:nvPr>
            <p:ph type="pic" sz="quarter" idx="13"/>
          </p:nvPr>
        </p:nvPicPr>
        <p:blipFill>
          <a:blip r:embed="rId10" cstate="screen">
            <a:extLst>
              <a:ext uri="{28A0092B-C50C-407E-A947-70E740481C1C}">
                <a14:useLocalDpi xmlns:a14="http://schemas.microsoft.com/office/drawing/2010/main"/>
              </a:ext>
            </a:extLst>
          </a:blip>
          <a:srcRect/>
          <a:stretch>
            <a:fillRect/>
          </a:stretch>
        </p:blipFill>
        <p:spPr/>
      </p:pic>
      <p:sp>
        <p:nvSpPr>
          <p:cNvPr id="9" name="Text Placeholder 8">
            <a:extLst>
              <a:ext uri="{FF2B5EF4-FFF2-40B4-BE49-F238E27FC236}">
                <a16:creationId xmlns:a16="http://schemas.microsoft.com/office/drawing/2014/main" id="{9DB1A3AB-F703-4CFB-B83A-1EF7D506EA4F}"/>
              </a:ext>
            </a:extLst>
          </p:cNvPr>
          <p:cNvSpPr>
            <a:spLocks noGrp="1"/>
          </p:cNvSpPr>
          <p:nvPr>
            <p:ph type="body" sz="quarter" idx="14"/>
          </p:nvPr>
        </p:nvSpPr>
        <p:spPr/>
        <p:txBody>
          <a:bodyPr/>
          <a:lstStyle/>
          <a:p>
            <a:r>
              <a:rPr lang="en-AU" dirty="0"/>
              <a:t>Source: Centre for Automotive Safety Research</a:t>
            </a:r>
          </a:p>
        </p:txBody>
      </p:sp>
      <p:sp>
        <p:nvSpPr>
          <p:cNvPr id="3" name="Slide Number Placeholder 2">
            <a:extLst>
              <a:ext uri="{FF2B5EF4-FFF2-40B4-BE49-F238E27FC236}">
                <a16:creationId xmlns:a16="http://schemas.microsoft.com/office/drawing/2014/main" id="{50C7B935-E9D3-446F-A0F4-926AF7F231E3}"/>
              </a:ext>
            </a:extLst>
          </p:cNvPr>
          <p:cNvSpPr>
            <a:spLocks noGrp="1"/>
          </p:cNvSpPr>
          <p:nvPr>
            <p:ph type="sldNum" sz="quarter" idx="11"/>
          </p:nvPr>
        </p:nvSpPr>
        <p:spPr/>
        <p:txBody>
          <a:bodyPr/>
          <a:lstStyle/>
          <a:p>
            <a:fld id="{A9D36E53-D99A-0F41-B3E8-EF235B9A2E23}" type="slidenum">
              <a:rPr lang="en-US" smtClean="0"/>
              <a:pPr/>
              <a:t>11</a:t>
            </a:fld>
            <a:endParaRPr lang="en-US" dirty="0"/>
          </a:p>
        </p:txBody>
      </p:sp>
      <p:sp>
        <p:nvSpPr>
          <p:cNvPr id="42" name="Text Placeholder 41">
            <a:extLst>
              <a:ext uri="{FF2B5EF4-FFF2-40B4-BE49-F238E27FC236}">
                <a16:creationId xmlns:a16="http://schemas.microsoft.com/office/drawing/2014/main" id="{F5DE2827-5FB0-41A3-AC4C-B4248270508D}"/>
              </a:ext>
            </a:extLst>
          </p:cNvPr>
          <p:cNvSpPr>
            <a:spLocks noGrp="1"/>
          </p:cNvSpPr>
          <p:nvPr>
            <p:ph type="body" sz="quarter" idx="15"/>
          </p:nvPr>
        </p:nvSpPr>
        <p:spPr/>
        <p:txBody>
          <a:bodyPr/>
          <a:lstStyle/>
          <a:p>
            <a:r>
              <a:rPr lang="en-AU" dirty="0"/>
              <a:t>Source: Centre for Automotive Safety Research</a:t>
            </a:r>
          </a:p>
        </p:txBody>
      </p:sp>
      <p:pic>
        <p:nvPicPr>
          <p:cNvPr id="44" name="Picture Placeholder 43" descr="A close up of a road&#10;&#10;Description automatically generated">
            <a:extLst>
              <a:ext uri="{FF2B5EF4-FFF2-40B4-BE49-F238E27FC236}">
                <a16:creationId xmlns:a16="http://schemas.microsoft.com/office/drawing/2014/main" id="{765B1086-D4EB-4E4B-A40E-622D8308018F}"/>
              </a:ext>
            </a:extLst>
          </p:cNvPr>
          <p:cNvPicPr>
            <a:picLocks noGrp="1" noChangeAspect="1"/>
          </p:cNvPicPr>
          <p:nvPr>
            <p:ph type="pic" sz="quarter" idx="16"/>
          </p:nvPr>
        </p:nvPicPr>
        <p:blipFill rotWithShape="1">
          <a:blip r:embed="rId11" cstate="screen">
            <a:extLst>
              <a:ext uri="{28A0092B-C50C-407E-A947-70E740481C1C}">
                <a14:useLocalDpi xmlns:a14="http://schemas.microsoft.com/office/drawing/2010/main"/>
              </a:ext>
            </a:extLst>
          </a:blip>
          <a:srcRect/>
          <a:stretch/>
        </p:blipFill>
        <p:spPr/>
      </p:pic>
      <p:sp>
        <p:nvSpPr>
          <p:cNvPr id="2" name="Text Placeholder 1">
            <a:extLst>
              <a:ext uri="{FF2B5EF4-FFF2-40B4-BE49-F238E27FC236}">
                <a16:creationId xmlns:a16="http://schemas.microsoft.com/office/drawing/2014/main" id="{93B46121-F6C4-428B-B7B8-0D82AF9265D2}"/>
              </a:ext>
            </a:extLst>
          </p:cNvPr>
          <p:cNvSpPr>
            <a:spLocks noGrp="1"/>
          </p:cNvSpPr>
          <p:nvPr>
            <p:ph type="body" sz="quarter" idx="17"/>
          </p:nvPr>
        </p:nvSpPr>
        <p:spPr/>
        <p:txBody>
          <a:bodyPr/>
          <a:lstStyle/>
          <a:p>
            <a:r>
              <a:rPr lang="en-AU" dirty="0"/>
              <a:t>Source: Department of Planning, Transport and Infrastructure</a:t>
            </a:r>
          </a:p>
        </p:txBody>
      </p:sp>
      <p:sp>
        <p:nvSpPr>
          <p:cNvPr id="12" name="Arrow: Chevron 11">
            <a:extLst>
              <a:ext uri="{FF2B5EF4-FFF2-40B4-BE49-F238E27FC236}">
                <a16:creationId xmlns:a16="http://schemas.microsoft.com/office/drawing/2014/main" id="{1E85060E-2213-4609-AC48-AF3A6000FEDC}"/>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7" name="TAC_MOD3_SNIP2_SLIDE_11_PARA_A">
            <a:hlinkClick r:id="" action="ppaction://media"/>
            <a:extLst>
              <a:ext uri="{FF2B5EF4-FFF2-40B4-BE49-F238E27FC236}">
                <a16:creationId xmlns:a16="http://schemas.microsoft.com/office/drawing/2014/main" id="{2ADC7909-C5CF-4D0D-8309-85F8424338F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361488" y="0"/>
            <a:ext cx="609600" cy="609600"/>
          </a:xfrm>
          <a:prstGeom prst="rect">
            <a:avLst/>
          </a:prstGeom>
        </p:spPr>
      </p:pic>
      <p:pic>
        <p:nvPicPr>
          <p:cNvPr id="8" name="TAC_MOD3_SNIP2_SLIDE_11_PARA_B">
            <a:hlinkClick r:id="" action="ppaction://media"/>
            <a:extLst>
              <a:ext uri="{FF2B5EF4-FFF2-40B4-BE49-F238E27FC236}">
                <a16:creationId xmlns:a16="http://schemas.microsoft.com/office/drawing/2014/main" id="{20EF6CA2-F977-4F59-8FFA-627CB9A3CE1D}"/>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361488" y="750888"/>
            <a:ext cx="609600" cy="609600"/>
          </a:xfrm>
          <a:prstGeom prst="rect">
            <a:avLst/>
          </a:prstGeom>
        </p:spPr>
      </p:pic>
      <p:pic>
        <p:nvPicPr>
          <p:cNvPr id="11" name="TAC_MOD3_SNIP2_SLIDE_11_PARA_C">
            <a:hlinkClick r:id="" action="ppaction://media"/>
            <a:extLst>
              <a:ext uri="{FF2B5EF4-FFF2-40B4-BE49-F238E27FC236}">
                <a16:creationId xmlns:a16="http://schemas.microsoft.com/office/drawing/2014/main" id="{80DB4274-FB7C-4516-91B8-3CC14B6E4AD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361488" y="1501776"/>
            <a:ext cx="609600" cy="609600"/>
          </a:xfrm>
          <a:prstGeom prst="rect">
            <a:avLst/>
          </a:prstGeom>
        </p:spPr>
      </p:pic>
    </p:spTree>
    <p:extLst>
      <p:ext uri="{BB962C8B-B14F-4D97-AF65-F5344CB8AC3E}">
        <p14:creationId xmlns:p14="http://schemas.microsoft.com/office/powerpoint/2010/main" val="2087758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500"/>
                                        <p:tgtEl>
                                          <p:spTgt spid="64"/>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42">
                                            <p:txEl>
                                              <p:pRg st="0" end="0"/>
                                            </p:txEl>
                                          </p:spTgt>
                                        </p:tgtEl>
                                        <p:attrNameLst>
                                          <p:attrName>style.visibility</p:attrName>
                                        </p:attrNameLst>
                                      </p:cBhvr>
                                      <p:to>
                                        <p:strVal val="visible"/>
                                      </p:to>
                                    </p:set>
                                    <p:animEffect transition="in" filter="fade">
                                      <p:cBhvr>
                                        <p:cTn id="13" dur="500"/>
                                        <p:tgtEl>
                                          <p:spTgt spid="42">
                                            <p:txEl>
                                              <p:pRg st="0" end="0"/>
                                            </p:txEl>
                                          </p:spTgt>
                                        </p:tgtEl>
                                      </p:cBhvr>
                                    </p:animEffect>
                                  </p:childTnLst>
                                </p:cTn>
                              </p:par>
                              <p:par>
                                <p:cTn id="14" presetID="1" presetClass="mediacall" presetSubtype="0" fill="hold" nodeType="withEffect">
                                  <p:stCondLst>
                                    <p:cond delay="1000"/>
                                  </p:stCondLst>
                                  <p:childTnLst>
                                    <p:cmd type="call" cmd="playFrom(0.0)">
                                      <p:cBhvr>
                                        <p:cTn id="15" dur="36568" fill="hold"/>
                                        <p:tgtEl>
                                          <p:spTgt spid="7"/>
                                        </p:tgtEl>
                                      </p:cBhvr>
                                    </p:cmd>
                                  </p:childTnLst>
                                </p:cTn>
                              </p:par>
                            </p:childTnLst>
                          </p:cTn>
                        </p:par>
                        <p:par>
                          <p:cTn id="16" fill="hold">
                            <p:stCondLst>
                              <p:cond delay="37568"/>
                            </p:stCondLst>
                            <p:childTnLst>
                              <p:par>
                                <p:cTn id="17" presetID="3" presetClass="mediacall" presetSubtype="0" fill="hold" nodeType="afterEffect">
                                  <p:stCondLst>
                                    <p:cond delay="500"/>
                                  </p:stCondLst>
                                  <p:childTnLst>
                                    <p:cmd type="call" cmd="stop">
                                      <p:cBhvr>
                                        <p:cTn id="18" dur="1" fill="hold"/>
                                        <p:tgtEl>
                                          <p:spTgt spid="7"/>
                                        </p:tgtEl>
                                      </p:cBhvr>
                                    </p:cmd>
                                  </p:childTnLst>
                                </p:cTn>
                              </p:par>
                              <p:par>
                                <p:cTn id="19" presetID="10" presetClass="entr" presetSubtype="0"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fade">
                                      <p:cBhvr>
                                        <p:cTn id="26" dur="500"/>
                                        <p:tgtEl>
                                          <p:spTgt spid="6">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0" presetClass="entr" presetSubtype="0" fill="hold" nodeType="withEffect">
                                  <p:stCondLst>
                                    <p:cond delay="500"/>
                                  </p:stCondLst>
                                  <p:childTnLst>
                                    <p:set>
                                      <p:cBhvr>
                                        <p:cTn id="31" dur="1" fill="hold">
                                          <p:stCondLst>
                                            <p:cond delay="0"/>
                                          </p:stCondLst>
                                        </p:cTn>
                                        <p:tgtEl>
                                          <p:spTgt spid="60"/>
                                        </p:tgtEl>
                                        <p:attrNameLst>
                                          <p:attrName>style.visibility</p:attrName>
                                        </p:attrNameLst>
                                      </p:cBhvr>
                                      <p:to>
                                        <p:strVal val="visible"/>
                                      </p:to>
                                    </p:set>
                                    <p:animEffect transition="in" filter="fade">
                                      <p:cBhvr>
                                        <p:cTn id="32" dur="500"/>
                                        <p:tgtEl>
                                          <p:spTgt spid="60"/>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fade">
                                      <p:cBhvr>
                                        <p:cTn id="35" dur="500"/>
                                        <p:tgtEl>
                                          <p:spTgt spid="9">
                                            <p:txEl>
                                              <p:pRg st="0" end="0"/>
                                            </p:txEl>
                                          </p:spTgt>
                                        </p:tgtEl>
                                      </p:cBhvr>
                                    </p:animEffect>
                                  </p:childTnLst>
                                </p:cTn>
                              </p:par>
                              <p:par>
                                <p:cTn id="36" presetID="1" presetClass="mediacall" presetSubtype="0" fill="hold" nodeType="withEffect">
                                  <p:stCondLst>
                                    <p:cond delay="1000"/>
                                  </p:stCondLst>
                                  <p:childTnLst>
                                    <p:cmd type="call" cmd="playFrom(0.0)">
                                      <p:cBhvr>
                                        <p:cTn id="37" dur="31013" fill="hold"/>
                                        <p:tgtEl>
                                          <p:spTgt spid="8"/>
                                        </p:tgtEl>
                                      </p:cBhvr>
                                    </p:cmd>
                                  </p:childTnLst>
                                </p:cTn>
                              </p:par>
                            </p:childTnLst>
                          </p:cTn>
                        </p:par>
                        <p:par>
                          <p:cTn id="38" fill="hold">
                            <p:stCondLst>
                              <p:cond delay="32013"/>
                            </p:stCondLst>
                            <p:childTnLst>
                              <p:par>
                                <p:cTn id="39" presetID="3" presetClass="mediacall" presetSubtype="0" fill="hold" nodeType="afterEffect">
                                  <p:stCondLst>
                                    <p:cond delay="500"/>
                                  </p:stCondLst>
                                  <p:childTnLst>
                                    <p:cmd type="call" cmd="stop">
                                      <p:cBhvr>
                                        <p:cTn id="40" dur="1" fill="hold"/>
                                        <p:tgtEl>
                                          <p:spTgt spid="8"/>
                                        </p:tgtEl>
                                      </p:cBhvr>
                                    </p:cmd>
                                  </p:childTnLst>
                                </p:cTn>
                              </p:par>
                              <p:par>
                                <p:cTn id="41" presetID="10" presetClass="entr" presetSubtype="0" fill="hold" grpId="2" nodeType="withEffect">
                                  <p:stCondLst>
                                    <p:cond delay="50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
                                            <p:txEl>
                                              <p:pRg st="2" end="2"/>
                                            </p:txEl>
                                          </p:spTgt>
                                        </p:tgtEl>
                                        <p:attrNameLst>
                                          <p:attrName>style.visibility</p:attrName>
                                        </p:attrNameLst>
                                      </p:cBhvr>
                                      <p:to>
                                        <p:strVal val="visible"/>
                                      </p:to>
                                    </p:set>
                                    <p:animEffect transition="in" filter="fade">
                                      <p:cBhvr>
                                        <p:cTn id="48" dur="500"/>
                                        <p:tgtEl>
                                          <p:spTgt spid="6">
                                            <p:txEl>
                                              <p:pRg st="2" end="2"/>
                                            </p:txEl>
                                          </p:spTgt>
                                        </p:tgtEl>
                                      </p:cBhvr>
                                    </p:animEffect>
                                  </p:childTnLst>
                                </p:cTn>
                              </p:par>
                              <p:par>
                                <p:cTn id="49" presetID="10" presetClass="exit" presetSubtype="0" fill="hold" grpId="3" nodeType="withEffect">
                                  <p:stCondLst>
                                    <p:cond delay="0"/>
                                  </p:stCondLst>
                                  <p:childTnLst>
                                    <p:animEffect transition="out" filter="fade">
                                      <p:cBhvr>
                                        <p:cTn id="50" dur="500"/>
                                        <p:tgtEl>
                                          <p:spTgt spid="12"/>
                                        </p:tgtEl>
                                      </p:cBhvr>
                                    </p:animEffect>
                                    <p:set>
                                      <p:cBhvr>
                                        <p:cTn id="51" dur="1" fill="hold">
                                          <p:stCondLst>
                                            <p:cond delay="499"/>
                                          </p:stCondLst>
                                        </p:cTn>
                                        <p:tgtEl>
                                          <p:spTgt spid="12"/>
                                        </p:tgtEl>
                                        <p:attrNameLst>
                                          <p:attrName>style.visibility</p:attrName>
                                        </p:attrNameLst>
                                      </p:cBhvr>
                                      <p:to>
                                        <p:strVal val="hidden"/>
                                      </p:to>
                                    </p:set>
                                  </p:childTnLst>
                                </p:cTn>
                              </p:par>
                              <p:par>
                                <p:cTn id="52" presetID="10" presetClass="entr" presetSubtype="0" fill="hold" nodeType="withEffect">
                                  <p:stCondLst>
                                    <p:cond delay="500"/>
                                  </p:stCondLst>
                                  <p:childTnLst>
                                    <p:set>
                                      <p:cBhvr>
                                        <p:cTn id="53" dur="1" fill="hold">
                                          <p:stCondLst>
                                            <p:cond delay="0"/>
                                          </p:stCondLst>
                                        </p:cTn>
                                        <p:tgtEl>
                                          <p:spTgt spid="44"/>
                                        </p:tgtEl>
                                        <p:attrNameLst>
                                          <p:attrName>style.visibility</p:attrName>
                                        </p:attrNameLst>
                                      </p:cBhvr>
                                      <p:to>
                                        <p:strVal val="visible"/>
                                      </p:to>
                                    </p:set>
                                    <p:animEffect transition="in" filter="fade">
                                      <p:cBhvr>
                                        <p:cTn id="54" dur="500"/>
                                        <p:tgtEl>
                                          <p:spTgt spid="44"/>
                                        </p:tgtEl>
                                      </p:cBhvr>
                                    </p:animEffect>
                                  </p:childTnLst>
                                </p:cTn>
                              </p:par>
                              <p:par>
                                <p:cTn id="55" presetID="10" presetClass="entr" presetSubtype="0" fill="hold" grpId="0" nodeType="withEffect">
                                  <p:stCondLst>
                                    <p:cond delay="500"/>
                                  </p:stCondLst>
                                  <p:childTnLst>
                                    <p:set>
                                      <p:cBhvr>
                                        <p:cTn id="56" dur="1" fill="hold">
                                          <p:stCondLst>
                                            <p:cond delay="0"/>
                                          </p:stCondLst>
                                        </p:cTn>
                                        <p:tgtEl>
                                          <p:spTgt spid="2">
                                            <p:txEl>
                                              <p:pRg st="0" end="0"/>
                                            </p:txEl>
                                          </p:spTgt>
                                        </p:tgtEl>
                                        <p:attrNameLst>
                                          <p:attrName>style.visibility</p:attrName>
                                        </p:attrNameLst>
                                      </p:cBhvr>
                                      <p:to>
                                        <p:strVal val="visible"/>
                                      </p:to>
                                    </p:set>
                                    <p:animEffect transition="in" filter="fade">
                                      <p:cBhvr>
                                        <p:cTn id="57" dur="500"/>
                                        <p:tgtEl>
                                          <p:spTgt spid="2">
                                            <p:txEl>
                                              <p:pRg st="0" end="0"/>
                                            </p:txEl>
                                          </p:spTgt>
                                        </p:tgtEl>
                                      </p:cBhvr>
                                    </p:animEffect>
                                  </p:childTnLst>
                                </p:cTn>
                              </p:par>
                              <p:par>
                                <p:cTn id="58" presetID="1" presetClass="mediacall" presetSubtype="0" fill="hold" nodeType="withEffect">
                                  <p:stCondLst>
                                    <p:cond delay="1000"/>
                                  </p:stCondLst>
                                  <p:childTnLst>
                                    <p:cmd type="call" cmd="playFrom(0.0)">
                                      <p:cBhvr>
                                        <p:cTn id="59" dur="40742" fill="hold"/>
                                        <p:tgtEl>
                                          <p:spTgt spid="11"/>
                                        </p:tgtEl>
                                      </p:cBhvr>
                                    </p:cmd>
                                  </p:childTnLst>
                                </p:cTn>
                              </p:par>
                            </p:childTnLst>
                          </p:cTn>
                        </p:par>
                        <p:par>
                          <p:cTn id="60" fill="hold">
                            <p:stCondLst>
                              <p:cond delay="41742"/>
                            </p:stCondLst>
                            <p:childTnLst>
                              <p:par>
                                <p:cTn id="61" presetID="3" presetClass="mediacall" presetSubtype="0" fill="hold" nodeType="afterEffect">
                                  <p:stCondLst>
                                    <p:cond delay="0"/>
                                  </p:stCondLst>
                                  <p:childTnLst>
                                    <p:cmd type="call" cmd="stop">
                                      <p:cBhvr>
                                        <p:cTn id="62" dur="1" fill="hold"/>
                                        <p:tgtEl>
                                          <p:spTgt spid="11"/>
                                        </p:tgtEl>
                                      </p:cBhvr>
                                    </p:cmd>
                                  </p:childTnLst>
                                </p:cTn>
                              </p:par>
                              <p:par>
                                <p:cTn id="63" presetID="10" presetClass="entr" presetSubtype="0" fill="hold" grpId="4" nodeType="withEffect">
                                  <p:stCondLst>
                                    <p:cond delay="50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endCondLst>
                </p:cTn>
                <p:tgtEl>
                  <p:spTgt spid="7"/>
                </p:tgtEl>
              </p:cMediaNode>
            </p:audio>
            <p:audio>
              <p:cMediaNode vol="80000">
                <p:cTn id="67" fill="hold" display="0">
                  <p:stCondLst>
                    <p:cond delay="indefinite"/>
                  </p:stCondLst>
                  <p:endCondLst>
                    <p:cond evt="onStopAudio" delay="0">
                      <p:tgtEl>
                        <p:sldTgt/>
                      </p:tgtEl>
                    </p:cond>
                  </p:endCondLst>
                </p:cTn>
                <p:tgtEl>
                  <p:spTgt spid="8"/>
                </p:tgtEl>
              </p:cMediaNode>
            </p:audio>
            <p:audio>
              <p:cMediaNode vol="80000">
                <p:cTn id="68" fill="hold" display="0">
                  <p:stCondLst>
                    <p:cond delay="indefinite"/>
                  </p:stCondLst>
                  <p:endCondLst>
                    <p:cond evt="onStopAudio" delay="0">
                      <p:tgtEl>
                        <p:sldTgt/>
                      </p:tgtEl>
                    </p:cond>
                  </p:endCondLst>
                </p:cTn>
                <p:tgtEl>
                  <p:spTgt spid="11"/>
                </p:tgtEl>
              </p:cMediaNode>
            </p:audio>
          </p:childTnLst>
        </p:cTn>
      </p:par>
    </p:tnLst>
    <p:bldLst>
      <p:bldP spid="6" grpId="0" uiExpand="1" build="p"/>
      <p:bldP spid="9" grpId="0" build="p"/>
      <p:bldP spid="42" grpId="0" build="p"/>
      <p:bldP spid="2" grpId="0" build="p"/>
      <p:bldP spid="12" grpId="0" animBg="1"/>
      <p:bldP spid="12" grpId="1" animBg="1"/>
      <p:bldP spid="12" grpId="2" animBg="1"/>
      <p:bldP spid="12" grpId="3" animBg="1"/>
      <p:bldP spid="12" grpId="4"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92A4E46-7B36-4DDF-B0FF-F06E27F35C18}"/>
              </a:ext>
            </a:extLst>
          </p:cNvPr>
          <p:cNvSpPr>
            <a:spLocks noGrp="1"/>
          </p:cNvSpPr>
          <p:nvPr>
            <p:ph type="body" sz="quarter" idx="10"/>
          </p:nvPr>
        </p:nvSpPr>
        <p:spPr/>
        <p:txBody>
          <a:bodyPr/>
          <a:lstStyle/>
          <a:p>
            <a:r>
              <a:rPr lang="en-AU" dirty="0"/>
              <a:t>Primary treatments</a:t>
            </a:r>
          </a:p>
        </p:txBody>
      </p:sp>
      <p:sp>
        <p:nvSpPr>
          <p:cNvPr id="8" name="Slide Number Placeholder 7">
            <a:extLst>
              <a:ext uri="{FF2B5EF4-FFF2-40B4-BE49-F238E27FC236}">
                <a16:creationId xmlns:a16="http://schemas.microsoft.com/office/drawing/2014/main" id="{225C4070-47F7-4821-8FDD-7BF568149FC1}"/>
              </a:ext>
            </a:extLst>
          </p:cNvPr>
          <p:cNvSpPr>
            <a:spLocks noGrp="1"/>
          </p:cNvSpPr>
          <p:nvPr>
            <p:ph type="sldNum" sz="quarter" idx="11"/>
          </p:nvPr>
        </p:nvSpPr>
        <p:spPr/>
        <p:txBody>
          <a:bodyPr/>
          <a:lstStyle/>
          <a:p>
            <a:fld id="{A9D36E53-D99A-0F41-B3E8-EF235B9A2E23}" type="slidenum">
              <a:rPr lang="en-US" smtClean="0"/>
              <a:pPr/>
              <a:t>12</a:t>
            </a:fld>
            <a:endParaRPr lang="en-US" dirty="0"/>
          </a:p>
        </p:txBody>
      </p:sp>
      <p:sp>
        <p:nvSpPr>
          <p:cNvPr id="4" name="Footer Placeholder 3">
            <a:extLst>
              <a:ext uri="{FF2B5EF4-FFF2-40B4-BE49-F238E27FC236}">
                <a16:creationId xmlns:a16="http://schemas.microsoft.com/office/drawing/2014/main" id="{DCDF25EB-E769-490B-8A83-5ED93BB9A381}"/>
              </a:ext>
            </a:extLst>
          </p:cNvPr>
          <p:cNvSpPr>
            <a:spLocks noGrp="1"/>
          </p:cNvSpPr>
          <p:nvPr>
            <p:ph type="ftr" sz="quarter" idx="12"/>
          </p:nvPr>
        </p:nvSpPr>
        <p:spPr/>
        <p:txBody>
          <a:bodyPr/>
          <a:lstStyle/>
          <a:p>
            <a:r>
              <a:rPr lang="en-US" dirty="0"/>
              <a:t>Module 3, Snippet 2</a:t>
            </a:r>
          </a:p>
        </p:txBody>
      </p:sp>
      <p:pic>
        <p:nvPicPr>
          <p:cNvPr id="2" name="TAC_MOD3_SNIP2_SLIDE_12_PARA_A">
            <a:hlinkClick r:id="" action="ppaction://media"/>
            <a:extLst>
              <a:ext uri="{FF2B5EF4-FFF2-40B4-BE49-F238E27FC236}">
                <a16:creationId xmlns:a16="http://schemas.microsoft.com/office/drawing/2014/main" id="{449B5CC2-4FDF-4EA4-9211-11EB530DB8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8565" y="0"/>
            <a:ext cx="609600" cy="609600"/>
          </a:xfrm>
          <a:prstGeom prst="rect">
            <a:avLst/>
          </a:prstGeom>
        </p:spPr>
      </p:pic>
    </p:spTree>
    <p:extLst>
      <p:ext uri="{BB962C8B-B14F-4D97-AF65-F5344CB8AC3E}">
        <p14:creationId xmlns:p14="http://schemas.microsoft.com/office/powerpoint/2010/main" val="3582565619"/>
      </p:ext>
    </p:extLst>
  </p:cSld>
  <p:clrMapOvr>
    <a:masterClrMapping/>
  </p:clrMapOvr>
  <mc:AlternateContent xmlns:mc="http://schemas.openxmlformats.org/markup-compatibility/2006" xmlns:p14="http://schemas.microsoft.com/office/powerpoint/2010/main">
    <mc:Choice Requires="p14">
      <p:transition spd="med" p14:dur="700" advTm="10900">
        <p:fade/>
      </p:transition>
    </mc:Choice>
    <mc:Fallback xmlns="">
      <p:transition spd="med" advTm="109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8417" fill="hold"/>
                                        <p:tgtEl>
                                          <p:spTgt spid="2"/>
                                        </p:tgtEl>
                                      </p:cBhvr>
                                    </p:cmd>
                                  </p:childTnLst>
                                </p:cTn>
                              </p:par>
                            </p:childTnLst>
                          </p:cTn>
                        </p:par>
                        <p:par>
                          <p:cTn id="7" fill="hold">
                            <p:stCondLst>
                              <p:cond delay="9417"/>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D070124-C344-406A-8569-094AC74BE228}"/>
              </a:ext>
            </a:extLst>
          </p:cNvPr>
          <p:cNvSpPr>
            <a:spLocks noGrp="1"/>
          </p:cNvSpPr>
          <p:nvPr>
            <p:ph idx="1"/>
          </p:nvPr>
        </p:nvSpPr>
        <p:spPr/>
        <p:txBody>
          <a:bodyPr/>
          <a:lstStyle/>
          <a:p>
            <a:pPr marL="285750" indent="-285750">
              <a:buFont typeface="Arial" panose="020B0604020202020204" pitchFamily="34" charset="0"/>
              <a:buChar char="•"/>
            </a:pPr>
            <a:r>
              <a:rPr lang="en-AU" dirty="0"/>
              <a:t>Eliminates exposure to cross-traffic</a:t>
            </a:r>
          </a:p>
          <a:p>
            <a:pPr marL="285750" indent="-285750">
              <a:buFont typeface="Arial" panose="020B0604020202020204" pitchFamily="34" charset="0"/>
              <a:buChar char="•"/>
            </a:pPr>
            <a:r>
              <a:rPr lang="en-AU" dirty="0"/>
              <a:t>Large cost and space requirements</a:t>
            </a:r>
          </a:p>
          <a:p>
            <a:pPr marL="285750" indent="-285750">
              <a:buFont typeface="Arial" panose="020B0604020202020204" pitchFamily="34" charset="0"/>
              <a:buChar char="•"/>
            </a:pPr>
            <a:r>
              <a:rPr lang="en-AU" dirty="0"/>
              <a:t>Generally reserved for high-speed environments</a:t>
            </a:r>
          </a:p>
          <a:p>
            <a:pPr marL="285750" indent="-285750">
              <a:buFont typeface="Arial" panose="020B0604020202020204" pitchFamily="34" charset="0"/>
              <a:buChar char="•"/>
            </a:pPr>
            <a:endParaRPr lang="en-AU" dirty="0"/>
          </a:p>
        </p:txBody>
      </p:sp>
      <p:sp>
        <p:nvSpPr>
          <p:cNvPr id="5" name="Title 4">
            <a:extLst>
              <a:ext uri="{FF2B5EF4-FFF2-40B4-BE49-F238E27FC236}">
                <a16:creationId xmlns:a16="http://schemas.microsoft.com/office/drawing/2014/main" id="{E54A620E-0F6B-4D1E-AE22-72620F5048E5}"/>
              </a:ext>
            </a:extLst>
          </p:cNvPr>
          <p:cNvSpPr>
            <a:spLocks noGrp="1"/>
          </p:cNvSpPr>
          <p:nvPr>
            <p:ph type="title"/>
          </p:nvPr>
        </p:nvSpPr>
        <p:spPr/>
        <p:txBody>
          <a:bodyPr/>
          <a:lstStyle/>
          <a:p>
            <a:r>
              <a:rPr lang="en-AU" dirty="0"/>
              <a:t>Grade separation</a:t>
            </a:r>
          </a:p>
        </p:txBody>
      </p:sp>
      <p:sp>
        <p:nvSpPr>
          <p:cNvPr id="4" name="Footer Placeholder 3">
            <a:extLst>
              <a:ext uri="{FF2B5EF4-FFF2-40B4-BE49-F238E27FC236}">
                <a16:creationId xmlns:a16="http://schemas.microsoft.com/office/drawing/2014/main" id="{51E0D92A-EC1D-43E3-AFCE-90C5FA0FF7EB}"/>
              </a:ext>
            </a:extLst>
          </p:cNvPr>
          <p:cNvSpPr>
            <a:spLocks noGrp="1"/>
          </p:cNvSpPr>
          <p:nvPr>
            <p:ph type="ftr" sz="quarter" idx="10"/>
          </p:nvPr>
        </p:nvSpPr>
        <p:spPr/>
        <p:txBody>
          <a:bodyPr/>
          <a:lstStyle/>
          <a:p>
            <a:r>
              <a:rPr lang="en-US" dirty="0"/>
              <a:t>Module 3, Snippet 2</a:t>
            </a:r>
          </a:p>
        </p:txBody>
      </p:sp>
      <p:sp>
        <p:nvSpPr>
          <p:cNvPr id="11" name="Text Placeholder 10">
            <a:extLst>
              <a:ext uri="{FF2B5EF4-FFF2-40B4-BE49-F238E27FC236}">
                <a16:creationId xmlns:a16="http://schemas.microsoft.com/office/drawing/2014/main" id="{C569E191-97C3-4172-AC41-08B656BEDAB2}"/>
              </a:ext>
            </a:extLst>
          </p:cNvPr>
          <p:cNvSpPr>
            <a:spLocks noGrp="1"/>
          </p:cNvSpPr>
          <p:nvPr>
            <p:ph type="body" sz="quarter" idx="14"/>
          </p:nvPr>
        </p:nvSpPr>
        <p:spPr/>
        <p:txBody>
          <a:bodyPr/>
          <a:lstStyle/>
          <a:p>
            <a:r>
              <a:rPr lang="en-AU" dirty="0"/>
              <a:t>Source: Centre for Automotive Safety Research</a:t>
            </a:r>
          </a:p>
        </p:txBody>
      </p:sp>
      <p:sp>
        <p:nvSpPr>
          <p:cNvPr id="3" name="Slide Number Placeholder 2">
            <a:extLst>
              <a:ext uri="{FF2B5EF4-FFF2-40B4-BE49-F238E27FC236}">
                <a16:creationId xmlns:a16="http://schemas.microsoft.com/office/drawing/2014/main" id="{4C745C0A-30F9-492B-A6D9-291FB271E8C5}"/>
              </a:ext>
            </a:extLst>
          </p:cNvPr>
          <p:cNvSpPr>
            <a:spLocks noGrp="1"/>
          </p:cNvSpPr>
          <p:nvPr>
            <p:ph type="sldNum" sz="quarter" idx="11"/>
          </p:nvPr>
        </p:nvSpPr>
        <p:spPr/>
        <p:txBody>
          <a:bodyPr/>
          <a:lstStyle/>
          <a:p>
            <a:fld id="{A9D36E53-D99A-0F41-B3E8-EF235B9A2E23}" type="slidenum">
              <a:rPr lang="en-US" smtClean="0"/>
              <a:pPr/>
              <a:t>13</a:t>
            </a:fld>
            <a:endParaRPr lang="en-US" dirty="0"/>
          </a:p>
        </p:txBody>
      </p:sp>
      <p:sp>
        <p:nvSpPr>
          <p:cNvPr id="12" name="Text Placeholder 11">
            <a:extLst>
              <a:ext uri="{FF2B5EF4-FFF2-40B4-BE49-F238E27FC236}">
                <a16:creationId xmlns:a16="http://schemas.microsoft.com/office/drawing/2014/main" id="{F979C531-D826-4B6E-879E-446F6A97AB0B}"/>
              </a:ext>
            </a:extLst>
          </p:cNvPr>
          <p:cNvSpPr>
            <a:spLocks noGrp="1"/>
          </p:cNvSpPr>
          <p:nvPr>
            <p:ph type="body" sz="quarter" idx="15"/>
          </p:nvPr>
        </p:nvSpPr>
        <p:spPr/>
        <p:txBody>
          <a:bodyPr/>
          <a:lstStyle/>
          <a:p>
            <a:r>
              <a:rPr lang="en-AU" dirty="0"/>
              <a:t>Source: iStock.com (</a:t>
            </a:r>
            <a:r>
              <a:rPr lang="en-AU" dirty="0" err="1"/>
              <a:t>zetter</a:t>
            </a:r>
            <a:r>
              <a:rPr lang="en-AU" dirty="0"/>
              <a:t>)</a:t>
            </a:r>
          </a:p>
        </p:txBody>
      </p:sp>
      <p:pic>
        <p:nvPicPr>
          <p:cNvPr id="19" name="Picture Placeholder 18" descr="A close up of a road&#10;&#10;Description automatically generated">
            <a:extLst>
              <a:ext uri="{FF2B5EF4-FFF2-40B4-BE49-F238E27FC236}">
                <a16:creationId xmlns:a16="http://schemas.microsoft.com/office/drawing/2014/main" id="{B821BDFF-6F5F-42B2-8371-C75C92E699F0}"/>
              </a:ext>
            </a:extLst>
          </p:cNvPr>
          <p:cNvPicPr>
            <a:picLocks noGrp="1" noChangeAspect="1"/>
          </p:cNvPicPr>
          <p:nvPr>
            <p:ph type="pic" sz="quarter" idx="13"/>
          </p:nvPr>
        </p:nvPicPr>
        <p:blipFill>
          <a:blip r:embed="rId9" cstate="screen">
            <a:extLst>
              <a:ext uri="{28A0092B-C50C-407E-A947-70E740481C1C}">
                <a14:useLocalDpi xmlns:a14="http://schemas.microsoft.com/office/drawing/2010/main"/>
              </a:ext>
            </a:extLst>
          </a:blip>
          <a:srcRect/>
          <a:stretch>
            <a:fillRect/>
          </a:stretch>
        </p:blipFill>
        <p:spPr/>
      </p:pic>
      <p:pic>
        <p:nvPicPr>
          <p:cNvPr id="9" name="Picture Placeholder 8" descr="A view of a city&#10;&#10;Description automatically generated">
            <a:extLst>
              <a:ext uri="{FF2B5EF4-FFF2-40B4-BE49-F238E27FC236}">
                <a16:creationId xmlns:a16="http://schemas.microsoft.com/office/drawing/2014/main" id="{F56A9E33-2B00-474A-801B-B569F87FC99E}"/>
              </a:ext>
            </a:extLst>
          </p:cNvPr>
          <p:cNvPicPr>
            <a:picLocks noGrp="1" noChangeAspect="1"/>
          </p:cNvPicPr>
          <p:nvPr>
            <p:ph type="pic" sz="quarter" idx="12"/>
          </p:nvPr>
        </p:nvPicPr>
        <p:blipFill>
          <a:blip r:embed="rId10" cstate="screen">
            <a:extLst>
              <a:ext uri="{28A0092B-C50C-407E-A947-70E740481C1C}">
                <a14:useLocalDpi xmlns:a14="http://schemas.microsoft.com/office/drawing/2010/main"/>
              </a:ext>
            </a:extLst>
          </a:blip>
          <a:srcRect/>
          <a:stretch>
            <a:fillRect/>
          </a:stretch>
        </p:blipFill>
        <p:spPr/>
      </p:pic>
      <p:sp>
        <p:nvSpPr>
          <p:cNvPr id="10" name="Arrow: Chevron 9">
            <a:extLst>
              <a:ext uri="{FF2B5EF4-FFF2-40B4-BE49-F238E27FC236}">
                <a16:creationId xmlns:a16="http://schemas.microsoft.com/office/drawing/2014/main" id="{751AD95F-9618-49D6-BF3E-1ED7CF5F4482}"/>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7" name="TAC_MOD3_SNIP2_SLIDE_13_PARA_B">
            <a:hlinkClick r:id="" action="ppaction://media"/>
            <a:extLst>
              <a:ext uri="{FF2B5EF4-FFF2-40B4-BE49-F238E27FC236}">
                <a16:creationId xmlns:a16="http://schemas.microsoft.com/office/drawing/2014/main" id="{E47AA75A-C647-48BB-BFFB-885F29CFB85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488488" y="773472"/>
            <a:ext cx="609600" cy="551728"/>
          </a:xfrm>
          <a:prstGeom prst="rect">
            <a:avLst/>
          </a:prstGeom>
        </p:spPr>
      </p:pic>
      <p:pic>
        <p:nvPicPr>
          <p:cNvPr id="8" name="TAC_MOD3_SNIP2_SLIDE_13_PARA_C">
            <a:hlinkClick r:id="" action="ppaction://media"/>
            <a:extLst>
              <a:ext uri="{FF2B5EF4-FFF2-40B4-BE49-F238E27FC236}">
                <a16:creationId xmlns:a16="http://schemas.microsoft.com/office/drawing/2014/main" id="{161622AB-6AA4-45B4-BE4C-1F0811BE0A2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488488" y="1489072"/>
            <a:ext cx="609600" cy="609600"/>
          </a:xfrm>
          <a:prstGeom prst="rect">
            <a:avLst/>
          </a:prstGeom>
        </p:spPr>
      </p:pic>
      <p:pic>
        <p:nvPicPr>
          <p:cNvPr id="13" name="TAC_MOD3_SNIP2_SLIDE_13_PARA_A">
            <a:hlinkClick r:id="" action="ppaction://media"/>
            <a:extLst>
              <a:ext uri="{FF2B5EF4-FFF2-40B4-BE49-F238E27FC236}">
                <a16:creationId xmlns:a16="http://schemas.microsoft.com/office/drawing/2014/main" id="{A671680C-F012-4AC9-91EF-CF7326268CD0}"/>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488488" y="0"/>
            <a:ext cx="609600" cy="609600"/>
          </a:xfrm>
          <a:prstGeom prst="rect">
            <a:avLst/>
          </a:prstGeom>
        </p:spPr>
      </p:pic>
    </p:spTree>
    <p:extLst>
      <p:ext uri="{BB962C8B-B14F-4D97-AF65-F5344CB8AC3E}">
        <p14:creationId xmlns:p14="http://schemas.microsoft.com/office/powerpoint/2010/main" val="2439119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500"/>
                                        <p:tgtEl>
                                          <p:spTgt spid="12">
                                            <p:txEl>
                                              <p:pRg st="0" end="0"/>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 presetClass="mediacall" presetSubtype="0" fill="hold" nodeType="withEffect">
                                  <p:stCondLst>
                                    <p:cond delay="1000"/>
                                  </p:stCondLst>
                                  <p:childTnLst>
                                    <p:cmd type="call" cmd="playFrom(0.0)">
                                      <p:cBhvr>
                                        <p:cTn id="15" dur="40533" fill="hold"/>
                                        <p:tgtEl>
                                          <p:spTgt spid="13"/>
                                        </p:tgtEl>
                                      </p:cBhvr>
                                    </p:cmd>
                                  </p:childTnLst>
                                </p:cTn>
                              </p:par>
                            </p:childTnLst>
                          </p:cTn>
                        </p:par>
                        <p:par>
                          <p:cTn id="16" fill="hold">
                            <p:stCondLst>
                              <p:cond delay="41533"/>
                            </p:stCondLst>
                            <p:childTnLst>
                              <p:par>
                                <p:cTn id="17" presetID="3" presetClass="mediacall" presetSubtype="0" fill="hold" nodeType="afterEffect">
                                  <p:stCondLst>
                                    <p:cond delay="0"/>
                                  </p:stCondLst>
                                  <p:childTnLst>
                                    <p:cmd type="call" cmd="stop">
                                      <p:cBhvr>
                                        <p:cTn id="18" dur="1" fill="hold"/>
                                        <p:tgtEl>
                                          <p:spTgt spid="13"/>
                                        </p:tgtEl>
                                      </p:cBhvr>
                                    </p:cmd>
                                  </p:childTnLst>
                                </p:cTn>
                              </p:par>
                              <p:par>
                                <p:cTn id="19" presetID="10" presetClass="entr" presetSubtype="0" fill="hold" grpId="0" nodeType="withEffect">
                                  <p:stCondLst>
                                    <p:cond delay="5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fade">
                                      <p:cBhvr>
                                        <p:cTn id="26" dur="500"/>
                                        <p:tgtEl>
                                          <p:spTgt spid="6">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par>
                                <p:cTn id="30" presetID="10" presetClass="entr" presetSubtype="0" fill="hold" grpId="0" nodeType="withEffect">
                                  <p:stCondLst>
                                    <p:cond delay="50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nodeType="withEffect">
                                  <p:stCondLst>
                                    <p:cond delay="50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 presetClass="mediacall" presetSubtype="0" fill="hold" nodeType="withEffect">
                                  <p:stCondLst>
                                    <p:cond delay="1000"/>
                                  </p:stCondLst>
                                  <p:childTnLst>
                                    <p:cmd type="call" cmd="playFrom(0.0)">
                                      <p:cBhvr>
                                        <p:cTn id="37" dur="17397" fill="hold"/>
                                        <p:tgtEl>
                                          <p:spTgt spid="7"/>
                                        </p:tgtEl>
                                      </p:cBhvr>
                                    </p:cmd>
                                  </p:childTnLst>
                                </p:cTn>
                              </p:par>
                            </p:childTnLst>
                          </p:cTn>
                        </p:par>
                        <p:par>
                          <p:cTn id="38" fill="hold">
                            <p:stCondLst>
                              <p:cond delay="18397"/>
                            </p:stCondLst>
                            <p:childTnLst>
                              <p:par>
                                <p:cTn id="39" presetID="3" presetClass="mediacall" presetSubtype="0" fill="hold" nodeType="afterEffect">
                                  <p:stCondLst>
                                    <p:cond delay="500"/>
                                  </p:stCondLst>
                                  <p:childTnLst>
                                    <p:cmd type="call" cmd="stop">
                                      <p:cBhvr>
                                        <p:cTn id="40" dur="1" fill="hold"/>
                                        <p:tgtEl>
                                          <p:spTgt spid="7"/>
                                        </p:tgtEl>
                                      </p:cBhvr>
                                    </p:cmd>
                                  </p:childTnLst>
                                </p:cTn>
                              </p:par>
                              <p:par>
                                <p:cTn id="41" presetID="10" presetClass="entr" presetSubtype="0" fill="hold" grpId="2" nodeType="withEffect">
                                  <p:stCondLst>
                                    <p:cond delay="50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
                                            <p:txEl>
                                              <p:pRg st="2" end="2"/>
                                            </p:txEl>
                                          </p:spTgt>
                                        </p:tgtEl>
                                        <p:attrNameLst>
                                          <p:attrName>style.visibility</p:attrName>
                                        </p:attrNameLst>
                                      </p:cBhvr>
                                      <p:to>
                                        <p:strVal val="visible"/>
                                      </p:to>
                                    </p:set>
                                    <p:animEffect transition="in" filter="fade">
                                      <p:cBhvr>
                                        <p:cTn id="48" dur="500"/>
                                        <p:tgtEl>
                                          <p:spTgt spid="6">
                                            <p:txEl>
                                              <p:pRg st="2" end="2"/>
                                            </p:txEl>
                                          </p:spTgt>
                                        </p:tgtEl>
                                      </p:cBhvr>
                                    </p:animEffect>
                                  </p:childTnLst>
                                </p:cTn>
                              </p:par>
                              <p:par>
                                <p:cTn id="49" presetID="10" presetClass="exit" presetSubtype="0" fill="hold" grpId="3" nodeType="withEffect">
                                  <p:stCondLst>
                                    <p:cond delay="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 presetClass="mediacall" presetSubtype="0" fill="hold" nodeType="withEffect">
                                  <p:stCondLst>
                                    <p:cond delay="1000"/>
                                  </p:stCondLst>
                                  <p:childTnLst>
                                    <p:cmd type="call" cmd="playFrom(0.0)">
                                      <p:cBhvr>
                                        <p:cTn id="53" dur="31899" fill="hold"/>
                                        <p:tgtEl>
                                          <p:spTgt spid="8"/>
                                        </p:tgtEl>
                                      </p:cBhvr>
                                    </p:cmd>
                                  </p:childTnLst>
                                </p:cTn>
                              </p:par>
                            </p:childTnLst>
                          </p:cTn>
                        </p:par>
                        <p:par>
                          <p:cTn id="54" fill="hold">
                            <p:stCondLst>
                              <p:cond delay="32899"/>
                            </p:stCondLst>
                            <p:childTnLst>
                              <p:par>
                                <p:cTn id="55" presetID="3" presetClass="mediacall" presetSubtype="0" fill="hold" nodeType="afterEffect">
                                  <p:stCondLst>
                                    <p:cond delay="500"/>
                                  </p:stCondLst>
                                  <p:childTnLst>
                                    <p:cmd type="call" cmd="stop">
                                      <p:cBhvr>
                                        <p:cTn id="56" dur="1" fill="hold"/>
                                        <p:tgtEl>
                                          <p:spTgt spid="8"/>
                                        </p:tgtEl>
                                      </p:cBhvr>
                                    </p:cmd>
                                  </p:childTnLst>
                                </p:cTn>
                              </p:par>
                              <p:par>
                                <p:cTn id="57" presetID="10" presetClass="entr" presetSubtype="0" fill="hold" grpId="4" nodeType="withEffect">
                                  <p:stCondLst>
                                    <p:cond delay="50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7"/>
                </p:tgtEl>
              </p:cMediaNode>
            </p:audio>
            <p:audio>
              <p:cMediaNode vol="80000">
                <p:cTn id="61" fill="hold" display="0">
                  <p:stCondLst>
                    <p:cond delay="indefinite"/>
                  </p:stCondLst>
                  <p:endCondLst>
                    <p:cond evt="onStopAudio" delay="0">
                      <p:tgtEl>
                        <p:sldTgt/>
                      </p:tgtEl>
                    </p:cond>
                  </p:endCondLst>
                </p:cTn>
                <p:tgtEl>
                  <p:spTgt spid="8"/>
                </p:tgtEl>
              </p:cMediaNode>
            </p:audio>
            <p:audio>
              <p:cMediaNode vol="80000">
                <p:cTn id="62" fill="hold" display="0">
                  <p:stCondLst>
                    <p:cond delay="indefinite"/>
                  </p:stCondLst>
                  <p:endCondLst>
                    <p:cond evt="onStopAudio" delay="0">
                      <p:tgtEl>
                        <p:sldTgt/>
                      </p:tgtEl>
                    </p:cond>
                  </p:endCondLst>
                </p:cTn>
                <p:tgtEl>
                  <p:spTgt spid="13"/>
                </p:tgtEl>
              </p:cMediaNode>
            </p:audio>
          </p:childTnLst>
        </p:cTn>
      </p:par>
    </p:tnLst>
    <p:bldLst>
      <p:bldP spid="11" grpId="0" build="p"/>
      <p:bldP spid="12" grpId="0" build="p"/>
      <p:bldP spid="10" grpId="0" animBg="1"/>
      <p:bldP spid="10" grpId="1" animBg="1"/>
      <p:bldP spid="10" grpId="2" animBg="1"/>
      <p:bldP spid="10" grpId="3" animBg="1"/>
      <p:bldP spid="10" grpId="4"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23D986-1B3C-4194-B2DE-FD9DD0DC4C59}"/>
              </a:ext>
            </a:extLst>
          </p:cNvPr>
          <p:cNvSpPr>
            <a:spLocks noGrp="1"/>
          </p:cNvSpPr>
          <p:nvPr>
            <p:ph idx="1"/>
          </p:nvPr>
        </p:nvSpPr>
        <p:spPr/>
        <p:txBody>
          <a:bodyPr/>
          <a:lstStyle/>
          <a:p>
            <a:pPr marL="285750" indent="-285750">
              <a:buFont typeface="Arial" panose="020B0604020202020204" pitchFamily="34" charset="0"/>
              <a:buChar char="•"/>
            </a:pPr>
            <a:r>
              <a:rPr lang="en-AU" dirty="0"/>
              <a:t>Generally best-performing at grade solution</a:t>
            </a:r>
          </a:p>
          <a:p>
            <a:pPr marL="285750" indent="-285750">
              <a:buFont typeface="Arial" panose="020B0604020202020204" pitchFamily="34" charset="0"/>
              <a:buChar char="•"/>
            </a:pPr>
            <a:r>
              <a:rPr lang="en-AU" dirty="0"/>
              <a:t>Manages speed and impact angle</a:t>
            </a:r>
          </a:p>
          <a:p>
            <a:pPr marL="285750" indent="-285750">
              <a:buFont typeface="Arial" panose="020B0604020202020204" pitchFamily="34" charset="0"/>
              <a:buChar char="•"/>
            </a:pPr>
            <a:r>
              <a:rPr lang="en-AU" dirty="0"/>
              <a:t>Safety benefits heavily affected by design</a:t>
            </a:r>
          </a:p>
          <a:p>
            <a:pPr marL="285750" indent="-285750">
              <a:buFont typeface="Arial" panose="020B0604020202020204" pitchFamily="34" charset="0"/>
              <a:buChar char="•"/>
            </a:pPr>
            <a:endParaRPr lang="en-AU" dirty="0"/>
          </a:p>
        </p:txBody>
      </p:sp>
      <p:sp>
        <p:nvSpPr>
          <p:cNvPr id="3" name="Title 2">
            <a:extLst>
              <a:ext uri="{FF2B5EF4-FFF2-40B4-BE49-F238E27FC236}">
                <a16:creationId xmlns:a16="http://schemas.microsoft.com/office/drawing/2014/main" id="{64F4A296-3B52-406A-8899-B4C94441E0F4}"/>
              </a:ext>
            </a:extLst>
          </p:cNvPr>
          <p:cNvSpPr>
            <a:spLocks noGrp="1"/>
          </p:cNvSpPr>
          <p:nvPr>
            <p:ph type="title"/>
          </p:nvPr>
        </p:nvSpPr>
        <p:spPr/>
        <p:txBody>
          <a:bodyPr/>
          <a:lstStyle/>
          <a:p>
            <a:r>
              <a:rPr lang="en-AU" dirty="0"/>
              <a:t>Roundabouts</a:t>
            </a:r>
          </a:p>
        </p:txBody>
      </p:sp>
      <p:sp>
        <p:nvSpPr>
          <p:cNvPr id="4" name="Footer Placeholder 3">
            <a:extLst>
              <a:ext uri="{FF2B5EF4-FFF2-40B4-BE49-F238E27FC236}">
                <a16:creationId xmlns:a16="http://schemas.microsoft.com/office/drawing/2014/main" id="{4555E838-9162-4789-93F6-67F12F06EE35}"/>
              </a:ext>
            </a:extLst>
          </p:cNvPr>
          <p:cNvSpPr>
            <a:spLocks noGrp="1"/>
          </p:cNvSpPr>
          <p:nvPr>
            <p:ph type="ftr" sz="quarter" idx="10"/>
          </p:nvPr>
        </p:nvSpPr>
        <p:spPr/>
        <p:txBody>
          <a:bodyPr/>
          <a:lstStyle/>
          <a:p>
            <a:r>
              <a:rPr lang="en-US" dirty="0"/>
              <a:t>Module 3, Snippet 2</a:t>
            </a:r>
          </a:p>
        </p:txBody>
      </p:sp>
      <p:sp>
        <p:nvSpPr>
          <p:cNvPr id="9" name="Picture Placeholder 8">
            <a:extLst>
              <a:ext uri="{FF2B5EF4-FFF2-40B4-BE49-F238E27FC236}">
                <a16:creationId xmlns:a16="http://schemas.microsoft.com/office/drawing/2014/main" id="{D76F2169-9AF0-4618-9F20-CA213B5A2692}"/>
              </a:ext>
            </a:extLst>
          </p:cNvPr>
          <p:cNvSpPr>
            <a:spLocks noGrp="1"/>
          </p:cNvSpPr>
          <p:nvPr>
            <p:ph type="pic" sz="quarter" idx="12"/>
          </p:nvPr>
        </p:nvSpPr>
        <p:spPr>
          <a:xfrm>
            <a:off x="4649788" y="1549593"/>
            <a:ext cx="3865562" cy="4351338"/>
          </a:xfrm>
        </p:spPr>
      </p:sp>
      <p:sp>
        <p:nvSpPr>
          <p:cNvPr id="10" name="Text Placeholder 9">
            <a:extLst>
              <a:ext uri="{FF2B5EF4-FFF2-40B4-BE49-F238E27FC236}">
                <a16:creationId xmlns:a16="http://schemas.microsoft.com/office/drawing/2014/main" id="{7ADDCA58-D52B-43E0-889C-E579671F15D5}"/>
              </a:ext>
            </a:extLst>
          </p:cNvPr>
          <p:cNvSpPr>
            <a:spLocks noGrp="1"/>
          </p:cNvSpPr>
          <p:nvPr>
            <p:ph type="body" sz="quarter" idx="13"/>
          </p:nvPr>
        </p:nvSpPr>
        <p:spPr/>
        <p:txBody>
          <a:bodyPr/>
          <a:lstStyle/>
          <a:p>
            <a:endParaRPr lang="en-AU"/>
          </a:p>
        </p:txBody>
      </p:sp>
      <p:sp>
        <p:nvSpPr>
          <p:cNvPr id="8" name="Slide Number Placeholder 7">
            <a:extLst>
              <a:ext uri="{FF2B5EF4-FFF2-40B4-BE49-F238E27FC236}">
                <a16:creationId xmlns:a16="http://schemas.microsoft.com/office/drawing/2014/main" id="{17FE2109-8288-4191-8AD8-E368C30DA1F2}"/>
              </a:ext>
            </a:extLst>
          </p:cNvPr>
          <p:cNvSpPr>
            <a:spLocks noGrp="1"/>
          </p:cNvSpPr>
          <p:nvPr>
            <p:ph type="sldNum" sz="quarter" idx="11"/>
          </p:nvPr>
        </p:nvSpPr>
        <p:spPr/>
        <p:txBody>
          <a:bodyPr/>
          <a:lstStyle/>
          <a:p>
            <a:fld id="{A9D36E53-D99A-0F41-B3E8-EF235B9A2E23}" type="slidenum">
              <a:rPr lang="en-US" smtClean="0"/>
              <a:pPr/>
              <a:t>14</a:t>
            </a:fld>
            <a:endParaRPr lang="en-US" dirty="0"/>
          </a:p>
        </p:txBody>
      </p:sp>
      <p:grpSp>
        <p:nvGrpSpPr>
          <p:cNvPr id="73" name="Group 72">
            <a:extLst>
              <a:ext uri="{FF2B5EF4-FFF2-40B4-BE49-F238E27FC236}">
                <a16:creationId xmlns:a16="http://schemas.microsoft.com/office/drawing/2014/main" id="{D84BA18D-0E1C-488D-9BE5-70D6925466AE}"/>
              </a:ext>
            </a:extLst>
          </p:cNvPr>
          <p:cNvGrpSpPr/>
          <p:nvPr/>
        </p:nvGrpSpPr>
        <p:grpSpPr>
          <a:xfrm>
            <a:off x="4884839" y="1442265"/>
            <a:ext cx="3734332" cy="3734332"/>
            <a:chOff x="4975327" y="1385114"/>
            <a:chExt cx="3734332" cy="3734332"/>
          </a:xfrm>
        </p:grpSpPr>
        <p:sp>
          <p:nvSpPr>
            <p:cNvPr id="25" name="Oval 24">
              <a:extLst>
                <a:ext uri="{FF2B5EF4-FFF2-40B4-BE49-F238E27FC236}">
                  <a16:creationId xmlns:a16="http://schemas.microsoft.com/office/drawing/2014/main" id="{6D0F9AD7-434C-4EE5-95B2-C95A8F07165C}"/>
                </a:ext>
              </a:extLst>
            </p:cNvPr>
            <p:cNvSpPr/>
            <p:nvPr/>
          </p:nvSpPr>
          <p:spPr>
            <a:xfrm>
              <a:off x="6266493" y="2676279"/>
              <a:ext cx="1152000" cy="1152000"/>
            </a:xfrm>
            <a:prstGeom prst="ellipse">
              <a:avLst/>
            </a:prstGeom>
            <a:noFill/>
            <a:ln w="25400">
              <a:solidFill>
                <a:srgbClr val="01A0DF"/>
              </a:solidFill>
            </a:ln>
            <a:effectLst>
              <a:glow rad="254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61" name="Group 60">
              <a:extLst>
                <a:ext uri="{FF2B5EF4-FFF2-40B4-BE49-F238E27FC236}">
                  <a16:creationId xmlns:a16="http://schemas.microsoft.com/office/drawing/2014/main" id="{9A1FEAD5-4AB6-47C3-B89B-261183DE7A17}"/>
                </a:ext>
              </a:extLst>
            </p:cNvPr>
            <p:cNvGrpSpPr/>
            <p:nvPr/>
          </p:nvGrpSpPr>
          <p:grpSpPr>
            <a:xfrm>
              <a:off x="4975327" y="2277882"/>
              <a:ext cx="3734332" cy="1948795"/>
              <a:chOff x="4975327" y="2373137"/>
              <a:chExt cx="3734332" cy="1948795"/>
            </a:xfrm>
          </p:grpSpPr>
          <p:grpSp>
            <p:nvGrpSpPr>
              <p:cNvPr id="50" name="Group 49">
                <a:extLst>
                  <a:ext uri="{FF2B5EF4-FFF2-40B4-BE49-F238E27FC236}">
                    <a16:creationId xmlns:a16="http://schemas.microsoft.com/office/drawing/2014/main" id="{0C24C3C3-02F9-4C4D-BEF1-45159985D9C2}"/>
                  </a:ext>
                </a:extLst>
              </p:cNvPr>
              <p:cNvGrpSpPr/>
              <p:nvPr/>
            </p:nvGrpSpPr>
            <p:grpSpPr>
              <a:xfrm>
                <a:off x="4975327" y="3582827"/>
                <a:ext cx="3734332" cy="739105"/>
                <a:chOff x="4901509" y="3582827"/>
                <a:chExt cx="3734332" cy="739105"/>
              </a:xfrm>
            </p:grpSpPr>
            <p:sp>
              <p:nvSpPr>
                <p:cNvPr id="43" name="Arc 42">
                  <a:extLst>
                    <a:ext uri="{FF2B5EF4-FFF2-40B4-BE49-F238E27FC236}">
                      <a16:creationId xmlns:a16="http://schemas.microsoft.com/office/drawing/2014/main" id="{0C8883A0-F32C-41DE-BB94-4A0241226C81}"/>
                    </a:ext>
                  </a:extLst>
                </p:cNvPr>
                <p:cNvSpPr/>
                <p:nvPr/>
              </p:nvSpPr>
              <p:spPr>
                <a:xfrm rot="5400000" flipH="1">
                  <a:off x="5324319" y="3160017"/>
                  <a:ext cx="737912" cy="1583531"/>
                </a:xfrm>
                <a:prstGeom prst="arc">
                  <a:avLst>
                    <a:gd name="adj1" fmla="val 17209756"/>
                    <a:gd name="adj2" fmla="val 0"/>
                  </a:avLst>
                </a:prstGeom>
                <a:ln w="25400">
                  <a:solidFill>
                    <a:srgbClr val="01A0DF"/>
                  </a:solidFill>
                </a:ln>
                <a:effectLst>
                  <a:glow rad="254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42" name="Arc 41">
                  <a:extLst>
                    <a:ext uri="{FF2B5EF4-FFF2-40B4-BE49-F238E27FC236}">
                      <a16:creationId xmlns:a16="http://schemas.microsoft.com/office/drawing/2014/main" id="{AD8DCD70-42CB-4F95-88BD-33FE8901B71A}"/>
                    </a:ext>
                  </a:extLst>
                </p:cNvPr>
                <p:cNvSpPr/>
                <p:nvPr/>
              </p:nvSpPr>
              <p:spPr>
                <a:xfrm rot="16200000">
                  <a:off x="7475120" y="3161210"/>
                  <a:ext cx="737912" cy="1583531"/>
                </a:xfrm>
                <a:prstGeom prst="arc">
                  <a:avLst>
                    <a:gd name="adj1" fmla="val 17209756"/>
                    <a:gd name="adj2" fmla="val 0"/>
                  </a:avLst>
                </a:prstGeom>
                <a:ln w="25400">
                  <a:solidFill>
                    <a:srgbClr val="01A0DF"/>
                  </a:solidFill>
                </a:ln>
                <a:effectLst>
                  <a:glow rad="254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cxnSp>
              <p:nvCxnSpPr>
                <p:cNvPr id="38" name="Straight Arrow Connector 37">
                  <a:extLst>
                    <a:ext uri="{FF2B5EF4-FFF2-40B4-BE49-F238E27FC236}">
                      <a16:creationId xmlns:a16="http://schemas.microsoft.com/office/drawing/2014/main" id="{A16CDB5D-E1E6-47C4-89B0-CE3414260003}"/>
                    </a:ext>
                  </a:extLst>
                </p:cNvPr>
                <p:cNvCxnSpPr>
                  <a:cxnSpLocks/>
                </p:cNvCxnSpPr>
                <p:nvPr/>
              </p:nvCxnSpPr>
              <p:spPr>
                <a:xfrm rot="16200000" flipV="1">
                  <a:off x="8165119" y="3224022"/>
                  <a:ext cx="0" cy="720000"/>
                </a:xfrm>
                <a:prstGeom prst="straightConnector1">
                  <a:avLst/>
                </a:prstGeom>
                <a:ln w="25400">
                  <a:solidFill>
                    <a:srgbClr val="01A0DF"/>
                  </a:solidFill>
                  <a:tailEnd type="stealth" w="lg" len="lg"/>
                </a:ln>
                <a:effectLst>
                  <a:glow rad="254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4C0A4AF8-F34B-4763-8E9E-EDD5F4A02486}"/>
                    </a:ext>
                  </a:extLst>
                </p:cNvPr>
                <p:cNvCxnSpPr>
                  <a:cxnSpLocks/>
                </p:cNvCxnSpPr>
                <p:nvPr/>
              </p:nvCxnSpPr>
              <p:spPr>
                <a:xfrm flipH="1">
                  <a:off x="5012231" y="3584021"/>
                  <a:ext cx="684000" cy="1"/>
                </a:xfrm>
                <a:prstGeom prst="straightConnector1">
                  <a:avLst/>
                </a:prstGeom>
                <a:ln w="25400">
                  <a:solidFill>
                    <a:srgbClr val="01A0DF"/>
                  </a:solidFill>
                  <a:tailEnd type="none"/>
                </a:ln>
                <a:effectLst>
                  <a:glow rad="254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33C6335D-2004-43EF-B96F-67C4F0AF3CE7}"/>
                  </a:ext>
                </a:extLst>
              </p:cNvPr>
              <p:cNvGrpSpPr/>
              <p:nvPr/>
            </p:nvGrpSpPr>
            <p:grpSpPr>
              <a:xfrm rot="10800000">
                <a:off x="4975327" y="2373137"/>
                <a:ext cx="3734332" cy="739105"/>
                <a:chOff x="4901509" y="3582827"/>
                <a:chExt cx="3734332" cy="739105"/>
              </a:xfrm>
            </p:grpSpPr>
            <p:sp>
              <p:nvSpPr>
                <p:cNvPr id="57" name="Arc 56">
                  <a:extLst>
                    <a:ext uri="{FF2B5EF4-FFF2-40B4-BE49-F238E27FC236}">
                      <a16:creationId xmlns:a16="http://schemas.microsoft.com/office/drawing/2014/main" id="{19563812-FD93-4C86-9F53-35B9493C876E}"/>
                    </a:ext>
                  </a:extLst>
                </p:cNvPr>
                <p:cNvSpPr/>
                <p:nvPr/>
              </p:nvSpPr>
              <p:spPr>
                <a:xfrm rot="5400000" flipH="1">
                  <a:off x="5324319" y="3160017"/>
                  <a:ext cx="737912" cy="1583531"/>
                </a:xfrm>
                <a:prstGeom prst="arc">
                  <a:avLst>
                    <a:gd name="adj1" fmla="val 17209756"/>
                    <a:gd name="adj2" fmla="val 0"/>
                  </a:avLst>
                </a:prstGeom>
                <a:ln w="25400">
                  <a:solidFill>
                    <a:srgbClr val="01A0DF"/>
                  </a:solidFill>
                </a:ln>
                <a:effectLst>
                  <a:glow rad="254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58" name="Arc 57">
                  <a:extLst>
                    <a:ext uri="{FF2B5EF4-FFF2-40B4-BE49-F238E27FC236}">
                      <a16:creationId xmlns:a16="http://schemas.microsoft.com/office/drawing/2014/main" id="{CB3EB7C2-44CC-4403-97DF-B213C6E1ED54}"/>
                    </a:ext>
                  </a:extLst>
                </p:cNvPr>
                <p:cNvSpPr/>
                <p:nvPr/>
              </p:nvSpPr>
              <p:spPr>
                <a:xfrm rot="16200000">
                  <a:off x="7475120" y="3161210"/>
                  <a:ext cx="737912" cy="1583531"/>
                </a:xfrm>
                <a:prstGeom prst="arc">
                  <a:avLst>
                    <a:gd name="adj1" fmla="val 17209756"/>
                    <a:gd name="adj2" fmla="val 0"/>
                  </a:avLst>
                </a:prstGeom>
                <a:ln w="25400">
                  <a:solidFill>
                    <a:srgbClr val="01A0DF"/>
                  </a:solidFill>
                </a:ln>
                <a:effectLst>
                  <a:glow rad="254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cxnSp>
              <p:nvCxnSpPr>
                <p:cNvPr id="59" name="Straight Arrow Connector 58">
                  <a:extLst>
                    <a:ext uri="{FF2B5EF4-FFF2-40B4-BE49-F238E27FC236}">
                      <a16:creationId xmlns:a16="http://schemas.microsoft.com/office/drawing/2014/main" id="{F896608D-A168-4654-BD49-3BDBC1AFF158}"/>
                    </a:ext>
                  </a:extLst>
                </p:cNvPr>
                <p:cNvCxnSpPr>
                  <a:cxnSpLocks/>
                </p:cNvCxnSpPr>
                <p:nvPr/>
              </p:nvCxnSpPr>
              <p:spPr>
                <a:xfrm rot="16200000" flipV="1">
                  <a:off x="8165119" y="3224022"/>
                  <a:ext cx="0" cy="720000"/>
                </a:xfrm>
                <a:prstGeom prst="straightConnector1">
                  <a:avLst/>
                </a:prstGeom>
                <a:ln w="25400">
                  <a:solidFill>
                    <a:srgbClr val="01A0DF"/>
                  </a:solidFill>
                  <a:tailEnd type="stealth" w="lg" len="lg"/>
                </a:ln>
                <a:effectLst>
                  <a:glow rad="254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4ED1CDBC-C708-4EC6-9668-27196596BF63}"/>
                    </a:ext>
                  </a:extLst>
                </p:cNvPr>
                <p:cNvCxnSpPr>
                  <a:cxnSpLocks/>
                </p:cNvCxnSpPr>
                <p:nvPr/>
              </p:nvCxnSpPr>
              <p:spPr>
                <a:xfrm flipH="1">
                  <a:off x="5012231" y="3584021"/>
                  <a:ext cx="684000" cy="1"/>
                </a:xfrm>
                <a:prstGeom prst="straightConnector1">
                  <a:avLst/>
                </a:prstGeom>
                <a:ln w="25400">
                  <a:solidFill>
                    <a:srgbClr val="01A0DF"/>
                  </a:solidFill>
                  <a:tailEnd type="none"/>
                </a:ln>
                <a:effectLst>
                  <a:glow rad="254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grpSp>
        <p:grpSp>
          <p:nvGrpSpPr>
            <p:cNvPr id="62" name="Group 61">
              <a:extLst>
                <a:ext uri="{FF2B5EF4-FFF2-40B4-BE49-F238E27FC236}">
                  <a16:creationId xmlns:a16="http://schemas.microsoft.com/office/drawing/2014/main" id="{ACFD342E-C305-4EA7-90DF-835023255E98}"/>
                </a:ext>
              </a:extLst>
            </p:cNvPr>
            <p:cNvGrpSpPr/>
            <p:nvPr/>
          </p:nvGrpSpPr>
          <p:grpSpPr>
            <a:xfrm rot="5400000">
              <a:off x="4975327" y="2277882"/>
              <a:ext cx="3734332" cy="1948795"/>
              <a:chOff x="4975327" y="2373137"/>
              <a:chExt cx="3734332" cy="1948795"/>
            </a:xfrm>
          </p:grpSpPr>
          <p:grpSp>
            <p:nvGrpSpPr>
              <p:cNvPr id="63" name="Group 62">
                <a:extLst>
                  <a:ext uri="{FF2B5EF4-FFF2-40B4-BE49-F238E27FC236}">
                    <a16:creationId xmlns:a16="http://schemas.microsoft.com/office/drawing/2014/main" id="{67B7955C-DC9F-41EF-9E4D-F92505821CA4}"/>
                  </a:ext>
                </a:extLst>
              </p:cNvPr>
              <p:cNvGrpSpPr/>
              <p:nvPr/>
            </p:nvGrpSpPr>
            <p:grpSpPr>
              <a:xfrm>
                <a:off x="4975327" y="3582827"/>
                <a:ext cx="3734332" cy="739105"/>
                <a:chOff x="4901509" y="3582827"/>
                <a:chExt cx="3734332" cy="739105"/>
              </a:xfrm>
            </p:grpSpPr>
            <p:sp>
              <p:nvSpPr>
                <p:cNvPr id="69" name="Arc 68">
                  <a:extLst>
                    <a:ext uri="{FF2B5EF4-FFF2-40B4-BE49-F238E27FC236}">
                      <a16:creationId xmlns:a16="http://schemas.microsoft.com/office/drawing/2014/main" id="{B4A6EAB4-0AEC-414C-9909-1DCB9FD9BDB1}"/>
                    </a:ext>
                  </a:extLst>
                </p:cNvPr>
                <p:cNvSpPr/>
                <p:nvPr/>
              </p:nvSpPr>
              <p:spPr>
                <a:xfrm rot="5400000" flipH="1">
                  <a:off x="5324319" y="3160017"/>
                  <a:ext cx="737912" cy="1583531"/>
                </a:xfrm>
                <a:prstGeom prst="arc">
                  <a:avLst>
                    <a:gd name="adj1" fmla="val 17209756"/>
                    <a:gd name="adj2" fmla="val 0"/>
                  </a:avLst>
                </a:prstGeom>
                <a:ln w="25400">
                  <a:solidFill>
                    <a:srgbClr val="01A0DF"/>
                  </a:solidFill>
                </a:ln>
                <a:effectLst>
                  <a:glow rad="254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70" name="Arc 69">
                  <a:extLst>
                    <a:ext uri="{FF2B5EF4-FFF2-40B4-BE49-F238E27FC236}">
                      <a16:creationId xmlns:a16="http://schemas.microsoft.com/office/drawing/2014/main" id="{6DBD24C5-F389-4F4F-9AD8-27255F50FF4D}"/>
                    </a:ext>
                  </a:extLst>
                </p:cNvPr>
                <p:cNvSpPr/>
                <p:nvPr/>
              </p:nvSpPr>
              <p:spPr>
                <a:xfrm rot="16200000">
                  <a:off x="7475120" y="3161210"/>
                  <a:ext cx="737912" cy="1583531"/>
                </a:xfrm>
                <a:prstGeom prst="arc">
                  <a:avLst>
                    <a:gd name="adj1" fmla="val 17209756"/>
                    <a:gd name="adj2" fmla="val 0"/>
                  </a:avLst>
                </a:prstGeom>
                <a:ln w="25400">
                  <a:solidFill>
                    <a:srgbClr val="01A0DF"/>
                  </a:solidFill>
                </a:ln>
                <a:effectLst>
                  <a:glow rad="254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cxnSp>
              <p:nvCxnSpPr>
                <p:cNvPr id="71" name="Straight Arrow Connector 70">
                  <a:extLst>
                    <a:ext uri="{FF2B5EF4-FFF2-40B4-BE49-F238E27FC236}">
                      <a16:creationId xmlns:a16="http://schemas.microsoft.com/office/drawing/2014/main" id="{8916F018-046D-4DCE-BD47-169587050CB0}"/>
                    </a:ext>
                  </a:extLst>
                </p:cNvPr>
                <p:cNvCxnSpPr>
                  <a:cxnSpLocks/>
                </p:cNvCxnSpPr>
                <p:nvPr/>
              </p:nvCxnSpPr>
              <p:spPr>
                <a:xfrm rot="16200000" flipV="1">
                  <a:off x="8165119" y="3224022"/>
                  <a:ext cx="0" cy="720000"/>
                </a:xfrm>
                <a:prstGeom prst="straightConnector1">
                  <a:avLst/>
                </a:prstGeom>
                <a:ln w="25400">
                  <a:solidFill>
                    <a:srgbClr val="01A0DF"/>
                  </a:solidFill>
                  <a:tailEnd type="stealth" w="lg" len="lg"/>
                </a:ln>
                <a:effectLst>
                  <a:glow rad="254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4E211E0C-B3AD-46FE-96E9-AC8958FC1B3C}"/>
                    </a:ext>
                  </a:extLst>
                </p:cNvPr>
                <p:cNvCxnSpPr>
                  <a:cxnSpLocks/>
                </p:cNvCxnSpPr>
                <p:nvPr/>
              </p:nvCxnSpPr>
              <p:spPr>
                <a:xfrm flipH="1">
                  <a:off x="5012231" y="3584021"/>
                  <a:ext cx="684000" cy="1"/>
                </a:xfrm>
                <a:prstGeom prst="straightConnector1">
                  <a:avLst/>
                </a:prstGeom>
                <a:ln w="25400">
                  <a:solidFill>
                    <a:srgbClr val="01A0DF"/>
                  </a:solidFill>
                  <a:tailEnd type="none"/>
                </a:ln>
                <a:effectLst>
                  <a:glow rad="254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15DB0394-F501-45C1-B707-9BA395497196}"/>
                  </a:ext>
                </a:extLst>
              </p:cNvPr>
              <p:cNvGrpSpPr/>
              <p:nvPr/>
            </p:nvGrpSpPr>
            <p:grpSpPr>
              <a:xfrm rot="10800000">
                <a:off x="4975327" y="2373137"/>
                <a:ext cx="3734332" cy="739105"/>
                <a:chOff x="4901509" y="3582827"/>
                <a:chExt cx="3734332" cy="739105"/>
              </a:xfrm>
            </p:grpSpPr>
            <p:sp>
              <p:nvSpPr>
                <p:cNvPr id="65" name="Arc 64">
                  <a:extLst>
                    <a:ext uri="{FF2B5EF4-FFF2-40B4-BE49-F238E27FC236}">
                      <a16:creationId xmlns:a16="http://schemas.microsoft.com/office/drawing/2014/main" id="{B94941EC-0CE5-4DB1-8990-67EC46E7F7D7}"/>
                    </a:ext>
                  </a:extLst>
                </p:cNvPr>
                <p:cNvSpPr/>
                <p:nvPr/>
              </p:nvSpPr>
              <p:spPr>
                <a:xfrm rot="5400000" flipH="1">
                  <a:off x="5324319" y="3160017"/>
                  <a:ext cx="737912" cy="1583531"/>
                </a:xfrm>
                <a:prstGeom prst="arc">
                  <a:avLst>
                    <a:gd name="adj1" fmla="val 17209756"/>
                    <a:gd name="adj2" fmla="val 0"/>
                  </a:avLst>
                </a:prstGeom>
                <a:ln w="25400">
                  <a:solidFill>
                    <a:srgbClr val="01A0DF"/>
                  </a:solidFill>
                </a:ln>
                <a:effectLst>
                  <a:glow rad="254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66" name="Arc 65">
                  <a:extLst>
                    <a:ext uri="{FF2B5EF4-FFF2-40B4-BE49-F238E27FC236}">
                      <a16:creationId xmlns:a16="http://schemas.microsoft.com/office/drawing/2014/main" id="{074D7CD7-4C75-4B3F-861E-CCBCB068AA76}"/>
                    </a:ext>
                  </a:extLst>
                </p:cNvPr>
                <p:cNvSpPr/>
                <p:nvPr/>
              </p:nvSpPr>
              <p:spPr>
                <a:xfrm rot="16200000">
                  <a:off x="7475120" y="3161210"/>
                  <a:ext cx="737912" cy="1583531"/>
                </a:xfrm>
                <a:prstGeom prst="arc">
                  <a:avLst>
                    <a:gd name="adj1" fmla="val 17209756"/>
                    <a:gd name="adj2" fmla="val 0"/>
                  </a:avLst>
                </a:prstGeom>
                <a:ln w="25400">
                  <a:solidFill>
                    <a:srgbClr val="01A0DF"/>
                  </a:solidFill>
                </a:ln>
                <a:effectLst>
                  <a:glow rad="254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cxnSp>
              <p:nvCxnSpPr>
                <p:cNvPr id="67" name="Straight Arrow Connector 66">
                  <a:extLst>
                    <a:ext uri="{FF2B5EF4-FFF2-40B4-BE49-F238E27FC236}">
                      <a16:creationId xmlns:a16="http://schemas.microsoft.com/office/drawing/2014/main" id="{940AC863-15F4-4F4F-A92F-05C2B41E847C}"/>
                    </a:ext>
                  </a:extLst>
                </p:cNvPr>
                <p:cNvCxnSpPr>
                  <a:cxnSpLocks/>
                </p:cNvCxnSpPr>
                <p:nvPr/>
              </p:nvCxnSpPr>
              <p:spPr>
                <a:xfrm rot="16200000" flipV="1">
                  <a:off x="8165119" y="3224022"/>
                  <a:ext cx="0" cy="720000"/>
                </a:xfrm>
                <a:prstGeom prst="straightConnector1">
                  <a:avLst/>
                </a:prstGeom>
                <a:ln w="25400">
                  <a:solidFill>
                    <a:srgbClr val="01A0DF"/>
                  </a:solidFill>
                  <a:tailEnd type="stealth" w="lg" len="lg"/>
                </a:ln>
                <a:effectLst>
                  <a:glow rad="254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6F824637-EB6B-4977-9212-EC26EDC25779}"/>
                    </a:ext>
                  </a:extLst>
                </p:cNvPr>
                <p:cNvCxnSpPr>
                  <a:cxnSpLocks/>
                </p:cNvCxnSpPr>
                <p:nvPr/>
              </p:nvCxnSpPr>
              <p:spPr>
                <a:xfrm flipH="1">
                  <a:off x="5012231" y="3584021"/>
                  <a:ext cx="684000" cy="1"/>
                </a:xfrm>
                <a:prstGeom prst="straightConnector1">
                  <a:avLst/>
                </a:prstGeom>
                <a:ln w="25400">
                  <a:solidFill>
                    <a:srgbClr val="01A0DF"/>
                  </a:solidFill>
                  <a:tailEnd type="none"/>
                </a:ln>
                <a:effectLst>
                  <a:glow rad="254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grpSp>
      </p:grpSp>
      <p:grpSp>
        <p:nvGrpSpPr>
          <p:cNvPr id="85" name="Group 84">
            <a:extLst>
              <a:ext uri="{FF2B5EF4-FFF2-40B4-BE49-F238E27FC236}">
                <a16:creationId xmlns:a16="http://schemas.microsoft.com/office/drawing/2014/main" id="{3DA4D61F-6D91-4EAA-8CA9-101D1FAC2ACF}"/>
              </a:ext>
            </a:extLst>
          </p:cNvPr>
          <p:cNvGrpSpPr>
            <a:grpSpLocks noChangeAspect="1"/>
          </p:cNvGrpSpPr>
          <p:nvPr/>
        </p:nvGrpSpPr>
        <p:grpSpPr>
          <a:xfrm>
            <a:off x="6361324" y="4668345"/>
            <a:ext cx="304788" cy="720000"/>
            <a:chOff x="5709707" y="4545807"/>
            <a:chExt cx="455103" cy="1075089"/>
          </a:xfrm>
        </p:grpSpPr>
        <p:sp>
          <p:nvSpPr>
            <p:cNvPr id="86" name="Freeform: Shape 85">
              <a:extLst>
                <a:ext uri="{FF2B5EF4-FFF2-40B4-BE49-F238E27FC236}">
                  <a16:creationId xmlns:a16="http://schemas.microsoft.com/office/drawing/2014/main" id="{885D49EA-86CF-41A2-AEE9-F160E3A49C78}"/>
                </a:ext>
              </a:extLst>
            </p:cNvPr>
            <p:cNvSpPr/>
            <p:nvPr/>
          </p:nvSpPr>
          <p:spPr>
            <a:xfrm>
              <a:off x="5709707" y="4545807"/>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7" name="Freeform: Shape 86">
              <a:extLst>
                <a:ext uri="{FF2B5EF4-FFF2-40B4-BE49-F238E27FC236}">
                  <a16:creationId xmlns:a16="http://schemas.microsoft.com/office/drawing/2014/main" id="{3D02F202-6615-42E3-9C26-5E2FE90DE19F}"/>
                </a:ext>
              </a:extLst>
            </p:cNvPr>
            <p:cNvSpPr/>
            <p:nvPr/>
          </p:nvSpPr>
          <p:spPr>
            <a:xfrm>
              <a:off x="5736515" y="4576495"/>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8" name="Freeform: Shape 87">
              <a:extLst>
                <a:ext uri="{FF2B5EF4-FFF2-40B4-BE49-F238E27FC236}">
                  <a16:creationId xmlns:a16="http://schemas.microsoft.com/office/drawing/2014/main" id="{BCC95384-7C26-4EEE-B11E-A70659A1DAF0}"/>
                </a:ext>
              </a:extLst>
            </p:cNvPr>
            <p:cNvSpPr/>
            <p:nvPr/>
          </p:nvSpPr>
          <p:spPr>
            <a:xfrm>
              <a:off x="5727664" y="4831557"/>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9" name="Freeform: Shape 88">
              <a:extLst>
                <a:ext uri="{FF2B5EF4-FFF2-40B4-BE49-F238E27FC236}">
                  <a16:creationId xmlns:a16="http://schemas.microsoft.com/office/drawing/2014/main" id="{52C5D62B-EFC4-4C58-B759-D2250B79AFED}"/>
                </a:ext>
              </a:extLst>
            </p:cNvPr>
            <p:cNvSpPr/>
            <p:nvPr/>
          </p:nvSpPr>
          <p:spPr>
            <a:xfrm>
              <a:off x="5728570" y="4936332"/>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0" name="Freeform: Shape 89">
              <a:extLst>
                <a:ext uri="{FF2B5EF4-FFF2-40B4-BE49-F238E27FC236}">
                  <a16:creationId xmlns:a16="http://schemas.microsoft.com/office/drawing/2014/main" id="{8A18CDB6-6B33-468A-B139-F6C42239A802}"/>
                </a:ext>
              </a:extLst>
            </p:cNvPr>
            <p:cNvSpPr/>
            <p:nvPr/>
          </p:nvSpPr>
          <p:spPr>
            <a:xfrm>
              <a:off x="5751079" y="5283957"/>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1" name="Freeform: Shape 90">
              <a:extLst>
                <a:ext uri="{FF2B5EF4-FFF2-40B4-BE49-F238E27FC236}">
                  <a16:creationId xmlns:a16="http://schemas.microsoft.com/office/drawing/2014/main" id="{C73D018E-8484-4101-86CD-C90A9CCBBA4A}"/>
                </a:ext>
              </a:extLst>
            </p:cNvPr>
            <p:cNvSpPr/>
            <p:nvPr/>
          </p:nvSpPr>
          <p:spPr>
            <a:xfrm flipH="1">
              <a:off x="5934411" y="4545807"/>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2" name="Freeform: Shape 91">
              <a:extLst>
                <a:ext uri="{FF2B5EF4-FFF2-40B4-BE49-F238E27FC236}">
                  <a16:creationId xmlns:a16="http://schemas.microsoft.com/office/drawing/2014/main" id="{FE6B62A3-44FA-4971-87F8-1D6C26BCACF5}"/>
                </a:ext>
              </a:extLst>
            </p:cNvPr>
            <p:cNvSpPr/>
            <p:nvPr/>
          </p:nvSpPr>
          <p:spPr>
            <a:xfrm flipH="1">
              <a:off x="6061193" y="4576495"/>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3" name="Freeform: Shape 92">
              <a:extLst>
                <a:ext uri="{FF2B5EF4-FFF2-40B4-BE49-F238E27FC236}">
                  <a16:creationId xmlns:a16="http://schemas.microsoft.com/office/drawing/2014/main" id="{C6A6C236-8174-46AD-ADEC-390D663E26D3}"/>
                </a:ext>
              </a:extLst>
            </p:cNvPr>
            <p:cNvSpPr/>
            <p:nvPr/>
          </p:nvSpPr>
          <p:spPr>
            <a:xfrm flipH="1">
              <a:off x="5932030" y="4831557"/>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4" name="Freeform: Shape 93">
              <a:extLst>
                <a:ext uri="{FF2B5EF4-FFF2-40B4-BE49-F238E27FC236}">
                  <a16:creationId xmlns:a16="http://schemas.microsoft.com/office/drawing/2014/main" id="{47E9A105-C607-4EBD-B46B-BB6E7108F6EB}"/>
                </a:ext>
              </a:extLst>
            </p:cNvPr>
            <p:cNvSpPr/>
            <p:nvPr/>
          </p:nvSpPr>
          <p:spPr>
            <a:xfrm flipH="1">
              <a:off x="6098339" y="4936332"/>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5" name="Freeform: Shape 94">
              <a:extLst>
                <a:ext uri="{FF2B5EF4-FFF2-40B4-BE49-F238E27FC236}">
                  <a16:creationId xmlns:a16="http://schemas.microsoft.com/office/drawing/2014/main" id="{CF67B21E-B81E-418C-AA4A-4AF94D8FB5C5}"/>
                </a:ext>
              </a:extLst>
            </p:cNvPr>
            <p:cNvSpPr/>
            <p:nvPr/>
          </p:nvSpPr>
          <p:spPr>
            <a:xfrm flipH="1">
              <a:off x="5932029" y="5283957"/>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5" name="Arc 4">
            <a:extLst>
              <a:ext uri="{FF2B5EF4-FFF2-40B4-BE49-F238E27FC236}">
                <a16:creationId xmlns:a16="http://schemas.microsoft.com/office/drawing/2014/main" id="{4C9C8E74-E3C7-4D8C-B4BD-D6F3FE57DE81}"/>
              </a:ext>
            </a:extLst>
          </p:cNvPr>
          <p:cNvSpPr/>
          <p:nvPr/>
        </p:nvSpPr>
        <p:spPr>
          <a:xfrm>
            <a:off x="6282462" y="3862848"/>
            <a:ext cx="235652" cy="1389556"/>
          </a:xfrm>
          <a:prstGeom prst="arc">
            <a:avLst>
              <a:gd name="adj1" fmla="val 16722541"/>
              <a:gd name="adj2" fmla="val 0"/>
            </a:avLst>
          </a:prstGeom>
          <a:ln w="25400">
            <a:solidFill>
              <a:srgbClr val="01A0DF"/>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6" name="Arc 5">
            <a:extLst>
              <a:ext uri="{FF2B5EF4-FFF2-40B4-BE49-F238E27FC236}">
                <a16:creationId xmlns:a16="http://schemas.microsoft.com/office/drawing/2014/main" id="{F9831527-7AAB-4B43-A4CB-8C1E99FD5133}"/>
              </a:ext>
            </a:extLst>
          </p:cNvPr>
          <p:cNvSpPr/>
          <p:nvPr/>
        </p:nvSpPr>
        <p:spPr>
          <a:xfrm rot="7821340">
            <a:off x="6180438" y="2711334"/>
            <a:ext cx="1180737" cy="1174179"/>
          </a:xfrm>
          <a:prstGeom prst="arc">
            <a:avLst>
              <a:gd name="adj1" fmla="val 16672450"/>
              <a:gd name="adj2" fmla="val 4829213"/>
            </a:avLst>
          </a:prstGeom>
          <a:ln w="25400">
            <a:solidFill>
              <a:srgbClr val="F8801C"/>
            </a:solidFill>
            <a:headEnd type="none"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nvGrpSpPr>
          <p:cNvPr id="74" name="Group 73">
            <a:extLst>
              <a:ext uri="{FF2B5EF4-FFF2-40B4-BE49-F238E27FC236}">
                <a16:creationId xmlns:a16="http://schemas.microsoft.com/office/drawing/2014/main" id="{BBFD1905-88A0-449E-9B46-0BAC79DDB3DF}"/>
              </a:ext>
            </a:extLst>
          </p:cNvPr>
          <p:cNvGrpSpPr>
            <a:grpSpLocks noChangeAspect="1"/>
          </p:cNvGrpSpPr>
          <p:nvPr/>
        </p:nvGrpSpPr>
        <p:grpSpPr>
          <a:xfrm rot="18412694">
            <a:off x="6239426" y="3384650"/>
            <a:ext cx="304788" cy="720000"/>
            <a:chOff x="6402587" y="4701874"/>
            <a:chExt cx="455103" cy="1075089"/>
          </a:xfrm>
        </p:grpSpPr>
        <p:sp>
          <p:nvSpPr>
            <p:cNvPr id="75" name="Freeform: Shape 74">
              <a:extLst>
                <a:ext uri="{FF2B5EF4-FFF2-40B4-BE49-F238E27FC236}">
                  <a16:creationId xmlns:a16="http://schemas.microsoft.com/office/drawing/2014/main" id="{1DF21D76-66D4-49FA-ACE5-D201FD1E8AE7}"/>
                </a:ext>
              </a:extLst>
            </p:cNvPr>
            <p:cNvSpPr/>
            <p:nvPr/>
          </p:nvSpPr>
          <p:spPr>
            <a:xfrm>
              <a:off x="6402587" y="4701874"/>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F880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Freeform: Shape 75">
              <a:extLst>
                <a:ext uri="{FF2B5EF4-FFF2-40B4-BE49-F238E27FC236}">
                  <a16:creationId xmlns:a16="http://schemas.microsoft.com/office/drawing/2014/main" id="{5D78DF5D-ADC3-4D58-9A43-5073CF7260BF}"/>
                </a:ext>
              </a:extLst>
            </p:cNvPr>
            <p:cNvSpPr/>
            <p:nvPr/>
          </p:nvSpPr>
          <p:spPr>
            <a:xfrm>
              <a:off x="6429395" y="4732562"/>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Freeform: Shape 76">
              <a:extLst>
                <a:ext uri="{FF2B5EF4-FFF2-40B4-BE49-F238E27FC236}">
                  <a16:creationId xmlns:a16="http://schemas.microsoft.com/office/drawing/2014/main" id="{563E8FD2-4CEB-43D2-96CE-2E34739CCE91}"/>
                </a:ext>
              </a:extLst>
            </p:cNvPr>
            <p:cNvSpPr/>
            <p:nvPr/>
          </p:nvSpPr>
          <p:spPr>
            <a:xfrm>
              <a:off x="6420544" y="4987624"/>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8" name="Freeform: Shape 77">
              <a:extLst>
                <a:ext uri="{FF2B5EF4-FFF2-40B4-BE49-F238E27FC236}">
                  <a16:creationId xmlns:a16="http://schemas.microsoft.com/office/drawing/2014/main" id="{4D01E16C-180A-4A7D-82C9-CDC8E43A650B}"/>
                </a:ext>
              </a:extLst>
            </p:cNvPr>
            <p:cNvSpPr/>
            <p:nvPr/>
          </p:nvSpPr>
          <p:spPr>
            <a:xfrm>
              <a:off x="6421450" y="5092399"/>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9" name="Freeform: Shape 78">
              <a:extLst>
                <a:ext uri="{FF2B5EF4-FFF2-40B4-BE49-F238E27FC236}">
                  <a16:creationId xmlns:a16="http://schemas.microsoft.com/office/drawing/2014/main" id="{1D263040-6927-4557-838E-14017C4AEBC2}"/>
                </a:ext>
              </a:extLst>
            </p:cNvPr>
            <p:cNvSpPr/>
            <p:nvPr/>
          </p:nvSpPr>
          <p:spPr>
            <a:xfrm>
              <a:off x="6443959" y="5440024"/>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 name="Freeform: Shape 79">
              <a:extLst>
                <a:ext uri="{FF2B5EF4-FFF2-40B4-BE49-F238E27FC236}">
                  <a16:creationId xmlns:a16="http://schemas.microsoft.com/office/drawing/2014/main" id="{70DC3889-E0A4-407F-B87D-5693043894D5}"/>
                </a:ext>
              </a:extLst>
            </p:cNvPr>
            <p:cNvSpPr/>
            <p:nvPr/>
          </p:nvSpPr>
          <p:spPr>
            <a:xfrm flipH="1">
              <a:off x="6627291" y="4701874"/>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F880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Freeform: Shape 80">
              <a:extLst>
                <a:ext uri="{FF2B5EF4-FFF2-40B4-BE49-F238E27FC236}">
                  <a16:creationId xmlns:a16="http://schemas.microsoft.com/office/drawing/2014/main" id="{D5092600-29B7-4774-8349-038AE3E28B5E}"/>
                </a:ext>
              </a:extLst>
            </p:cNvPr>
            <p:cNvSpPr/>
            <p:nvPr/>
          </p:nvSpPr>
          <p:spPr>
            <a:xfrm flipH="1">
              <a:off x="6754073" y="4732562"/>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2" name="Freeform: Shape 81">
              <a:extLst>
                <a:ext uri="{FF2B5EF4-FFF2-40B4-BE49-F238E27FC236}">
                  <a16:creationId xmlns:a16="http://schemas.microsoft.com/office/drawing/2014/main" id="{584673F6-6B63-4DC6-8AE1-E5AB4A7826C2}"/>
                </a:ext>
              </a:extLst>
            </p:cNvPr>
            <p:cNvSpPr/>
            <p:nvPr/>
          </p:nvSpPr>
          <p:spPr>
            <a:xfrm flipH="1">
              <a:off x="6624910" y="4987624"/>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Freeform: Shape 82">
              <a:extLst>
                <a:ext uri="{FF2B5EF4-FFF2-40B4-BE49-F238E27FC236}">
                  <a16:creationId xmlns:a16="http://schemas.microsoft.com/office/drawing/2014/main" id="{39214E90-7872-4D40-9EB4-3D15863E4360}"/>
                </a:ext>
              </a:extLst>
            </p:cNvPr>
            <p:cNvSpPr/>
            <p:nvPr/>
          </p:nvSpPr>
          <p:spPr>
            <a:xfrm flipH="1">
              <a:off x="6791219" y="5092399"/>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4" name="Freeform: Shape 83">
              <a:extLst>
                <a:ext uri="{FF2B5EF4-FFF2-40B4-BE49-F238E27FC236}">
                  <a16:creationId xmlns:a16="http://schemas.microsoft.com/office/drawing/2014/main" id="{9873FC8C-5405-4414-9B8E-C32C4A22DE95}"/>
                </a:ext>
              </a:extLst>
            </p:cNvPr>
            <p:cNvSpPr/>
            <p:nvPr/>
          </p:nvSpPr>
          <p:spPr>
            <a:xfrm flipH="1">
              <a:off x="6624909" y="5440024"/>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96" name="Arrow: Chevron 95">
            <a:extLst>
              <a:ext uri="{FF2B5EF4-FFF2-40B4-BE49-F238E27FC236}">
                <a16:creationId xmlns:a16="http://schemas.microsoft.com/office/drawing/2014/main" id="{208F7D78-5C19-497A-A62A-C216F094017E}"/>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7" name="TAC_MOD3_SNIP2_SLIDE_14_PARA_A">
            <a:hlinkClick r:id="" action="ppaction://media"/>
            <a:extLst>
              <a:ext uri="{FF2B5EF4-FFF2-40B4-BE49-F238E27FC236}">
                <a16:creationId xmlns:a16="http://schemas.microsoft.com/office/drawing/2014/main" id="{55ACEDEE-4DAA-4B72-8620-CC0420D3CEE7}"/>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9305925" y="0"/>
            <a:ext cx="609600" cy="609600"/>
          </a:xfrm>
          <a:prstGeom prst="rect">
            <a:avLst/>
          </a:prstGeom>
        </p:spPr>
      </p:pic>
      <p:pic>
        <p:nvPicPr>
          <p:cNvPr id="11" name="TAC_MOD3_SNIP2_SLIDE_14_PARA_B">
            <a:hlinkClick r:id="" action="ppaction://media"/>
            <a:extLst>
              <a:ext uri="{FF2B5EF4-FFF2-40B4-BE49-F238E27FC236}">
                <a16:creationId xmlns:a16="http://schemas.microsoft.com/office/drawing/2014/main" id="{FC68C536-110A-4FB7-B28E-29F95E88C8B4}"/>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9305925" y="774820"/>
            <a:ext cx="609600" cy="609600"/>
          </a:xfrm>
          <a:prstGeom prst="rect">
            <a:avLst/>
          </a:prstGeom>
        </p:spPr>
      </p:pic>
      <p:pic>
        <p:nvPicPr>
          <p:cNvPr id="12" name="TAC_MOD3_SNIP2_SLIDE_14_PARA_C">
            <a:hlinkClick r:id="" action="ppaction://media"/>
            <a:extLst>
              <a:ext uri="{FF2B5EF4-FFF2-40B4-BE49-F238E27FC236}">
                <a16:creationId xmlns:a16="http://schemas.microsoft.com/office/drawing/2014/main" id="{8622A409-A163-4ACC-85D1-28A653F21D3D}"/>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9305925" y="1552986"/>
            <a:ext cx="609600" cy="609600"/>
          </a:xfrm>
          <a:prstGeom prst="rect">
            <a:avLst/>
          </a:prstGeom>
        </p:spPr>
      </p:pic>
    </p:spTree>
    <p:custDataLst>
      <p:tags r:id="rId1"/>
    </p:custDataLst>
    <p:extLst>
      <p:ext uri="{BB962C8B-B14F-4D97-AF65-F5344CB8AC3E}">
        <p14:creationId xmlns:p14="http://schemas.microsoft.com/office/powerpoint/2010/main" val="128300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 presetClass="mediacall" presetSubtype="0" fill="hold" nodeType="withEffect">
                                  <p:stCondLst>
                                    <p:cond delay="1000"/>
                                  </p:stCondLst>
                                  <p:childTnLst>
                                    <p:cmd type="call" cmd="playFrom(0.0)">
                                      <p:cBhvr>
                                        <p:cTn id="9" dur="11007" fill="hold"/>
                                        <p:tgtEl>
                                          <p:spTgt spid="7"/>
                                        </p:tgtEl>
                                      </p:cBhvr>
                                    </p:cmd>
                                  </p:childTnLst>
                                </p:cTn>
                              </p:par>
                            </p:childTnLst>
                          </p:cTn>
                        </p:par>
                        <p:par>
                          <p:cTn id="10" fill="hold">
                            <p:stCondLst>
                              <p:cond delay="12007"/>
                            </p:stCondLst>
                            <p:childTnLst>
                              <p:par>
                                <p:cTn id="11" presetID="3" presetClass="mediacall" presetSubtype="0" fill="hold" nodeType="afterEffect">
                                  <p:stCondLst>
                                    <p:cond delay="500"/>
                                  </p:stCondLst>
                                  <p:childTnLst>
                                    <p:cmd type="call" cmd="stop">
                                      <p:cBhvr>
                                        <p:cTn id="12" dur="1" fill="hold"/>
                                        <p:tgtEl>
                                          <p:spTgt spid="7"/>
                                        </p:tgtEl>
                                      </p:cBhvr>
                                    </p:cmd>
                                  </p:childTnLst>
                                </p:cTn>
                              </p:par>
                              <p:par>
                                <p:cTn id="13" presetID="10" presetClass="entr" presetSubtype="0" fill="hold" grpId="0" nodeType="withEffect">
                                  <p:stCondLst>
                                    <p:cond delay="500"/>
                                  </p:stCondLst>
                                  <p:childTnLst>
                                    <p:set>
                                      <p:cBhvr>
                                        <p:cTn id="14" dur="1" fill="hold">
                                          <p:stCondLst>
                                            <p:cond delay="0"/>
                                          </p:stCondLst>
                                        </p:cTn>
                                        <p:tgtEl>
                                          <p:spTgt spid="96"/>
                                        </p:tgtEl>
                                        <p:attrNameLst>
                                          <p:attrName>style.visibility</p:attrName>
                                        </p:attrNameLst>
                                      </p:cBhvr>
                                      <p:to>
                                        <p:strVal val="visible"/>
                                      </p:to>
                                    </p:set>
                                    <p:animEffect transition="in" filter="fade">
                                      <p:cBhvr>
                                        <p:cTn id="15" dur="500"/>
                                        <p:tgtEl>
                                          <p:spTgt spid="9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par>
                                <p:cTn id="21" presetID="10" presetClass="exit" presetSubtype="0" fill="hold" grpId="1" nodeType="withEffect">
                                  <p:stCondLst>
                                    <p:cond delay="0"/>
                                  </p:stCondLst>
                                  <p:childTnLst>
                                    <p:animEffect transition="out" filter="fade">
                                      <p:cBhvr>
                                        <p:cTn id="22" dur="500"/>
                                        <p:tgtEl>
                                          <p:spTgt spid="96"/>
                                        </p:tgtEl>
                                      </p:cBhvr>
                                    </p:animEffect>
                                    <p:set>
                                      <p:cBhvr>
                                        <p:cTn id="23" dur="1" fill="hold">
                                          <p:stCondLst>
                                            <p:cond delay="499"/>
                                          </p:stCondLst>
                                        </p:cTn>
                                        <p:tgtEl>
                                          <p:spTgt spid="96"/>
                                        </p:tgtEl>
                                        <p:attrNameLst>
                                          <p:attrName>style.visibility</p:attrName>
                                        </p:attrNameLst>
                                      </p:cBhvr>
                                      <p:to>
                                        <p:strVal val="hidden"/>
                                      </p:to>
                                    </p:set>
                                  </p:childTnLst>
                                </p:cTn>
                              </p:par>
                              <p:par>
                                <p:cTn id="24" presetID="10" presetClass="entr" presetSubtype="0" fill="hold" nodeType="withEffect">
                                  <p:stCondLst>
                                    <p:cond delay="500"/>
                                  </p:stCondLst>
                                  <p:childTnLst>
                                    <p:set>
                                      <p:cBhvr>
                                        <p:cTn id="25" dur="1" fill="hold">
                                          <p:stCondLst>
                                            <p:cond delay="0"/>
                                          </p:stCondLst>
                                        </p:cTn>
                                        <p:tgtEl>
                                          <p:spTgt spid="74"/>
                                        </p:tgtEl>
                                        <p:attrNameLst>
                                          <p:attrName>style.visibility</p:attrName>
                                        </p:attrNameLst>
                                      </p:cBhvr>
                                      <p:to>
                                        <p:strVal val="visible"/>
                                      </p:to>
                                    </p:set>
                                    <p:animEffect transition="in" filter="fade">
                                      <p:cBhvr>
                                        <p:cTn id="26" dur="500"/>
                                        <p:tgtEl>
                                          <p:spTgt spid="74"/>
                                        </p:tgtEl>
                                      </p:cBhvr>
                                    </p:animEffect>
                                  </p:childTnLst>
                                </p:cTn>
                              </p:par>
                              <p:par>
                                <p:cTn id="27" presetID="10" presetClass="entr" presetSubtype="0" fill="hold" grpId="0" nodeType="withEffect">
                                  <p:stCondLst>
                                    <p:cond delay="50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nodeType="withEffect">
                                  <p:stCondLst>
                                    <p:cond delay="1000"/>
                                  </p:stCondLst>
                                  <p:childTnLst>
                                    <p:set>
                                      <p:cBhvr>
                                        <p:cTn id="31" dur="1" fill="hold">
                                          <p:stCondLst>
                                            <p:cond delay="0"/>
                                          </p:stCondLst>
                                        </p:cTn>
                                        <p:tgtEl>
                                          <p:spTgt spid="85"/>
                                        </p:tgtEl>
                                        <p:attrNameLst>
                                          <p:attrName>style.visibility</p:attrName>
                                        </p:attrNameLst>
                                      </p:cBhvr>
                                      <p:to>
                                        <p:strVal val="visible"/>
                                      </p:to>
                                    </p:set>
                                    <p:animEffect transition="in" filter="fade">
                                      <p:cBhvr>
                                        <p:cTn id="32" dur="500"/>
                                        <p:tgtEl>
                                          <p:spTgt spid="85"/>
                                        </p:tgtEl>
                                      </p:cBhvr>
                                    </p:animEffect>
                                  </p:childTnLst>
                                </p:cTn>
                              </p:par>
                              <p:par>
                                <p:cTn id="33" presetID="10" presetClass="entr" presetSubtype="0" fill="hold" grpId="0" nodeType="withEffect">
                                  <p:stCondLst>
                                    <p:cond delay="100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 presetClass="mediacall" presetSubtype="0" fill="hold" nodeType="withEffect">
                                  <p:stCondLst>
                                    <p:cond delay="1000"/>
                                  </p:stCondLst>
                                  <p:childTnLst>
                                    <p:cmd type="call" cmd="playFrom(0.0)">
                                      <p:cBhvr>
                                        <p:cTn id="37" dur="24309" fill="hold"/>
                                        <p:tgtEl>
                                          <p:spTgt spid="11"/>
                                        </p:tgtEl>
                                      </p:cBhvr>
                                    </p:cmd>
                                  </p:childTnLst>
                                </p:cTn>
                              </p:par>
                            </p:childTnLst>
                          </p:cTn>
                        </p:par>
                        <p:par>
                          <p:cTn id="38" fill="hold">
                            <p:stCondLst>
                              <p:cond delay="25309"/>
                            </p:stCondLst>
                            <p:childTnLst>
                              <p:par>
                                <p:cTn id="39" presetID="3" presetClass="mediacall" presetSubtype="0" fill="hold" nodeType="afterEffect">
                                  <p:stCondLst>
                                    <p:cond delay="500"/>
                                  </p:stCondLst>
                                  <p:childTnLst>
                                    <p:cmd type="call" cmd="stop">
                                      <p:cBhvr>
                                        <p:cTn id="40" dur="1" fill="hold"/>
                                        <p:tgtEl>
                                          <p:spTgt spid="11"/>
                                        </p:tgtEl>
                                      </p:cBhvr>
                                    </p:cmd>
                                  </p:childTnLst>
                                </p:cTn>
                              </p:par>
                              <p:par>
                                <p:cTn id="41" presetID="10" presetClass="entr" presetSubtype="0" fill="hold" grpId="2" nodeType="withEffect">
                                  <p:stCondLst>
                                    <p:cond delay="500"/>
                                  </p:stCondLst>
                                  <p:childTnLst>
                                    <p:set>
                                      <p:cBhvr>
                                        <p:cTn id="42" dur="1" fill="hold">
                                          <p:stCondLst>
                                            <p:cond delay="0"/>
                                          </p:stCondLst>
                                        </p:cTn>
                                        <p:tgtEl>
                                          <p:spTgt spid="96"/>
                                        </p:tgtEl>
                                        <p:attrNameLst>
                                          <p:attrName>style.visibility</p:attrName>
                                        </p:attrNameLst>
                                      </p:cBhvr>
                                      <p:to>
                                        <p:strVal val="visible"/>
                                      </p:to>
                                    </p:set>
                                    <p:animEffect transition="in" filter="fade">
                                      <p:cBhvr>
                                        <p:cTn id="43" dur="500"/>
                                        <p:tgtEl>
                                          <p:spTgt spid="9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
                                            <p:txEl>
                                              <p:pRg st="2" end="2"/>
                                            </p:txEl>
                                          </p:spTgt>
                                        </p:tgtEl>
                                        <p:attrNameLst>
                                          <p:attrName>style.visibility</p:attrName>
                                        </p:attrNameLst>
                                      </p:cBhvr>
                                      <p:to>
                                        <p:strVal val="visible"/>
                                      </p:to>
                                    </p:set>
                                    <p:animEffect transition="in" filter="fade">
                                      <p:cBhvr>
                                        <p:cTn id="48" dur="500"/>
                                        <p:tgtEl>
                                          <p:spTgt spid="2">
                                            <p:txEl>
                                              <p:pRg st="2" end="2"/>
                                            </p:txEl>
                                          </p:spTgt>
                                        </p:tgtEl>
                                      </p:cBhvr>
                                    </p:animEffect>
                                  </p:childTnLst>
                                </p:cTn>
                              </p:par>
                              <p:par>
                                <p:cTn id="49" presetID="10" presetClass="exit" presetSubtype="0" fill="hold" grpId="3" nodeType="withEffect">
                                  <p:stCondLst>
                                    <p:cond delay="0"/>
                                  </p:stCondLst>
                                  <p:childTnLst>
                                    <p:animEffect transition="out" filter="fade">
                                      <p:cBhvr>
                                        <p:cTn id="50" dur="500"/>
                                        <p:tgtEl>
                                          <p:spTgt spid="96"/>
                                        </p:tgtEl>
                                      </p:cBhvr>
                                    </p:animEffect>
                                    <p:set>
                                      <p:cBhvr>
                                        <p:cTn id="51" dur="1" fill="hold">
                                          <p:stCondLst>
                                            <p:cond delay="499"/>
                                          </p:stCondLst>
                                        </p:cTn>
                                        <p:tgtEl>
                                          <p:spTgt spid="96"/>
                                        </p:tgtEl>
                                        <p:attrNameLst>
                                          <p:attrName>style.visibility</p:attrName>
                                        </p:attrNameLst>
                                      </p:cBhvr>
                                      <p:to>
                                        <p:strVal val="hidden"/>
                                      </p:to>
                                    </p:set>
                                  </p:childTnLst>
                                </p:cTn>
                              </p:par>
                              <p:par>
                                <p:cTn id="52" presetID="10" presetClass="exit" presetSubtype="0" fill="hold" grpId="1" nodeType="withEffect">
                                  <p:stCondLst>
                                    <p:cond delay="500"/>
                                  </p:stCondLst>
                                  <p:childTnLst>
                                    <p:animEffect transition="out" filter="fade">
                                      <p:cBhvr>
                                        <p:cTn id="53" dur="500"/>
                                        <p:tgtEl>
                                          <p:spTgt spid="6"/>
                                        </p:tgtEl>
                                      </p:cBhvr>
                                    </p:animEffect>
                                    <p:set>
                                      <p:cBhvr>
                                        <p:cTn id="54" dur="1" fill="hold">
                                          <p:stCondLst>
                                            <p:cond delay="499"/>
                                          </p:stCondLst>
                                        </p:cTn>
                                        <p:tgtEl>
                                          <p:spTgt spid="6"/>
                                        </p:tgtEl>
                                        <p:attrNameLst>
                                          <p:attrName>style.visibility</p:attrName>
                                        </p:attrNameLst>
                                      </p:cBhvr>
                                      <p:to>
                                        <p:strVal val="hidden"/>
                                      </p:to>
                                    </p:set>
                                  </p:childTnLst>
                                </p:cTn>
                              </p:par>
                              <p:par>
                                <p:cTn id="55" presetID="10" presetClass="exit" presetSubtype="0" fill="hold" grpId="1" nodeType="withEffect">
                                  <p:stCondLst>
                                    <p:cond delay="500"/>
                                  </p:stCondLst>
                                  <p:childTnLst>
                                    <p:animEffect transition="out" filter="fade">
                                      <p:cBhvr>
                                        <p:cTn id="56" dur="500"/>
                                        <p:tgtEl>
                                          <p:spTgt spid="5"/>
                                        </p:tgtEl>
                                      </p:cBhvr>
                                    </p:animEffect>
                                    <p:set>
                                      <p:cBhvr>
                                        <p:cTn id="57" dur="1" fill="hold">
                                          <p:stCondLst>
                                            <p:cond delay="499"/>
                                          </p:stCondLst>
                                        </p:cTn>
                                        <p:tgtEl>
                                          <p:spTgt spid="5"/>
                                        </p:tgtEl>
                                        <p:attrNameLst>
                                          <p:attrName>style.visibility</p:attrName>
                                        </p:attrNameLst>
                                      </p:cBhvr>
                                      <p:to>
                                        <p:strVal val="hidden"/>
                                      </p:to>
                                    </p:set>
                                  </p:childTnLst>
                                </p:cTn>
                              </p:par>
                              <p:par>
                                <p:cTn id="58" presetID="10" presetClass="entr" presetSubtype="0" fill="hold" nodeType="withEffect">
                                  <p:stCondLst>
                                    <p:cond delay="500"/>
                                  </p:stCondLst>
                                  <p:childTnLst>
                                    <p:set>
                                      <p:cBhvr>
                                        <p:cTn id="59" dur="1" fill="hold">
                                          <p:stCondLst>
                                            <p:cond delay="0"/>
                                          </p:stCondLst>
                                        </p:cTn>
                                        <p:tgtEl>
                                          <p:spTgt spid="73"/>
                                        </p:tgtEl>
                                        <p:attrNameLst>
                                          <p:attrName>style.visibility</p:attrName>
                                        </p:attrNameLst>
                                      </p:cBhvr>
                                      <p:to>
                                        <p:strVal val="visible"/>
                                      </p:to>
                                    </p:set>
                                    <p:animEffect transition="in" filter="fade">
                                      <p:cBhvr>
                                        <p:cTn id="60" dur="500"/>
                                        <p:tgtEl>
                                          <p:spTgt spid="73"/>
                                        </p:tgtEl>
                                      </p:cBhvr>
                                    </p:animEffect>
                                  </p:childTnLst>
                                </p:cTn>
                              </p:par>
                              <p:par>
                                <p:cTn id="61" presetID="1" presetClass="mediacall" presetSubtype="0" fill="hold" nodeType="withEffect">
                                  <p:stCondLst>
                                    <p:cond delay="1000"/>
                                  </p:stCondLst>
                                  <p:childTnLst>
                                    <p:cmd type="call" cmd="playFrom(0.0)">
                                      <p:cBhvr>
                                        <p:cTn id="62" dur="32838" fill="hold"/>
                                        <p:tgtEl>
                                          <p:spTgt spid="12"/>
                                        </p:tgtEl>
                                      </p:cBhvr>
                                    </p:cmd>
                                  </p:childTnLst>
                                </p:cTn>
                              </p:par>
                            </p:childTnLst>
                          </p:cTn>
                        </p:par>
                        <p:par>
                          <p:cTn id="63" fill="hold">
                            <p:stCondLst>
                              <p:cond delay="33838"/>
                            </p:stCondLst>
                            <p:childTnLst>
                              <p:par>
                                <p:cTn id="64" presetID="3" presetClass="mediacall" presetSubtype="0" fill="hold" nodeType="afterEffect">
                                  <p:stCondLst>
                                    <p:cond delay="500"/>
                                  </p:stCondLst>
                                  <p:childTnLst>
                                    <p:cmd type="call" cmd="stop">
                                      <p:cBhvr>
                                        <p:cTn id="65" dur="1" fill="hold"/>
                                        <p:tgtEl>
                                          <p:spTgt spid="12"/>
                                        </p:tgtEl>
                                      </p:cBhvr>
                                    </p:cmd>
                                  </p:childTnLst>
                                </p:cTn>
                              </p:par>
                              <p:par>
                                <p:cTn id="66" presetID="10" presetClass="entr" presetSubtype="0" fill="hold" grpId="4" nodeType="withEffect">
                                  <p:stCondLst>
                                    <p:cond delay="500"/>
                                  </p:stCondLst>
                                  <p:childTnLst>
                                    <p:set>
                                      <p:cBhvr>
                                        <p:cTn id="67" dur="1" fill="hold">
                                          <p:stCondLst>
                                            <p:cond delay="0"/>
                                          </p:stCondLst>
                                        </p:cTn>
                                        <p:tgtEl>
                                          <p:spTgt spid="96"/>
                                        </p:tgtEl>
                                        <p:attrNameLst>
                                          <p:attrName>style.visibility</p:attrName>
                                        </p:attrNameLst>
                                      </p:cBhvr>
                                      <p:to>
                                        <p:strVal val="visible"/>
                                      </p:to>
                                    </p:set>
                                    <p:animEffect transition="in" filter="fade">
                                      <p:cBhvr>
                                        <p:cTn id="68"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7"/>
                </p:tgtEl>
              </p:cMediaNode>
            </p:audio>
            <p:audio>
              <p:cMediaNode vol="80000">
                <p:cTn id="70" fill="hold" display="0">
                  <p:stCondLst>
                    <p:cond delay="indefinite"/>
                  </p:stCondLst>
                  <p:endCondLst>
                    <p:cond evt="onStopAudio" delay="0">
                      <p:tgtEl>
                        <p:sldTgt/>
                      </p:tgtEl>
                    </p:cond>
                  </p:endCondLst>
                </p:cTn>
                <p:tgtEl>
                  <p:spTgt spid="11"/>
                </p:tgtEl>
              </p:cMediaNode>
            </p:audio>
            <p:audio>
              <p:cMediaNode vol="80000">
                <p:cTn id="71" fill="hold" display="0">
                  <p:stCondLst>
                    <p:cond delay="indefinite"/>
                  </p:stCondLst>
                  <p:endCondLst>
                    <p:cond evt="onStopAudio" delay="0">
                      <p:tgtEl>
                        <p:sldTgt/>
                      </p:tgtEl>
                    </p:cond>
                  </p:endCondLst>
                </p:cTn>
                <p:tgtEl>
                  <p:spTgt spid="12"/>
                </p:tgtEl>
              </p:cMediaNode>
            </p:audio>
          </p:childTnLst>
        </p:cTn>
      </p:par>
    </p:tnLst>
    <p:bldLst>
      <p:bldP spid="2" grpId="0" uiExpand="1" build="p"/>
      <p:bldP spid="5" grpId="0" animBg="1"/>
      <p:bldP spid="5" grpId="1" animBg="1"/>
      <p:bldP spid="6" grpId="0" animBg="1"/>
      <p:bldP spid="6" grpId="1" animBg="1"/>
      <p:bldP spid="96" grpId="0" animBg="1"/>
      <p:bldP spid="96" grpId="1" animBg="1"/>
      <p:bldP spid="96" grpId="2" animBg="1"/>
      <p:bldP spid="96" grpId="3" animBg="1"/>
      <p:bldP spid="96" grpId="4"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27E53BDD-69D3-4A24-9612-2910C3D51473}"/>
              </a:ext>
            </a:extLst>
          </p:cNvPr>
          <p:cNvSpPr txBox="1"/>
          <p:nvPr/>
        </p:nvSpPr>
        <p:spPr>
          <a:xfrm>
            <a:off x="4649788" y="5879829"/>
            <a:ext cx="3865562" cy="230832"/>
          </a:xfrm>
          <a:prstGeom prst="rect">
            <a:avLst/>
          </a:prstGeom>
          <a:noFill/>
        </p:spPr>
        <p:txBody>
          <a:bodyPr wrap="square" rtlCol="0">
            <a:spAutoFit/>
          </a:bodyPr>
          <a:lstStyle/>
          <a:p>
            <a:r>
              <a:rPr lang="en-AU" sz="900" dirty="0">
                <a:solidFill>
                  <a:srgbClr val="01A0DF"/>
                </a:solidFill>
              </a:rPr>
              <a:t>Source: </a:t>
            </a:r>
            <a:r>
              <a:rPr lang="en-AU" sz="900" dirty="0">
                <a:solidFill>
                  <a:srgbClr val="01A0DF"/>
                </a:solidFill>
                <a:hlinkClick r:id="rId10" tooltip="https://bicycledutch.wordpress.com/2013/05/09/a-modern-amsterdam-roundabout/">
                  <a:extLst>
                    <a:ext uri="{A12FA001-AC4F-418D-AE19-62706E023703}">
                      <ahyp:hlinkClr xmlns:ahyp="http://schemas.microsoft.com/office/drawing/2018/hyperlinkcolor" xmlns="" val="tx"/>
                    </a:ext>
                  </a:extLst>
                </a:hlinkClick>
              </a:rPr>
              <a:t>This Photo</a:t>
            </a:r>
            <a:r>
              <a:rPr lang="en-AU" sz="900" dirty="0">
                <a:solidFill>
                  <a:srgbClr val="01A0DF"/>
                </a:solidFill>
              </a:rPr>
              <a:t> by Unknown Author is licensed under </a:t>
            </a:r>
            <a:r>
              <a:rPr lang="en-AU" sz="900" dirty="0">
                <a:solidFill>
                  <a:srgbClr val="01A0DF"/>
                </a:solidFill>
                <a:hlinkClick r:id="rId11" tooltip="https://creativecommons.org/licenses/by-sa/3.0/">
                  <a:extLst>
                    <a:ext uri="{A12FA001-AC4F-418D-AE19-62706E023703}">
                      <ahyp:hlinkClr xmlns:ahyp="http://schemas.microsoft.com/office/drawing/2018/hyperlinkcolor" xmlns="" val="tx"/>
                    </a:ext>
                  </a:extLst>
                </a:hlinkClick>
              </a:rPr>
              <a:t>CC BY-SA</a:t>
            </a:r>
            <a:endParaRPr lang="en-AU" sz="900" dirty="0">
              <a:solidFill>
                <a:srgbClr val="01A0DF"/>
              </a:solidFill>
            </a:endParaRPr>
          </a:p>
        </p:txBody>
      </p:sp>
      <p:sp>
        <p:nvSpPr>
          <p:cNvPr id="2" name="Content Placeholder 1">
            <a:extLst>
              <a:ext uri="{FF2B5EF4-FFF2-40B4-BE49-F238E27FC236}">
                <a16:creationId xmlns:a16="http://schemas.microsoft.com/office/drawing/2014/main" id="{3EBF1291-68C5-47E0-B00A-506196EFBFBF}"/>
              </a:ext>
            </a:extLst>
          </p:cNvPr>
          <p:cNvSpPr>
            <a:spLocks noGrp="1"/>
          </p:cNvSpPr>
          <p:nvPr>
            <p:ph idx="1"/>
          </p:nvPr>
        </p:nvSpPr>
        <p:spPr/>
        <p:txBody>
          <a:bodyPr/>
          <a:lstStyle/>
          <a:p>
            <a:pPr marL="285750" indent="-285750">
              <a:buFont typeface="Arial" panose="020B0604020202020204" pitchFamily="34" charset="0"/>
              <a:buChar char="•"/>
            </a:pPr>
            <a:r>
              <a:rPr lang="en-AU" dirty="0"/>
              <a:t>Can be compatible with signalisation</a:t>
            </a:r>
          </a:p>
          <a:p>
            <a:pPr marL="285750" indent="-285750">
              <a:buFont typeface="Arial" panose="020B0604020202020204" pitchFamily="34" charset="0"/>
              <a:buChar char="•"/>
            </a:pPr>
            <a:r>
              <a:rPr lang="en-AU" dirty="0"/>
              <a:t>Several innovative design solutions</a:t>
            </a:r>
          </a:p>
          <a:p>
            <a:pPr marL="285750" indent="-285750">
              <a:buFont typeface="Arial" panose="020B0604020202020204" pitchFamily="34" charset="0"/>
              <a:buChar char="•"/>
            </a:pPr>
            <a:r>
              <a:rPr lang="en-AU" dirty="0"/>
              <a:t>Compact rural roundabout</a:t>
            </a:r>
          </a:p>
        </p:txBody>
      </p:sp>
      <p:sp>
        <p:nvSpPr>
          <p:cNvPr id="3" name="Title 2">
            <a:extLst>
              <a:ext uri="{FF2B5EF4-FFF2-40B4-BE49-F238E27FC236}">
                <a16:creationId xmlns:a16="http://schemas.microsoft.com/office/drawing/2014/main" id="{EEA27DC6-0D14-4240-ABAD-36C48F254BE1}"/>
              </a:ext>
            </a:extLst>
          </p:cNvPr>
          <p:cNvSpPr>
            <a:spLocks noGrp="1"/>
          </p:cNvSpPr>
          <p:nvPr>
            <p:ph type="title"/>
          </p:nvPr>
        </p:nvSpPr>
        <p:spPr/>
        <p:txBody>
          <a:bodyPr/>
          <a:lstStyle/>
          <a:p>
            <a:r>
              <a:rPr lang="en-AU" dirty="0"/>
              <a:t>Roundabouts</a:t>
            </a:r>
          </a:p>
        </p:txBody>
      </p:sp>
      <p:sp>
        <p:nvSpPr>
          <p:cNvPr id="4" name="Footer Placeholder 3">
            <a:extLst>
              <a:ext uri="{FF2B5EF4-FFF2-40B4-BE49-F238E27FC236}">
                <a16:creationId xmlns:a16="http://schemas.microsoft.com/office/drawing/2014/main" id="{4CDFAE44-6F50-40A3-9305-10384B317E08}"/>
              </a:ext>
            </a:extLst>
          </p:cNvPr>
          <p:cNvSpPr>
            <a:spLocks noGrp="1"/>
          </p:cNvSpPr>
          <p:nvPr>
            <p:ph type="ftr" sz="quarter" idx="10"/>
          </p:nvPr>
        </p:nvSpPr>
        <p:spPr/>
        <p:txBody>
          <a:bodyPr/>
          <a:lstStyle/>
          <a:p>
            <a:r>
              <a:rPr lang="en-US" dirty="0"/>
              <a:t>Module 3, Snippet 2</a:t>
            </a:r>
          </a:p>
        </p:txBody>
      </p:sp>
      <p:pic>
        <p:nvPicPr>
          <p:cNvPr id="29" name="Picture Placeholder 28" descr="A picture containing tree&#10;&#10;Description automatically generated">
            <a:extLst>
              <a:ext uri="{FF2B5EF4-FFF2-40B4-BE49-F238E27FC236}">
                <a16:creationId xmlns:a16="http://schemas.microsoft.com/office/drawing/2014/main" id="{E30DF39E-16EF-4D86-A498-ABE369137AC4}"/>
              </a:ext>
            </a:extLst>
          </p:cNvPr>
          <p:cNvPicPr>
            <a:picLocks noGrp="1" noChangeAspect="1"/>
          </p:cNvPicPr>
          <p:nvPr>
            <p:ph type="pic" sz="quarter" idx="12"/>
          </p:nvPr>
        </p:nvPicPr>
        <p:blipFill rotWithShape="1">
          <a:blip r:embed="rId12" cstate="screen">
            <a:extLst>
              <a:ext uri="{28A0092B-C50C-407E-A947-70E740481C1C}">
                <a14:useLocalDpi xmlns:a14="http://schemas.microsoft.com/office/drawing/2010/main"/>
              </a:ext>
              <a:ext uri="{837473B0-CC2E-450A-ABE3-18F120FF3D39}">
                <a1611:picAttrSrcUrl xmlns:a1611="http://schemas.microsoft.com/office/drawing/2016/11/main" xmlns="" r:id="rId13"/>
              </a:ext>
            </a:extLst>
          </a:blip>
          <a:srcRect/>
          <a:stretch/>
        </p:blipFill>
        <p:spPr/>
      </p:pic>
      <p:pic>
        <p:nvPicPr>
          <p:cNvPr id="23" name="Picture Placeholder 22" descr="A picture containing grass&#10;&#10;Description automatically generated">
            <a:extLst>
              <a:ext uri="{FF2B5EF4-FFF2-40B4-BE49-F238E27FC236}">
                <a16:creationId xmlns:a16="http://schemas.microsoft.com/office/drawing/2014/main" id="{7DA87D8B-7BDA-4606-97FC-17B2CD7E9F16}"/>
              </a:ext>
            </a:extLst>
          </p:cNvPr>
          <p:cNvPicPr>
            <a:picLocks noGrp="1" noChangeAspect="1"/>
          </p:cNvPicPr>
          <p:nvPr>
            <p:ph type="pic" sz="quarter" idx="13"/>
          </p:nvPr>
        </p:nvPicPr>
        <p:blipFill>
          <a:blip r:embed="rId14" cstate="screen">
            <a:extLst>
              <a:ext uri="{28A0092B-C50C-407E-A947-70E740481C1C}">
                <a14:useLocalDpi xmlns:a14="http://schemas.microsoft.com/office/drawing/2010/main"/>
              </a:ext>
              <a:ext uri="{837473B0-CC2E-450A-ABE3-18F120FF3D39}">
                <a1611:picAttrSrcUrl xmlns:a1611="http://schemas.microsoft.com/office/drawing/2016/11/main" xmlns="" r:id="rId15"/>
              </a:ext>
            </a:extLst>
          </a:blip>
          <a:srcRect/>
          <a:stretch>
            <a:fillRect/>
          </a:stretch>
        </p:blipFill>
        <p:spPr/>
      </p:pic>
      <p:sp>
        <p:nvSpPr>
          <p:cNvPr id="8" name="Slide Number Placeholder 7">
            <a:extLst>
              <a:ext uri="{FF2B5EF4-FFF2-40B4-BE49-F238E27FC236}">
                <a16:creationId xmlns:a16="http://schemas.microsoft.com/office/drawing/2014/main" id="{D3E38037-B2BC-49E7-B764-B8A5B13C8727}"/>
              </a:ext>
            </a:extLst>
          </p:cNvPr>
          <p:cNvSpPr>
            <a:spLocks noGrp="1"/>
          </p:cNvSpPr>
          <p:nvPr>
            <p:ph type="sldNum" sz="quarter" idx="11"/>
          </p:nvPr>
        </p:nvSpPr>
        <p:spPr/>
        <p:txBody>
          <a:bodyPr/>
          <a:lstStyle/>
          <a:p>
            <a:fld id="{A9D36E53-D99A-0F41-B3E8-EF235B9A2E23}" type="slidenum">
              <a:rPr lang="en-US" smtClean="0"/>
              <a:pPr/>
              <a:t>15</a:t>
            </a:fld>
            <a:endParaRPr lang="en-US" dirty="0"/>
          </a:p>
        </p:txBody>
      </p:sp>
      <p:sp>
        <p:nvSpPr>
          <p:cNvPr id="5" name="Text Placeholder 4">
            <a:extLst>
              <a:ext uri="{FF2B5EF4-FFF2-40B4-BE49-F238E27FC236}">
                <a16:creationId xmlns:a16="http://schemas.microsoft.com/office/drawing/2014/main" id="{06865557-EB10-4DEB-9B46-4FE8610C7715}"/>
              </a:ext>
            </a:extLst>
          </p:cNvPr>
          <p:cNvSpPr>
            <a:spLocks noGrp="1"/>
          </p:cNvSpPr>
          <p:nvPr>
            <p:ph type="body" sz="quarter" idx="15"/>
          </p:nvPr>
        </p:nvSpPr>
        <p:spPr/>
        <p:txBody>
          <a:bodyPr/>
          <a:lstStyle/>
          <a:p>
            <a:r>
              <a:rPr lang="en-AU" dirty="0"/>
              <a:t>Source: </a:t>
            </a:r>
            <a:r>
              <a:rPr lang="en-AU" dirty="0">
                <a:hlinkClick r:id="rId13" tooltip="http://greatergreaterwashington.org/post/34264/this-is-a-strange-and-dangerous-traffic-circle-check-out-ddots-ideas-for-making-it-safer/">
                  <a:extLst>
                    <a:ext uri="{A12FA001-AC4F-418D-AE19-62706E023703}">
                      <ahyp:hlinkClr xmlns:ahyp="http://schemas.microsoft.com/office/drawing/2018/hyperlinkcolor" xmlns="" val="tx"/>
                    </a:ext>
                  </a:extLst>
                </a:hlinkClick>
              </a:rPr>
              <a:t>This Photo</a:t>
            </a:r>
            <a:r>
              <a:rPr lang="en-AU" dirty="0"/>
              <a:t> by Unknown Author is licensed under </a:t>
            </a:r>
            <a:r>
              <a:rPr lang="en-AU" dirty="0">
                <a:hlinkClick r:id="rId16" tooltip="https://creativecommons.org/licenses/by-nc/3.0/">
                  <a:extLst>
                    <a:ext uri="{A12FA001-AC4F-418D-AE19-62706E023703}">
                      <ahyp:hlinkClr xmlns:ahyp="http://schemas.microsoft.com/office/drawing/2018/hyperlinkcolor" xmlns="" val="tx"/>
                    </a:ext>
                  </a:extLst>
                </a:hlinkClick>
              </a:rPr>
              <a:t>CC BY-NC</a:t>
            </a:r>
            <a:endParaRPr lang="en-AU" dirty="0"/>
          </a:p>
          <a:p>
            <a:endParaRPr lang="en-AU" dirty="0"/>
          </a:p>
        </p:txBody>
      </p:sp>
      <p:pic>
        <p:nvPicPr>
          <p:cNvPr id="34" name="Picture Placeholder 33" descr="A picture containing grass, way, scene, road&#10;&#10;Description automatically generated">
            <a:extLst>
              <a:ext uri="{FF2B5EF4-FFF2-40B4-BE49-F238E27FC236}">
                <a16:creationId xmlns:a16="http://schemas.microsoft.com/office/drawing/2014/main" id="{D7E04FF2-4D29-4D9F-8FB7-ED0A256BF561}"/>
              </a:ext>
            </a:extLst>
          </p:cNvPr>
          <p:cNvPicPr>
            <a:picLocks noGrp="1" noChangeAspect="1"/>
          </p:cNvPicPr>
          <p:nvPr>
            <p:ph type="pic" sz="quarter" idx="16"/>
          </p:nvPr>
        </p:nvPicPr>
        <p:blipFill>
          <a:blip r:embed="rId17" cstate="screen">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019E6D4F-6170-4207-B231-682F71810065}"/>
              </a:ext>
            </a:extLst>
          </p:cNvPr>
          <p:cNvSpPr>
            <a:spLocks noGrp="1"/>
          </p:cNvSpPr>
          <p:nvPr>
            <p:ph type="body" sz="quarter" idx="17"/>
          </p:nvPr>
        </p:nvSpPr>
        <p:spPr/>
        <p:txBody>
          <a:bodyPr/>
          <a:lstStyle/>
          <a:p>
            <a:r>
              <a:rPr lang="en-AU" dirty="0"/>
              <a:t>Source: Regional Roads Victoria</a:t>
            </a:r>
          </a:p>
          <a:p>
            <a:endParaRPr lang="en-AU" dirty="0"/>
          </a:p>
        </p:txBody>
      </p:sp>
      <p:sp>
        <p:nvSpPr>
          <p:cNvPr id="12" name="Arrow: Chevron 11">
            <a:extLst>
              <a:ext uri="{FF2B5EF4-FFF2-40B4-BE49-F238E27FC236}">
                <a16:creationId xmlns:a16="http://schemas.microsoft.com/office/drawing/2014/main" id="{2F83C3EB-EBCE-48C1-93DB-F3F1399565DC}"/>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7" name="TAC_MOD3_SNIP2_SLIDE_15_PARA_A">
            <a:hlinkClick r:id="" action="ppaction://media"/>
            <a:extLst>
              <a:ext uri="{FF2B5EF4-FFF2-40B4-BE49-F238E27FC236}">
                <a16:creationId xmlns:a16="http://schemas.microsoft.com/office/drawing/2014/main" id="{03754EBC-FB17-4C13-AF5E-D37654162344}"/>
              </a:ext>
            </a:extLst>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9350087" y="0"/>
            <a:ext cx="609600" cy="609600"/>
          </a:xfrm>
          <a:prstGeom prst="rect">
            <a:avLst/>
          </a:prstGeom>
        </p:spPr>
      </p:pic>
      <p:pic>
        <p:nvPicPr>
          <p:cNvPr id="9" name="TAC_MOD3_SNIP2_SLIDE_15_PARA_B">
            <a:hlinkClick r:id="" action="ppaction://media"/>
            <a:extLst>
              <a:ext uri="{FF2B5EF4-FFF2-40B4-BE49-F238E27FC236}">
                <a16:creationId xmlns:a16="http://schemas.microsoft.com/office/drawing/2014/main" id="{8D12DE91-72E4-405E-B03E-765A63E020A3}"/>
              </a:ext>
            </a:extLst>
          </p:cNvPr>
          <p:cNvPicPr>
            <a:picLocks noChangeAspect="1"/>
          </p:cNvPicPr>
          <p:nvPr>
            <a:audioFile r:link="rId5"/>
            <p:extLst>
              <p:ext uri="{DAA4B4D4-6D71-4841-9C94-3DE7FCFB9230}">
                <p14:media xmlns:p14="http://schemas.microsoft.com/office/powerpoint/2010/main" r:embed="rId4"/>
              </p:ext>
            </p:extLst>
          </p:nvPr>
        </p:nvPicPr>
        <p:blipFill>
          <a:blip r:embed="rId18"/>
          <a:stretch>
            <a:fillRect/>
          </a:stretch>
        </p:blipFill>
        <p:spPr>
          <a:xfrm>
            <a:off x="9350087" y="773472"/>
            <a:ext cx="609600" cy="609600"/>
          </a:xfrm>
          <a:prstGeom prst="rect">
            <a:avLst/>
          </a:prstGeom>
        </p:spPr>
      </p:pic>
      <p:pic>
        <p:nvPicPr>
          <p:cNvPr id="10" name="TAC_MOD3_SNIP2_SLIDE_15_PARA_C">
            <a:hlinkClick r:id="" action="ppaction://media"/>
            <a:extLst>
              <a:ext uri="{FF2B5EF4-FFF2-40B4-BE49-F238E27FC236}">
                <a16:creationId xmlns:a16="http://schemas.microsoft.com/office/drawing/2014/main" id="{CEC517CD-B2EA-4963-B9D2-F8CCCCB0623A}"/>
              </a:ext>
            </a:extLst>
          </p:cNvPr>
          <p:cNvPicPr>
            <a:picLocks noChangeAspect="1"/>
          </p:cNvPicPr>
          <p:nvPr>
            <a:audioFile r:link="rId7"/>
            <p:extLst>
              <p:ext uri="{DAA4B4D4-6D71-4841-9C94-3DE7FCFB9230}">
                <p14:media xmlns:p14="http://schemas.microsoft.com/office/powerpoint/2010/main" r:embed="rId6"/>
              </p:ext>
            </p:extLst>
          </p:nvPr>
        </p:nvPicPr>
        <p:blipFill>
          <a:blip r:embed="rId18"/>
          <a:stretch>
            <a:fillRect/>
          </a:stretch>
        </p:blipFill>
        <p:spPr>
          <a:xfrm>
            <a:off x="9350087" y="1549594"/>
            <a:ext cx="609600" cy="609600"/>
          </a:xfrm>
          <a:prstGeom prst="rect">
            <a:avLst/>
          </a:prstGeom>
        </p:spPr>
      </p:pic>
    </p:spTree>
    <p:custDataLst>
      <p:tags r:id="rId1"/>
    </p:custDataLst>
    <p:extLst>
      <p:ext uri="{BB962C8B-B14F-4D97-AF65-F5344CB8AC3E}">
        <p14:creationId xmlns:p14="http://schemas.microsoft.com/office/powerpoint/2010/main" val="2993408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500"/>
                                        <p:tgtEl>
                                          <p:spTgt spid="5">
                                            <p:txEl>
                                              <p:pRg st="0" end="0"/>
                                            </p:txEl>
                                          </p:spTgt>
                                        </p:tgtEl>
                                      </p:cBhvr>
                                    </p:animEffect>
                                  </p:childTnLst>
                                </p:cTn>
                              </p:par>
                              <p:par>
                                <p:cTn id="14" presetID="1" presetClass="mediacall" presetSubtype="0" fill="hold" nodeType="withEffect">
                                  <p:stCondLst>
                                    <p:cond delay="1000"/>
                                  </p:stCondLst>
                                  <p:childTnLst>
                                    <p:cmd type="call" cmd="playFrom(0.0)">
                                      <p:cBhvr>
                                        <p:cTn id="15" dur="33804" fill="hold"/>
                                        <p:tgtEl>
                                          <p:spTgt spid="7"/>
                                        </p:tgtEl>
                                      </p:cBhvr>
                                    </p:cmd>
                                  </p:childTnLst>
                                </p:cTn>
                              </p:par>
                            </p:childTnLst>
                          </p:cTn>
                        </p:par>
                        <p:par>
                          <p:cTn id="16" fill="hold">
                            <p:stCondLst>
                              <p:cond delay="34804"/>
                            </p:stCondLst>
                            <p:childTnLst>
                              <p:par>
                                <p:cTn id="17" presetID="3" presetClass="mediacall" presetSubtype="0" fill="hold" nodeType="afterEffect">
                                  <p:stCondLst>
                                    <p:cond delay="500"/>
                                  </p:stCondLst>
                                  <p:childTnLst>
                                    <p:cmd type="call" cmd="stop">
                                      <p:cBhvr>
                                        <p:cTn id="18" dur="1" fill="hold"/>
                                        <p:tgtEl>
                                          <p:spTgt spid="7"/>
                                        </p:tgtEl>
                                      </p:cBhvr>
                                    </p:cmd>
                                  </p:childTnLst>
                                </p:cTn>
                              </p:par>
                              <p:par>
                                <p:cTn id="19" presetID="10" presetClass="entr" presetSubtype="0"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500"/>
                                        <p:tgtEl>
                                          <p:spTgt spid="2">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0" presetClass="entr" presetSubtype="0" fill="hold" nodeType="withEffect">
                                  <p:stCondLst>
                                    <p:cond delay="50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1" presetClass="mediacall" presetSubtype="0" fill="hold" nodeType="withEffect">
                                  <p:stCondLst>
                                    <p:cond delay="1000"/>
                                  </p:stCondLst>
                                  <p:childTnLst>
                                    <p:cmd type="call" cmd="playFrom(0.0)">
                                      <p:cBhvr>
                                        <p:cTn id="37" dur="38420" fill="hold"/>
                                        <p:tgtEl>
                                          <p:spTgt spid="9"/>
                                        </p:tgtEl>
                                      </p:cBhvr>
                                    </p:cmd>
                                  </p:childTnLst>
                                </p:cTn>
                              </p:par>
                            </p:childTnLst>
                          </p:cTn>
                        </p:par>
                        <p:par>
                          <p:cTn id="38" fill="hold">
                            <p:stCondLst>
                              <p:cond delay="39420"/>
                            </p:stCondLst>
                            <p:childTnLst>
                              <p:par>
                                <p:cTn id="39" presetID="3" presetClass="mediacall" presetSubtype="0" fill="hold" nodeType="afterEffect">
                                  <p:stCondLst>
                                    <p:cond delay="500"/>
                                  </p:stCondLst>
                                  <p:childTnLst>
                                    <p:cmd type="call" cmd="stop">
                                      <p:cBhvr>
                                        <p:cTn id="40" dur="1" fill="hold"/>
                                        <p:tgtEl>
                                          <p:spTgt spid="9"/>
                                        </p:tgtEl>
                                      </p:cBhvr>
                                    </p:cmd>
                                  </p:childTnLst>
                                </p:cTn>
                              </p:par>
                              <p:par>
                                <p:cTn id="41" presetID="10" presetClass="entr" presetSubtype="0" fill="hold" grpId="2" nodeType="withEffect">
                                  <p:stCondLst>
                                    <p:cond delay="50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
                                            <p:txEl>
                                              <p:pRg st="2" end="2"/>
                                            </p:txEl>
                                          </p:spTgt>
                                        </p:tgtEl>
                                        <p:attrNameLst>
                                          <p:attrName>style.visibility</p:attrName>
                                        </p:attrNameLst>
                                      </p:cBhvr>
                                      <p:to>
                                        <p:strVal val="visible"/>
                                      </p:to>
                                    </p:set>
                                    <p:animEffect transition="in" filter="fade">
                                      <p:cBhvr>
                                        <p:cTn id="48" dur="500"/>
                                        <p:tgtEl>
                                          <p:spTgt spid="2">
                                            <p:txEl>
                                              <p:pRg st="2" end="2"/>
                                            </p:txEl>
                                          </p:spTgt>
                                        </p:tgtEl>
                                      </p:cBhvr>
                                    </p:animEffect>
                                  </p:childTnLst>
                                </p:cTn>
                              </p:par>
                              <p:par>
                                <p:cTn id="49" presetID="10" presetClass="exit" presetSubtype="0" fill="hold" grpId="3" nodeType="withEffect">
                                  <p:stCondLst>
                                    <p:cond delay="0"/>
                                  </p:stCondLst>
                                  <p:childTnLst>
                                    <p:animEffect transition="out" filter="fade">
                                      <p:cBhvr>
                                        <p:cTn id="50" dur="500"/>
                                        <p:tgtEl>
                                          <p:spTgt spid="12"/>
                                        </p:tgtEl>
                                      </p:cBhvr>
                                    </p:animEffect>
                                    <p:set>
                                      <p:cBhvr>
                                        <p:cTn id="51" dur="1" fill="hold">
                                          <p:stCondLst>
                                            <p:cond delay="499"/>
                                          </p:stCondLst>
                                        </p:cTn>
                                        <p:tgtEl>
                                          <p:spTgt spid="12"/>
                                        </p:tgtEl>
                                        <p:attrNameLst>
                                          <p:attrName>style.visibility</p:attrName>
                                        </p:attrNameLst>
                                      </p:cBhvr>
                                      <p:to>
                                        <p:strVal val="hidden"/>
                                      </p:to>
                                    </p:set>
                                  </p:childTnLst>
                                </p:cTn>
                              </p:par>
                              <p:par>
                                <p:cTn id="52" presetID="10" presetClass="entr" presetSubtype="0" fill="hold" nodeType="withEffect">
                                  <p:stCondLst>
                                    <p:cond delay="50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500"/>
                                        <p:tgtEl>
                                          <p:spTgt spid="34"/>
                                        </p:tgtEl>
                                      </p:cBhvr>
                                    </p:animEffect>
                                  </p:childTnLst>
                                </p:cTn>
                              </p:par>
                              <p:par>
                                <p:cTn id="55" presetID="10" presetClass="entr" presetSubtype="0" fill="hold" grpId="0" nodeType="withEffect">
                                  <p:stCondLst>
                                    <p:cond delay="500"/>
                                  </p:stCondLst>
                                  <p:childTnLst>
                                    <p:set>
                                      <p:cBhvr>
                                        <p:cTn id="56" dur="1" fill="hold">
                                          <p:stCondLst>
                                            <p:cond delay="0"/>
                                          </p:stCondLst>
                                        </p:cTn>
                                        <p:tgtEl>
                                          <p:spTgt spid="6">
                                            <p:txEl>
                                              <p:pRg st="0" end="0"/>
                                            </p:txEl>
                                          </p:spTgt>
                                        </p:tgtEl>
                                        <p:attrNameLst>
                                          <p:attrName>style.visibility</p:attrName>
                                        </p:attrNameLst>
                                      </p:cBhvr>
                                      <p:to>
                                        <p:strVal val="visible"/>
                                      </p:to>
                                    </p:set>
                                    <p:animEffect transition="in" filter="fade">
                                      <p:cBhvr>
                                        <p:cTn id="57" dur="500"/>
                                        <p:tgtEl>
                                          <p:spTgt spid="6">
                                            <p:txEl>
                                              <p:pRg st="0" end="0"/>
                                            </p:txEl>
                                          </p:spTgt>
                                        </p:tgtEl>
                                      </p:cBhvr>
                                    </p:animEffect>
                                  </p:childTnLst>
                                </p:cTn>
                              </p:par>
                              <p:par>
                                <p:cTn id="58" presetID="1" presetClass="mediacall" presetSubtype="0" fill="hold" nodeType="withEffect">
                                  <p:stCondLst>
                                    <p:cond delay="1000"/>
                                  </p:stCondLst>
                                  <p:childTnLst>
                                    <p:cmd type="call" cmd="playFrom(0.0)">
                                      <p:cBhvr>
                                        <p:cTn id="59" dur="40037" fill="hold"/>
                                        <p:tgtEl>
                                          <p:spTgt spid="10"/>
                                        </p:tgtEl>
                                      </p:cBhvr>
                                    </p:cmd>
                                  </p:childTnLst>
                                </p:cTn>
                              </p:par>
                            </p:childTnLst>
                          </p:cTn>
                        </p:par>
                        <p:par>
                          <p:cTn id="60" fill="hold">
                            <p:stCondLst>
                              <p:cond delay="41037"/>
                            </p:stCondLst>
                            <p:childTnLst>
                              <p:par>
                                <p:cTn id="61" presetID="3" presetClass="mediacall" presetSubtype="0" fill="hold" nodeType="afterEffect">
                                  <p:stCondLst>
                                    <p:cond delay="500"/>
                                  </p:stCondLst>
                                  <p:childTnLst>
                                    <p:cmd type="call" cmd="stop">
                                      <p:cBhvr>
                                        <p:cTn id="62" dur="1" fill="hold"/>
                                        <p:tgtEl>
                                          <p:spTgt spid="10"/>
                                        </p:tgtEl>
                                      </p:cBhvr>
                                    </p:cmd>
                                  </p:childTnLst>
                                </p:cTn>
                              </p:par>
                              <p:par>
                                <p:cTn id="63" presetID="10" presetClass="entr" presetSubtype="0" fill="hold" grpId="4" nodeType="withEffect">
                                  <p:stCondLst>
                                    <p:cond delay="50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endCondLst>
                </p:cTn>
                <p:tgtEl>
                  <p:spTgt spid="7"/>
                </p:tgtEl>
              </p:cMediaNode>
            </p:audio>
            <p:audio>
              <p:cMediaNode vol="80000">
                <p:cTn id="67" fill="hold" display="0">
                  <p:stCondLst>
                    <p:cond delay="indefinite"/>
                  </p:stCondLst>
                  <p:endCondLst>
                    <p:cond evt="onStopAudio" delay="0">
                      <p:tgtEl>
                        <p:sldTgt/>
                      </p:tgtEl>
                    </p:cond>
                  </p:endCondLst>
                </p:cTn>
                <p:tgtEl>
                  <p:spTgt spid="9"/>
                </p:tgtEl>
              </p:cMediaNode>
            </p:audio>
            <p:audio>
              <p:cMediaNode vol="80000">
                <p:cTn id="68" fill="hold" display="0">
                  <p:stCondLst>
                    <p:cond delay="indefinite"/>
                  </p:stCondLst>
                  <p:endCondLst>
                    <p:cond evt="onStopAudio" delay="0">
                      <p:tgtEl>
                        <p:sldTgt/>
                      </p:tgtEl>
                    </p:cond>
                  </p:endCondLst>
                </p:cTn>
                <p:tgtEl>
                  <p:spTgt spid="10"/>
                </p:tgtEl>
              </p:cMediaNode>
            </p:audio>
          </p:childTnLst>
        </p:cTn>
      </p:par>
    </p:tnLst>
    <p:bldLst>
      <p:bldP spid="24" grpId="0"/>
      <p:bldP spid="2" grpId="0" uiExpand="1" build="p"/>
      <p:bldP spid="5" grpId="0" build="p"/>
      <p:bldP spid="6" grpId="0" build="p"/>
      <p:bldP spid="12" grpId="0" animBg="1"/>
      <p:bldP spid="12" grpId="1" animBg="1"/>
      <p:bldP spid="12" grpId="2" animBg="1"/>
      <p:bldP spid="12" grpId="3" animBg="1"/>
      <p:bldP spid="12" grpId="4"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229246-758D-4F06-AF84-9AD757CBCAA4}"/>
              </a:ext>
            </a:extLst>
          </p:cNvPr>
          <p:cNvSpPr>
            <a:spLocks noGrp="1"/>
          </p:cNvSpPr>
          <p:nvPr>
            <p:ph idx="1"/>
          </p:nvPr>
        </p:nvSpPr>
        <p:spPr/>
        <p:txBody>
          <a:bodyPr/>
          <a:lstStyle/>
          <a:p>
            <a:pPr marL="285750" indent="-285750">
              <a:buFont typeface="Arial" panose="020B0604020202020204" pitchFamily="34" charset="0"/>
              <a:buChar char="•"/>
            </a:pPr>
            <a:r>
              <a:rPr lang="en-AU" dirty="0"/>
              <a:t>Vertical deflection through intersection</a:t>
            </a:r>
          </a:p>
          <a:p>
            <a:pPr marL="285750" indent="-285750">
              <a:buFont typeface="Arial" panose="020B0604020202020204" pitchFamily="34" charset="0"/>
              <a:buChar char="•"/>
            </a:pPr>
            <a:r>
              <a:rPr lang="en-AU" dirty="0"/>
              <a:t>Risk reduction through speed management</a:t>
            </a:r>
          </a:p>
          <a:p>
            <a:pPr marL="285750" indent="-285750">
              <a:buFont typeface="Arial" panose="020B0604020202020204" pitchFamily="34" charset="0"/>
              <a:buChar char="•"/>
            </a:pPr>
            <a:r>
              <a:rPr lang="en-AU" dirty="0"/>
              <a:t>Progressively being used on arterial roads</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p:txBody>
      </p:sp>
      <p:sp>
        <p:nvSpPr>
          <p:cNvPr id="3" name="Title 2">
            <a:extLst>
              <a:ext uri="{FF2B5EF4-FFF2-40B4-BE49-F238E27FC236}">
                <a16:creationId xmlns:a16="http://schemas.microsoft.com/office/drawing/2014/main" id="{758F508E-FCB7-4E3B-9C5E-3895CF6C89E5}"/>
              </a:ext>
            </a:extLst>
          </p:cNvPr>
          <p:cNvSpPr>
            <a:spLocks noGrp="1"/>
          </p:cNvSpPr>
          <p:nvPr>
            <p:ph type="title"/>
          </p:nvPr>
        </p:nvSpPr>
        <p:spPr/>
        <p:txBody>
          <a:bodyPr/>
          <a:lstStyle/>
          <a:p>
            <a:r>
              <a:rPr lang="en-AU" dirty="0"/>
              <a:t>Raised safety platforms</a:t>
            </a:r>
          </a:p>
        </p:txBody>
      </p:sp>
      <p:sp>
        <p:nvSpPr>
          <p:cNvPr id="4" name="Footer Placeholder 3">
            <a:extLst>
              <a:ext uri="{FF2B5EF4-FFF2-40B4-BE49-F238E27FC236}">
                <a16:creationId xmlns:a16="http://schemas.microsoft.com/office/drawing/2014/main" id="{1502802F-11A6-40A3-9640-D0A8FCF0202D}"/>
              </a:ext>
            </a:extLst>
          </p:cNvPr>
          <p:cNvSpPr>
            <a:spLocks noGrp="1"/>
          </p:cNvSpPr>
          <p:nvPr>
            <p:ph type="ftr" sz="quarter" idx="10"/>
          </p:nvPr>
        </p:nvSpPr>
        <p:spPr/>
        <p:txBody>
          <a:bodyPr/>
          <a:lstStyle/>
          <a:p>
            <a:r>
              <a:rPr lang="en-US" dirty="0"/>
              <a:t>Module 3, Snippet 2</a:t>
            </a:r>
          </a:p>
        </p:txBody>
      </p:sp>
      <p:pic>
        <p:nvPicPr>
          <p:cNvPr id="42" name="Picture Placeholder 41" descr="A picture containing computer&#10;&#10;Description automatically generated">
            <a:extLst>
              <a:ext uri="{FF2B5EF4-FFF2-40B4-BE49-F238E27FC236}">
                <a16:creationId xmlns:a16="http://schemas.microsoft.com/office/drawing/2014/main" id="{89540243-2B83-480F-9849-6C11661EF079}"/>
              </a:ext>
            </a:extLst>
          </p:cNvPr>
          <p:cNvPicPr>
            <a:picLocks noGrp="1" noChangeAspect="1"/>
          </p:cNvPicPr>
          <p:nvPr>
            <p:ph type="pic" sz="quarter" idx="12"/>
          </p:nvPr>
        </p:nvPicPr>
        <p:blipFill>
          <a:blip r:embed="rId14" cstate="screen">
            <a:extLst>
              <a:ext uri="{28A0092B-C50C-407E-A947-70E740481C1C}">
                <a14:useLocalDpi xmlns:a14="http://schemas.microsoft.com/office/drawing/2010/main"/>
              </a:ext>
            </a:extLst>
          </a:blip>
          <a:srcRect/>
          <a:stretch>
            <a:fillRect/>
          </a:stretch>
        </p:blipFill>
        <p:spPr/>
      </p:pic>
      <p:pic>
        <p:nvPicPr>
          <p:cNvPr id="40" name="Picture Placeholder 39" descr="A close up of an object&#10;&#10;Description automatically generated">
            <a:extLst>
              <a:ext uri="{FF2B5EF4-FFF2-40B4-BE49-F238E27FC236}">
                <a16:creationId xmlns:a16="http://schemas.microsoft.com/office/drawing/2014/main" id="{9A831A69-076D-4DBB-A4DB-454F8B3F2DC6}"/>
              </a:ext>
            </a:extLst>
          </p:cNvPr>
          <p:cNvPicPr>
            <a:picLocks noGrp="1" noChangeAspect="1"/>
          </p:cNvPicPr>
          <p:nvPr>
            <p:ph type="pic" sz="quarter" idx="13"/>
          </p:nvPr>
        </p:nvPicPr>
        <p:blipFill>
          <a:blip r:embed="rId15" cstate="screen">
            <a:extLst>
              <a:ext uri="{28A0092B-C50C-407E-A947-70E740481C1C}">
                <a14:useLocalDpi xmlns:a14="http://schemas.microsoft.com/office/drawing/2010/main"/>
              </a:ext>
            </a:extLst>
          </a:blip>
          <a:srcRect/>
          <a:stretch>
            <a:fillRect/>
          </a:stretch>
        </p:blipFill>
        <p:spPr/>
      </p:pic>
      <p:sp>
        <p:nvSpPr>
          <p:cNvPr id="7" name="Text Placeholder 6">
            <a:extLst>
              <a:ext uri="{FF2B5EF4-FFF2-40B4-BE49-F238E27FC236}">
                <a16:creationId xmlns:a16="http://schemas.microsoft.com/office/drawing/2014/main" id="{A5894F87-BD0F-4396-A98F-2FDEDA659FA9}"/>
              </a:ext>
            </a:extLst>
          </p:cNvPr>
          <p:cNvSpPr>
            <a:spLocks noGrp="1"/>
          </p:cNvSpPr>
          <p:nvPr>
            <p:ph type="body" sz="quarter" idx="14"/>
          </p:nvPr>
        </p:nvSpPr>
        <p:spPr/>
        <p:txBody>
          <a:bodyPr/>
          <a:lstStyle/>
          <a:p>
            <a:r>
              <a:rPr lang="en-AU" dirty="0"/>
              <a:t>Source: Regional Roads Victoria (top and bottom)</a:t>
            </a:r>
          </a:p>
        </p:txBody>
      </p:sp>
      <p:sp>
        <p:nvSpPr>
          <p:cNvPr id="8" name="Slide Number Placeholder 7">
            <a:extLst>
              <a:ext uri="{FF2B5EF4-FFF2-40B4-BE49-F238E27FC236}">
                <a16:creationId xmlns:a16="http://schemas.microsoft.com/office/drawing/2014/main" id="{E94D2DBB-6D88-4368-BA10-3F2CB2AC8123}"/>
              </a:ext>
            </a:extLst>
          </p:cNvPr>
          <p:cNvSpPr>
            <a:spLocks noGrp="1"/>
          </p:cNvSpPr>
          <p:nvPr>
            <p:ph type="sldNum" sz="quarter" idx="11"/>
          </p:nvPr>
        </p:nvSpPr>
        <p:spPr/>
        <p:txBody>
          <a:bodyPr/>
          <a:lstStyle/>
          <a:p>
            <a:fld id="{A9D36E53-D99A-0F41-B3E8-EF235B9A2E23}" type="slidenum">
              <a:rPr lang="en-US" smtClean="0"/>
              <a:pPr/>
              <a:t>16</a:t>
            </a:fld>
            <a:endParaRPr lang="en-US" dirty="0"/>
          </a:p>
        </p:txBody>
      </p:sp>
      <p:sp>
        <p:nvSpPr>
          <p:cNvPr id="6" name="Text Placeholder 5">
            <a:extLst>
              <a:ext uri="{FF2B5EF4-FFF2-40B4-BE49-F238E27FC236}">
                <a16:creationId xmlns:a16="http://schemas.microsoft.com/office/drawing/2014/main" id="{8C5C3A01-07AA-435A-A917-98699147FB14}"/>
              </a:ext>
            </a:extLst>
          </p:cNvPr>
          <p:cNvSpPr>
            <a:spLocks noGrp="1"/>
          </p:cNvSpPr>
          <p:nvPr>
            <p:ph type="body" sz="quarter" idx="15"/>
          </p:nvPr>
        </p:nvSpPr>
        <p:spPr/>
        <p:txBody>
          <a:bodyPr/>
          <a:lstStyle/>
          <a:p>
            <a:r>
              <a:rPr lang="en-AU" dirty="0"/>
              <a:t>Source: Safe System Solutions</a:t>
            </a:r>
          </a:p>
        </p:txBody>
      </p:sp>
      <p:sp>
        <p:nvSpPr>
          <p:cNvPr id="33" name="Freeform: Shape 32">
            <a:extLst>
              <a:ext uri="{FF2B5EF4-FFF2-40B4-BE49-F238E27FC236}">
                <a16:creationId xmlns:a16="http://schemas.microsoft.com/office/drawing/2014/main" id="{FE26FB97-7017-48B2-92A4-AAFFB52D0EA4}"/>
              </a:ext>
            </a:extLst>
          </p:cNvPr>
          <p:cNvSpPr/>
          <p:nvPr/>
        </p:nvSpPr>
        <p:spPr>
          <a:xfrm>
            <a:off x="5686424" y="4816071"/>
            <a:ext cx="1499171" cy="838272"/>
          </a:xfrm>
          <a:custGeom>
            <a:avLst/>
            <a:gdLst>
              <a:gd name="connsiteX0" fmla="*/ 0 w 1090470"/>
              <a:gd name="connsiteY0" fmla="*/ 489352 h 838272"/>
              <a:gd name="connsiteX1" fmla="*/ 140494 w 1090470"/>
              <a:gd name="connsiteY1" fmla="*/ 353621 h 838272"/>
              <a:gd name="connsiteX2" fmla="*/ 223838 w 1090470"/>
              <a:gd name="connsiteY2" fmla="*/ 263133 h 838272"/>
              <a:gd name="connsiteX3" fmla="*/ 297656 w 1090470"/>
              <a:gd name="connsiteY3" fmla="*/ 146452 h 838272"/>
              <a:gd name="connsiteX4" fmla="*/ 314325 w 1090470"/>
              <a:gd name="connsiteY4" fmla="*/ 60727 h 838272"/>
              <a:gd name="connsiteX5" fmla="*/ 307181 w 1090470"/>
              <a:gd name="connsiteY5" fmla="*/ 27390 h 838272"/>
              <a:gd name="connsiteX6" fmla="*/ 307181 w 1090470"/>
              <a:gd name="connsiteY6" fmla="*/ 8340 h 838272"/>
              <a:gd name="connsiteX7" fmla="*/ 314325 w 1090470"/>
              <a:gd name="connsiteY7" fmla="*/ 8340 h 838272"/>
              <a:gd name="connsiteX8" fmla="*/ 561975 w 1090470"/>
              <a:gd name="connsiteY8" fmla="*/ 110733 h 838272"/>
              <a:gd name="connsiteX9" fmla="*/ 969169 w 1090470"/>
              <a:gd name="connsiteY9" fmla="*/ 284565 h 838272"/>
              <a:gd name="connsiteX10" fmla="*/ 1085850 w 1090470"/>
              <a:gd name="connsiteY10" fmla="*/ 329808 h 838272"/>
              <a:gd name="connsiteX11" fmla="*/ 1062038 w 1090470"/>
              <a:gd name="connsiteY11" fmla="*/ 348858 h 838272"/>
              <a:gd name="connsiteX12" fmla="*/ 1014413 w 1090470"/>
              <a:gd name="connsiteY12" fmla="*/ 382196 h 838272"/>
              <a:gd name="connsiteX13" fmla="*/ 892969 w 1090470"/>
              <a:gd name="connsiteY13" fmla="*/ 486971 h 838272"/>
              <a:gd name="connsiteX14" fmla="*/ 778669 w 1090470"/>
              <a:gd name="connsiteY14" fmla="*/ 594127 h 838272"/>
              <a:gd name="connsiteX15" fmla="*/ 647700 w 1090470"/>
              <a:gd name="connsiteY15" fmla="*/ 729858 h 838272"/>
              <a:gd name="connsiteX16" fmla="*/ 576263 w 1090470"/>
              <a:gd name="connsiteY16" fmla="*/ 798915 h 838272"/>
              <a:gd name="connsiteX17" fmla="*/ 550069 w 1090470"/>
              <a:gd name="connsiteY17" fmla="*/ 832252 h 838272"/>
              <a:gd name="connsiteX18" fmla="*/ 535781 w 1090470"/>
              <a:gd name="connsiteY18" fmla="*/ 837015 h 838272"/>
              <a:gd name="connsiteX19" fmla="*/ 528638 w 1090470"/>
              <a:gd name="connsiteY19" fmla="*/ 837015 h 838272"/>
              <a:gd name="connsiteX20" fmla="*/ 509588 w 1090470"/>
              <a:gd name="connsiteY20" fmla="*/ 822727 h 838272"/>
              <a:gd name="connsiteX21" fmla="*/ 280988 w 1090470"/>
              <a:gd name="connsiteY21" fmla="*/ 670327 h 838272"/>
              <a:gd name="connsiteX22" fmla="*/ 50006 w 1090470"/>
              <a:gd name="connsiteY22" fmla="*/ 517927 h 838272"/>
              <a:gd name="connsiteX23" fmla="*/ 0 w 1090470"/>
              <a:gd name="connsiteY23" fmla="*/ 489352 h 83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90470" h="838272">
                <a:moveTo>
                  <a:pt x="0" y="489352"/>
                </a:moveTo>
                <a:cubicBezTo>
                  <a:pt x="51594" y="440338"/>
                  <a:pt x="103188" y="391324"/>
                  <a:pt x="140494" y="353621"/>
                </a:cubicBezTo>
                <a:cubicBezTo>
                  <a:pt x="177800" y="315918"/>
                  <a:pt x="197644" y="297661"/>
                  <a:pt x="223838" y="263133"/>
                </a:cubicBezTo>
                <a:cubicBezTo>
                  <a:pt x="250032" y="228605"/>
                  <a:pt x="282575" y="180186"/>
                  <a:pt x="297656" y="146452"/>
                </a:cubicBezTo>
                <a:cubicBezTo>
                  <a:pt x="312737" y="112718"/>
                  <a:pt x="312738" y="80571"/>
                  <a:pt x="314325" y="60727"/>
                </a:cubicBezTo>
                <a:cubicBezTo>
                  <a:pt x="315913" y="40883"/>
                  <a:pt x="308372" y="36121"/>
                  <a:pt x="307181" y="27390"/>
                </a:cubicBezTo>
                <a:cubicBezTo>
                  <a:pt x="305990" y="18659"/>
                  <a:pt x="307181" y="8340"/>
                  <a:pt x="307181" y="8340"/>
                </a:cubicBezTo>
                <a:cubicBezTo>
                  <a:pt x="308372" y="5165"/>
                  <a:pt x="271859" y="-8725"/>
                  <a:pt x="314325" y="8340"/>
                </a:cubicBezTo>
                <a:cubicBezTo>
                  <a:pt x="356791" y="25405"/>
                  <a:pt x="561975" y="110733"/>
                  <a:pt x="561975" y="110733"/>
                </a:cubicBezTo>
                <a:lnTo>
                  <a:pt x="969169" y="284565"/>
                </a:lnTo>
                <a:cubicBezTo>
                  <a:pt x="1056481" y="321077"/>
                  <a:pt x="1070372" y="319093"/>
                  <a:pt x="1085850" y="329808"/>
                </a:cubicBezTo>
                <a:cubicBezTo>
                  <a:pt x="1101328" y="340523"/>
                  <a:pt x="1073944" y="340127"/>
                  <a:pt x="1062038" y="348858"/>
                </a:cubicBezTo>
                <a:cubicBezTo>
                  <a:pt x="1050132" y="357589"/>
                  <a:pt x="1042591" y="359177"/>
                  <a:pt x="1014413" y="382196"/>
                </a:cubicBezTo>
                <a:cubicBezTo>
                  <a:pt x="986235" y="405215"/>
                  <a:pt x="932260" y="451649"/>
                  <a:pt x="892969" y="486971"/>
                </a:cubicBezTo>
                <a:cubicBezTo>
                  <a:pt x="853678" y="522293"/>
                  <a:pt x="819547" y="553646"/>
                  <a:pt x="778669" y="594127"/>
                </a:cubicBezTo>
                <a:cubicBezTo>
                  <a:pt x="737791" y="634608"/>
                  <a:pt x="681434" y="695727"/>
                  <a:pt x="647700" y="729858"/>
                </a:cubicBezTo>
                <a:cubicBezTo>
                  <a:pt x="613966" y="763989"/>
                  <a:pt x="592535" y="781849"/>
                  <a:pt x="576263" y="798915"/>
                </a:cubicBezTo>
                <a:cubicBezTo>
                  <a:pt x="559991" y="815981"/>
                  <a:pt x="556816" y="825902"/>
                  <a:pt x="550069" y="832252"/>
                </a:cubicBezTo>
                <a:cubicBezTo>
                  <a:pt x="543322" y="838602"/>
                  <a:pt x="535781" y="837015"/>
                  <a:pt x="535781" y="837015"/>
                </a:cubicBezTo>
                <a:cubicBezTo>
                  <a:pt x="532209" y="837809"/>
                  <a:pt x="533003" y="839396"/>
                  <a:pt x="528638" y="837015"/>
                </a:cubicBezTo>
                <a:cubicBezTo>
                  <a:pt x="524273" y="834634"/>
                  <a:pt x="509588" y="822727"/>
                  <a:pt x="509588" y="822727"/>
                </a:cubicBezTo>
                <a:lnTo>
                  <a:pt x="280988" y="670327"/>
                </a:lnTo>
                <a:lnTo>
                  <a:pt x="50006" y="517927"/>
                </a:lnTo>
                <a:lnTo>
                  <a:pt x="0" y="48935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Freeform: Shape 33">
            <a:extLst>
              <a:ext uri="{FF2B5EF4-FFF2-40B4-BE49-F238E27FC236}">
                <a16:creationId xmlns:a16="http://schemas.microsoft.com/office/drawing/2014/main" id="{355CE0CC-3543-4566-8E79-66C1CAEC4702}"/>
              </a:ext>
            </a:extLst>
          </p:cNvPr>
          <p:cNvSpPr/>
          <p:nvPr/>
        </p:nvSpPr>
        <p:spPr>
          <a:xfrm>
            <a:off x="5486199" y="4034758"/>
            <a:ext cx="1131674" cy="713165"/>
          </a:xfrm>
          <a:custGeom>
            <a:avLst/>
            <a:gdLst>
              <a:gd name="connsiteX0" fmla="*/ 201 w 866741"/>
              <a:gd name="connsiteY0" fmla="*/ 385045 h 520489"/>
              <a:gd name="connsiteX1" fmla="*/ 126407 w 866741"/>
              <a:gd name="connsiteY1" fmla="*/ 275508 h 520489"/>
              <a:gd name="connsiteX2" fmla="*/ 302620 w 866741"/>
              <a:gd name="connsiteY2" fmla="*/ 111202 h 520489"/>
              <a:gd name="connsiteX3" fmla="*/ 426445 w 866741"/>
              <a:gd name="connsiteY3" fmla="*/ 11189 h 520489"/>
              <a:gd name="connsiteX4" fmla="*/ 433589 w 866741"/>
              <a:gd name="connsiteY4" fmla="*/ 6427 h 520489"/>
              <a:gd name="connsiteX5" fmla="*/ 452639 w 866741"/>
              <a:gd name="connsiteY5" fmla="*/ 1664 h 520489"/>
              <a:gd name="connsiteX6" fmla="*/ 552651 w 866741"/>
              <a:gd name="connsiteY6" fmla="*/ 37383 h 520489"/>
              <a:gd name="connsiteX7" fmla="*/ 716957 w 866741"/>
              <a:gd name="connsiteY7" fmla="*/ 89770 h 520489"/>
              <a:gd name="connsiteX8" fmla="*/ 828876 w 866741"/>
              <a:gd name="connsiteY8" fmla="*/ 111202 h 520489"/>
              <a:gd name="connsiteX9" fmla="*/ 864595 w 866741"/>
              <a:gd name="connsiteY9" fmla="*/ 123108 h 520489"/>
              <a:gd name="connsiteX10" fmla="*/ 859832 w 866741"/>
              <a:gd name="connsiteY10" fmla="*/ 130252 h 520489"/>
              <a:gd name="connsiteX11" fmla="*/ 836020 w 866741"/>
              <a:gd name="connsiteY11" fmla="*/ 151683 h 520489"/>
              <a:gd name="connsiteX12" fmla="*/ 593132 w 866741"/>
              <a:gd name="connsiteY12" fmla="*/ 377902 h 520489"/>
              <a:gd name="connsiteX13" fmla="*/ 466926 w 866741"/>
              <a:gd name="connsiteY13" fmla="*/ 499345 h 520489"/>
              <a:gd name="connsiteX14" fmla="*/ 445495 w 866741"/>
              <a:gd name="connsiteY14" fmla="*/ 518395 h 520489"/>
              <a:gd name="connsiteX15" fmla="*/ 438351 w 866741"/>
              <a:gd name="connsiteY15" fmla="*/ 518395 h 520489"/>
              <a:gd name="connsiteX16" fmla="*/ 421682 w 866741"/>
              <a:gd name="connsiteY16" fmla="*/ 504108 h 520489"/>
              <a:gd name="connsiteX17" fmla="*/ 283570 w 866741"/>
              <a:gd name="connsiteY17" fmla="*/ 451720 h 520489"/>
              <a:gd name="connsiteX18" fmla="*/ 154982 w 866741"/>
              <a:gd name="connsiteY18" fmla="*/ 413620 h 520489"/>
              <a:gd name="connsiteX19" fmla="*/ 201 w 866741"/>
              <a:gd name="connsiteY19" fmla="*/ 385045 h 520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66741" h="520489">
                <a:moveTo>
                  <a:pt x="201" y="385045"/>
                </a:moveTo>
                <a:cubicBezTo>
                  <a:pt x="-4562" y="362026"/>
                  <a:pt x="76004" y="321148"/>
                  <a:pt x="126407" y="275508"/>
                </a:cubicBezTo>
                <a:cubicBezTo>
                  <a:pt x="176810" y="229868"/>
                  <a:pt x="252614" y="155255"/>
                  <a:pt x="302620" y="111202"/>
                </a:cubicBezTo>
                <a:cubicBezTo>
                  <a:pt x="352626" y="67149"/>
                  <a:pt x="426445" y="11189"/>
                  <a:pt x="426445" y="11189"/>
                </a:cubicBezTo>
                <a:cubicBezTo>
                  <a:pt x="448273" y="-6274"/>
                  <a:pt x="429223" y="8014"/>
                  <a:pt x="433589" y="6427"/>
                </a:cubicBezTo>
                <a:cubicBezTo>
                  <a:pt x="437955" y="4840"/>
                  <a:pt x="432795" y="-3495"/>
                  <a:pt x="452639" y="1664"/>
                </a:cubicBezTo>
                <a:cubicBezTo>
                  <a:pt x="472483" y="6823"/>
                  <a:pt x="508598" y="22699"/>
                  <a:pt x="552651" y="37383"/>
                </a:cubicBezTo>
                <a:cubicBezTo>
                  <a:pt x="596704" y="52067"/>
                  <a:pt x="670920" y="77467"/>
                  <a:pt x="716957" y="89770"/>
                </a:cubicBezTo>
                <a:cubicBezTo>
                  <a:pt x="762995" y="102073"/>
                  <a:pt x="804270" y="105646"/>
                  <a:pt x="828876" y="111202"/>
                </a:cubicBezTo>
                <a:cubicBezTo>
                  <a:pt x="853482" y="116758"/>
                  <a:pt x="859436" y="119933"/>
                  <a:pt x="864595" y="123108"/>
                </a:cubicBezTo>
                <a:cubicBezTo>
                  <a:pt x="869754" y="126283"/>
                  <a:pt x="864594" y="125490"/>
                  <a:pt x="859832" y="130252"/>
                </a:cubicBezTo>
                <a:cubicBezTo>
                  <a:pt x="855070" y="135014"/>
                  <a:pt x="836020" y="151683"/>
                  <a:pt x="836020" y="151683"/>
                </a:cubicBezTo>
                <a:lnTo>
                  <a:pt x="593132" y="377902"/>
                </a:lnTo>
                <a:cubicBezTo>
                  <a:pt x="531617" y="435845"/>
                  <a:pt x="491532" y="475930"/>
                  <a:pt x="466926" y="499345"/>
                </a:cubicBezTo>
                <a:cubicBezTo>
                  <a:pt x="442320" y="522760"/>
                  <a:pt x="445495" y="518395"/>
                  <a:pt x="445495" y="518395"/>
                </a:cubicBezTo>
                <a:cubicBezTo>
                  <a:pt x="440733" y="521570"/>
                  <a:pt x="442320" y="520776"/>
                  <a:pt x="438351" y="518395"/>
                </a:cubicBezTo>
                <a:cubicBezTo>
                  <a:pt x="434382" y="516014"/>
                  <a:pt x="447479" y="515220"/>
                  <a:pt x="421682" y="504108"/>
                </a:cubicBezTo>
                <a:cubicBezTo>
                  <a:pt x="395885" y="492996"/>
                  <a:pt x="328020" y="466801"/>
                  <a:pt x="283570" y="451720"/>
                </a:cubicBezTo>
                <a:cubicBezTo>
                  <a:pt x="239120" y="436639"/>
                  <a:pt x="201020" y="423939"/>
                  <a:pt x="154982" y="413620"/>
                </a:cubicBezTo>
                <a:cubicBezTo>
                  <a:pt x="108945" y="403301"/>
                  <a:pt x="4964" y="408064"/>
                  <a:pt x="201" y="38504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Freeform: Shape 34">
            <a:extLst>
              <a:ext uri="{FF2B5EF4-FFF2-40B4-BE49-F238E27FC236}">
                <a16:creationId xmlns:a16="http://schemas.microsoft.com/office/drawing/2014/main" id="{AF0DAED5-A259-47DC-83A8-90D4C6C02BC5}"/>
              </a:ext>
            </a:extLst>
          </p:cNvPr>
          <p:cNvSpPr/>
          <p:nvPr/>
        </p:nvSpPr>
        <p:spPr>
          <a:xfrm>
            <a:off x="6853783" y="3866819"/>
            <a:ext cx="1321820" cy="569784"/>
          </a:xfrm>
          <a:custGeom>
            <a:avLst/>
            <a:gdLst>
              <a:gd name="connsiteX0" fmla="*/ 543192 w 1131674"/>
              <a:gd name="connsiteY0" fmla="*/ 1459 h 569784"/>
              <a:gd name="connsiteX1" fmla="*/ 400317 w 1131674"/>
              <a:gd name="connsiteY1" fmla="*/ 115759 h 569784"/>
              <a:gd name="connsiteX2" fmla="*/ 281255 w 1131674"/>
              <a:gd name="connsiteY2" fmla="*/ 187196 h 569784"/>
              <a:gd name="connsiteX3" fmla="*/ 190767 w 1131674"/>
              <a:gd name="connsiteY3" fmla="*/ 251490 h 569784"/>
              <a:gd name="connsiteX4" fmla="*/ 100280 w 1131674"/>
              <a:gd name="connsiteY4" fmla="*/ 287209 h 569784"/>
              <a:gd name="connsiteX5" fmla="*/ 31224 w 1131674"/>
              <a:gd name="connsiteY5" fmla="*/ 301496 h 569784"/>
              <a:gd name="connsiteX6" fmla="*/ 14555 w 1131674"/>
              <a:gd name="connsiteY6" fmla="*/ 301496 h 569784"/>
              <a:gd name="connsiteX7" fmla="*/ 12174 w 1131674"/>
              <a:gd name="connsiteY7" fmla="*/ 303878 h 569784"/>
              <a:gd name="connsiteX8" fmla="*/ 19317 w 1131674"/>
              <a:gd name="connsiteY8" fmla="*/ 320546 h 569784"/>
              <a:gd name="connsiteX9" fmla="*/ 247917 w 1131674"/>
              <a:gd name="connsiteY9" fmla="*/ 384840 h 569784"/>
              <a:gd name="connsiteX10" fmla="*/ 540811 w 1131674"/>
              <a:gd name="connsiteY10" fmla="*/ 477709 h 569784"/>
              <a:gd name="connsiteX11" fmla="*/ 817036 w 1131674"/>
              <a:gd name="connsiteY11" fmla="*/ 563434 h 569784"/>
              <a:gd name="connsiteX12" fmla="*/ 831324 w 1131674"/>
              <a:gd name="connsiteY12" fmla="*/ 563434 h 569784"/>
              <a:gd name="connsiteX13" fmla="*/ 838467 w 1131674"/>
              <a:gd name="connsiteY13" fmla="*/ 553909 h 569784"/>
              <a:gd name="connsiteX14" fmla="*/ 836086 w 1131674"/>
              <a:gd name="connsiteY14" fmla="*/ 544384 h 569784"/>
              <a:gd name="connsiteX15" fmla="*/ 828942 w 1131674"/>
              <a:gd name="connsiteY15" fmla="*/ 527715 h 569784"/>
              <a:gd name="connsiteX16" fmla="*/ 836086 w 1131674"/>
              <a:gd name="connsiteY16" fmla="*/ 480090 h 569784"/>
              <a:gd name="connsiteX17" fmla="*/ 855136 w 1131674"/>
              <a:gd name="connsiteY17" fmla="*/ 437228 h 569784"/>
              <a:gd name="connsiteX18" fmla="*/ 955149 w 1131674"/>
              <a:gd name="connsiteY18" fmla="*/ 322928 h 569784"/>
              <a:gd name="connsiteX19" fmla="*/ 1067067 w 1131674"/>
              <a:gd name="connsiteY19" fmla="*/ 222915 h 569784"/>
              <a:gd name="connsiteX20" fmla="*/ 1121836 w 1131674"/>
              <a:gd name="connsiteY20" fmla="*/ 170528 h 569784"/>
              <a:gd name="connsiteX21" fmla="*/ 1128980 w 1131674"/>
              <a:gd name="connsiteY21" fmla="*/ 168146 h 569784"/>
              <a:gd name="connsiteX22" fmla="*/ 1131361 w 1131674"/>
              <a:gd name="connsiteY22" fmla="*/ 163384 h 569784"/>
              <a:gd name="connsiteX23" fmla="*/ 1128980 w 1131674"/>
              <a:gd name="connsiteY23" fmla="*/ 151478 h 569784"/>
              <a:gd name="connsiteX24" fmla="*/ 1107549 w 1131674"/>
              <a:gd name="connsiteY24" fmla="*/ 151478 h 569784"/>
              <a:gd name="connsiteX25" fmla="*/ 893236 w 1131674"/>
              <a:gd name="connsiteY25" fmla="*/ 96709 h 569784"/>
              <a:gd name="connsiteX26" fmla="*/ 721786 w 1131674"/>
              <a:gd name="connsiteY26" fmla="*/ 53846 h 569784"/>
              <a:gd name="connsiteX27" fmla="*/ 543192 w 1131674"/>
              <a:gd name="connsiteY27" fmla="*/ 1459 h 56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31674" h="569784">
                <a:moveTo>
                  <a:pt x="543192" y="1459"/>
                </a:moveTo>
                <a:cubicBezTo>
                  <a:pt x="489614" y="11778"/>
                  <a:pt x="443973" y="84803"/>
                  <a:pt x="400317" y="115759"/>
                </a:cubicBezTo>
                <a:cubicBezTo>
                  <a:pt x="356661" y="146715"/>
                  <a:pt x="316180" y="164574"/>
                  <a:pt x="281255" y="187196"/>
                </a:cubicBezTo>
                <a:cubicBezTo>
                  <a:pt x="246330" y="209818"/>
                  <a:pt x="220929" y="234821"/>
                  <a:pt x="190767" y="251490"/>
                </a:cubicBezTo>
                <a:cubicBezTo>
                  <a:pt x="160605" y="268159"/>
                  <a:pt x="126871" y="278875"/>
                  <a:pt x="100280" y="287209"/>
                </a:cubicBezTo>
                <a:cubicBezTo>
                  <a:pt x="73689" y="295543"/>
                  <a:pt x="45511" y="299115"/>
                  <a:pt x="31224" y="301496"/>
                </a:cubicBezTo>
                <a:cubicBezTo>
                  <a:pt x="16936" y="303877"/>
                  <a:pt x="14555" y="301496"/>
                  <a:pt x="14555" y="301496"/>
                </a:cubicBezTo>
                <a:cubicBezTo>
                  <a:pt x="11380" y="301893"/>
                  <a:pt x="11380" y="300703"/>
                  <a:pt x="12174" y="303878"/>
                </a:cubicBezTo>
                <a:cubicBezTo>
                  <a:pt x="12968" y="307053"/>
                  <a:pt x="-19974" y="307052"/>
                  <a:pt x="19317" y="320546"/>
                </a:cubicBezTo>
                <a:cubicBezTo>
                  <a:pt x="58608" y="334040"/>
                  <a:pt x="161001" y="358646"/>
                  <a:pt x="247917" y="384840"/>
                </a:cubicBezTo>
                <a:cubicBezTo>
                  <a:pt x="334833" y="411034"/>
                  <a:pt x="540811" y="477709"/>
                  <a:pt x="540811" y="477709"/>
                </a:cubicBezTo>
                <a:lnTo>
                  <a:pt x="817036" y="563434"/>
                </a:lnTo>
                <a:cubicBezTo>
                  <a:pt x="865455" y="577722"/>
                  <a:pt x="831324" y="563434"/>
                  <a:pt x="831324" y="563434"/>
                </a:cubicBezTo>
                <a:cubicBezTo>
                  <a:pt x="834896" y="561847"/>
                  <a:pt x="838467" y="553909"/>
                  <a:pt x="838467" y="553909"/>
                </a:cubicBezTo>
                <a:cubicBezTo>
                  <a:pt x="839261" y="550734"/>
                  <a:pt x="837673" y="548750"/>
                  <a:pt x="836086" y="544384"/>
                </a:cubicBezTo>
                <a:cubicBezTo>
                  <a:pt x="834499" y="540018"/>
                  <a:pt x="828942" y="538431"/>
                  <a:pt x="828942" y="527715"/>
                </a:cubicBezTo>
                <a:cubicBezTo>
                  <a:pt x="828942" y="516999"/>
                  <a:pt x="831720" y="495171"/>
                  <a:pt x="836086" y="480090"/>
                </a:cubicBezTo>
                <a:cubicBezTo>
                  <a:pt x="840452" y="465009"/>
                  <a:pt x="835292" y="463422"/>
                  <a:pt x="855136" y="437228"/>
                </a:cubicBezTo>
                <a:cubicBezTo>
                  <a:pt x="874980" y="411034"/>
                  <a:pt x="919827" y="358647"/>
                  <a:pt x="955149" y="322928"/>
                </a:cubicBezTo>
                <a:cubicBezTo>
                  <a:pt x="990471" y="287209"/>
                  <a:pt x="1039286" y="248315"/>
                  <a:pt x="1067067" y="222915"/>
                </a:cubicBezTo>
                <a:cubicBezTo>
                  <a:pt x="1094848" y="197515"/>
                  <a:pt x="1121836" y="170528"/>
                  <a:pt x="1121836" y="170528"/>
                </a:cubicBezTo>
                <a:cubicBezTo>
                  <a:pt x="1132155" y="161400"/>
                  <a:pt x="1128980" y="168146"/>
                  <a:pt x="1128980" y="168146"/>
                </a:cubicBezTo>
                <a:cubicBezTo>
                  <a:pt x="1130567" y="166955"/>
                  <a:pt x="1131361" y="166162"/>
                  <a:pt x="1131361" y="163384"/>
                </a:cubicBezTo>
                <a:cubicBezTo>
                  <a:pt x="1131361" y="160606"/>
                  <a:pt x="1132949" y="153462"/>
                  <a:pt x="1128980" y="151478"/>
                </a:cubicBezTo>
                <a:cubicBezTo>
                  <a:pt x="1125011" y="149494"/>
                  <a:pt x="1146840" y="160606"/>
                  <a:pt x="1107549" y="151478"/>
                </a:cubicBezTo>
                <a:cubicBezTo>
                  <a:pt x="1068258" y="142350"/>
                  <a:pt x="893236" y="96709"/>
                  <a:pt x="893236" y="96709"/>
                </a:cubicBezTo>
                <a:cubicBezTo>
                  <a:pt x="828942" y="80437"/>
                  <a:pt x="778142" y="69324"/>
                  <a:pt x="721786" y="53846"/>
                </a:cubicBezTo>
                <a:cubicBezTo>
                  <a:pt x="665430" y="38368"/>
                  <a:pt x="596770" y="-8860"/>
                  <a:pt x="543192" y="14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Freeform: Shape 35">
            <a:extLst>
              <a:ext uri="{FF2B5EF4-FFF2-40B4-BE49-F238E27FC236}">
                <a16:creationId xmlns:a16="http://schemas.microsoft.com/office/drawing/2014/main" id="{27281C6A-CE05-42EC-AA67-847DA410C002}"/>
              </a:ext>
            </a:extLst>
          </p:cNvPr>
          <p:cNvSpPr/>
          <p:nvPr/>
        </p:nvSpPr>
        <p:spPr>
          <a:xfrm>
            <a:off x="7401473" y="4574619"/>
            <a:ext cx="1002298" cy="668111"/>
          </a:xfrm>
          <a:custGeom>
            <a:avLst/>
            <a:gdLst>
              <a:gd name="connsiteX0" fmla="*/ 426355 w 863331"/>
              <a:gd name="connsiteY0" fmla="*/ 0 h 632225"/>
              <a:gd name="connsiteX1" fmla="*/ 219186 w 863331"/>
              <a:gd name="connsiteY1" fmla="*/ 226219 h 632225"/>
              <a:gd name="connsiteX2" fmla="*/ 23923 w 863331"/>
              <a:gd name="connsiteY2" fmla="*/ 438150 h 632225"/>
              <a:gd name="connsiteX3" fmla="*/ 12017 w 863331"/>
              <a:gd name="connsiteY3" fmla="*/ 442913 h 632225"/>
              <a:gd name="connsiteX4" fmla="*/ 111 w 863331"/>
              <a:gd name="connsiteY4" fmla="*/ 459582 h 632225"/>
              <a:gd name="connsiteX5" fmla="*/ 7255 w 863331"/>
              <a:gd name="connsiteY5" fmla="*/ 464344 h 632225"/>
              <a:gd name="connsiteX6" fmla="*/ 26305 w 863331"/>
              <a:gd name="connsiteY6" fmla="*/ 466725 h 632225"/>
              <a:gd name="connsiteX7" fmla="*/ 42973 w 863331"/>
              <a:gd name="connsiteY7" fmla="*/ 471488 h 632225"/>
              <a:gd name="connsiteX8" fmla="*/ 200136 w 863331"/>
              <a:gd name="connsiteY8" fmla="*/ 514350 h 632225"/>
              <a:gd name="connsiteX9" fmla="*/ 421592 w 863331"/>
              <a:gd name="connsiteY9" fmla="*/ 595313 h 632225"/>
              <a:gd name="connsiteX10" fmla="*/ 504936 w 863331"/>
              <a:gd name="connsiteY10" fmla="*/ 626269 h 632225"/>
              <a:gd name="connsiteX11" fmla="*/ 514461 w 863331"/>
              <a:gd name="connsiteY11" fmla="*/ 631032 h 632225"/>
              <a:gd name="connsiteX12" fmla="*/ 523986 w 863331"/>
              <a:gd name="connsiteY12" fmla="*/ 631032 h 632225"/>
              <a:gd name="connsiteX13" fmla="*/ 526367 w 863331"/>
              <a:gd name="connsiteY13" fmla="*/ 619125 h 632225"/>
              <a:gd name="connsiteX14" fmla="*/ 600186 w 863331"/>
              <a:gd name="connsiteY14" fmla="*/ 504825 h 632225"/>
              <a:gd name="connsiteX15" fmla="*/ 745442 w 863331"/>
              <a:gd name="connsiteY15" fmla="*/ 354807 h 632225"/>
              <a:gd name="connsiteX16" fmla="*/ 843073 w 863331"/>
              <a:gd name="connsiteY16" fmla="*/ 240507 h 632225"/>
              <a:gd name="connsiteX17" fmla="*/ 854980 w 863331"/>
              <a:gd name="connsiteY17" fmla="*/ 219075 h 632225"/>
              <a:gd name="connsiteX18" fmla="*/ 862123 w 863331"/>
              <a:gd name="connsiteY18" fmla="*/ 204788 h 632225"/>
              <a:gd name="connsiteX19" fmla="*/ 862123 w 863331"/>
              <a:gd name="connsiteY19" fmla="*/ 197644 h 632225"/>
              <a:gd name="connsiteX20" fmla="*/ 850217 w 863331"/>
              <a:gd name="connsiteY20" fmla="*/ 192882 h 632225"/>
              <a:gd name="connsiteX21" fmla="*/ 640667 w 863331"/>
              <a:gd name="connsiteY21" fmla="*/ 123825 h 632225"/>
              <a:gd name="connsiteX22" fmla="*/ 543036 w 863331"/>
              <a:gd name="connsiteY22" fmla="*/ 92869 h 632225"/>
              <a:gd name="connsiteX23" fmla="*/ 483505 w 863331"/>
              <a:gd name="connsiteY23" fmla="*/ 66675 h 632225"/>
              <a:gd name="connsiteX24" fmla="*/ 426355 w 863331"/>
              <a:gd name="connsiteY24" fmla="*/ 0 h 63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63331" h="632225">
                <a:moveTo>
                  <a:pt x="426355" y="0"/>
                </a:moveTo>
                <a:lnTo>
                  <a:pt x="219186" y="226219"/>
                </a:lnTo>
                <a:lnTo>
                  <a:pt x="23923" y="438150"/>
                </a:lnTo>
                <a:cubicBezTo>
                  <a:pt x="-10605" y="474266"/>
                  <a:pt x="15985" y="439341"/>
                  <a:pt x="12017" y="442913"/>
                </a:cubicBezTo>
                <a:cubicBezTo>
                  <a:pt x="8049" y="446485"/>
                  <a:pt x="111" y="459582"/>
                  <a:pt x="111" y="459582"/>
                </a:cubicBezTo>
                <a:cubicBezTo>
                  <a:pt x="-683" y="463154"/>
                  <a:pt x="2889" y="463154"/>
                  <a:pt x="7255" y="464344"/>
                </a:cubicBezTo>
                <a:cubicBezTo>
                  <a:pt x="11621" y="465534"/>
                  <a:pt x="20352" y="465534"/>
                  <a:pt x="26305" y="466725"/>
                </a:cubicBezTo>
                <a:cubicBezTo>
                  <a:pt x="32258" y="467916"/>
                  <a:pt x="42973" y="471488"/>
                  <a:pt x="42973" y="471488"/>
                </a:cubicBezTo>
                <a:cubicBezTo>
                  <a:pt x="71945" y="479426"/>
                  <a:pt x="137033" y="493713"/>
                  <a:pt x="200136" y="514350"/>
                </a:cubicBezTo>
                <a:cubicBezTo>
                  <a:pt x="263239" y="534988"/>
                  <a:pt x="421592" y="595313"/>
                  <a:pt x="421592" y="595313"/>
                </a:cubicBezTo>
                <a:lnTo>
                  <a:pt x="504936" y="626269"/>
                </a:lnTo>
                <a:cubicBezTo>
                  <a:pt x="520414" y="632222"/>
                  <a:pt x="514461" y="631032"/>
                  <a:pt x="514461" y="631032"/>
                </a:cubicBezTo>
                <a:cubicBezTo>
                  <a:pt x="517636" y="631826"/>
                  <a:pt x="522002" y="633017"/>
                  <a:pt x="523986" y="631032"/>
                </a:cubicBezTo>
                <a:cubicBezTo>
                  <a:pt x="525970" y="629048"/>
                  <a:pt x="513667" y="640159"/>
                  <a:pt x="526367" y="619125"/>
                </a:cubicBezTo>
                <a:cubicBezTo>
                  <a:pt x="539067" y="598091"/>
                  <a:pt x="563674" y="548878"/>
                  <a:pt x="600186" y="504825"/>
                </a:cubicBezTo>
                <a:cubicBezTo>
                  <a:pt x="636699" y="460772"/>
                  <a:pt x="704961" y="398860"/>
                  <a:pt x="745442" y="354807"/>
                </a:cubicBezTo>
                <a:cubicBezTo>
                  <a:pt x="785923" y="310754"/>
                  <a:pt x="824817" y="263129"/>
                  <a:pt x="843073" y="240507"/>
                </a:cubicBezTo>
                <a:cubicBezTo>
                  <a:pt x="861329" y="217885"/>
                  <a:pt x="854980" y="219075"/>
                  <a:pt x="854980" y="219075"/>
                </a:cubicBezTo>
                <a:cubicBezTo>
                  <a:pt x="858155" y="213122"/>
                  <a:pt x="860932" y="208360"/>
                  <a:pt x="862123" y="204788"/>
                </a:cubicBezTo>
                <a:cubicBezTo>
                  <a:pt x="863314" y="201216"/>
                  <a:pt x="864107" y="199628"/>
                  <a:pt x="862123" y="197644"/>
                </a:cubicBezTo>
                <a:cubicBezTo>
                  <a:pt x="860139" y="195660"/>
                  <a:pt x="850217" y="192882"/>
                  <a:pt x="850217" y="192882"/>
                </a:cubicBezTo>
                <a:lnTo>
                  <a:pt x="640667" y="123825"/>
                </a:lnTo>
                <a:cubicBezTo>
                  <a:pt x="589470" y="107156"/>
                  <a:pt x="569229" y="102394"/>
                  <a:pt x="543036" y="92869"/>
                </a:cubicBezTo>
                <a:cubicBezTo>
                  <a:pt x="516843" y="83344"/>
                  <a:pt x="502158" y="80566"/>
                  <a:pt x="483505" y="66675"/>
                </a:cubicBezTo>
                <a:cubicBezTo>
                  <a:pt x="464852" y="52784"/>
                  <a:pt x="447984" y="31154"/>
                  <a:pt x="42635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For SS4U_2">
            <a:hlinkClick r:id="" action="ppaction://media"/>
            <a:extLst>
              <a:ext uri="{FF2B5EF4-FFF2-40B4-BE49-F238E27FC236}">
                <a16:creationId xmlns:a16="http://schemas.microsoft.com/office/drawing/2014/main" id="{7ADB653F-3D12-4BF0-B061-B3AF8ACC21AF}"/>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6"/>
          <a:srcRect t="8147" b="7504"/>
          <a:stretch/>
        </p:blipFill>
        <p:spPr>
          <a:xfrm>
            <a:off x="457263" y="3664788"/>
            <a:ext cx="3976647" cy="2236143"/>
          </a:xfrm>
          <a:prstGeom prst="rect">
            <a:avLst/>
          </a:prstGeom>
        </p:spPr>
      </p:pic>
      <p:sp>
        <p:nvSpPr>
          <p:cNvPr id="16" name="Text Placeholder 5">
            <a:extLst>
              <a:ext uri="{FF2B5EF4-FFF2-40B4-BE49-F238E27FC236}">
                <a16:creationId xmlns:a16="http://schemas.microsoft.com/office/drawing/2014/main" id="{08FA0120-E7B0-474C-853E-B01FE6FF508A}"/>
              </a:ext>
            </a:extLst>
          </p:cNvPr>
          <p:cNvSpPr txBox="1">
            <a:spLocks/>
          </p:cNvSpPr>
          <p:nvPr/>
        </p:nvSpPr>
        <p:spPr>
          <a:xfrm>
            <a:off x="628651" y="5900931"/>
            <a:ext cx="3865562" cy="1793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900" b="1" kern="1200">
                <a:solidFill>
                  <a:srgbClr val="01A0D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t>Source: Safe System Solutions</a:t>
            </a:r>
            <a:endParaRPr lang="en-AU" dirty="0"/>
          </a:p>
        </p:txBody>
      </p:sp>
      <p:sp>
        <p:nvSpPr>
          <p:cNvPr id="17" name="Arrow: Chevron 16">
            <a:extLst>
              <a:ext uri="{FF2B5EF4-FFF2-40B4-BE49-F238E27FC236}">
                <a16:creationId xmlns:a16="http://schemas.microsoft.com/office/drawing/2014/main" id="{D08C09FC-39FD-49E0-982E-A2207CA1B174}"/>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5" name="TAC_MOD3_SNIP2_SLIDE_16_PARA_A">
            <a:hlinkClick r:id="" action="ppaction://media"/>
            <a:extLst>
              <a:ext uri="{FF2B5EF4-FFF2-40B4-BE49-F238E27FC236}">
                <a16:creationId xmlns:a16="http://schemas.microsoft.com/office/drawing/2014/main" id="{BDA71929-A430-4054-9F32-0F82A90CEF87}"/>
              </a:ext>
            </a:extLst>
          </p:cNvPr>
          <p:cNvPicPr>
            <a:picLocks noChangeAspect="1"/>
          </p:cNvPicPr>
          <p:nvPr>
            <a:audioFile r:link="rId5"/>
            <p:extLst>
              <p:ext uri="{DAA4B4D4-6D71-4841-9C94-3DE7FCFB9230}">
                <p14:media xmlns:p14="http://schemas.microsoft.com/office/powerpoint/2010/main" r:embed="rId4"/>
              </p:ext>
            </p:extLst>
          </p:nvPr>
        </p:nvPicPr>
        <p:blipFill>
          <a:blip r:embed="rId17"/>
          <a:stretch>
            <a:fillRect/>
          </a:stretch>
        </p:blipFill>
        <p:spPr>
          <a:xfrm>
            <a:off x="9422679" y="0"/>
            <a:ext cx="609600" cy="609600"/>
          </a:xfrm>
          <a:prstGeom prst="rect">
            <a:avLst/>
          </a:prstGeom>
        </p:spPr>
      </p:pic>
      <p:pic>
        <p:nvPicPr>
          <p:cNvPr id="9" name="TAC_MOD3_SNIP2_SLIDE_16_PARA_B">
            <a:hlinkClick r:id="" action="ppaction://media"/>
            <a:extLst>
              <a:ext uri="{FF2B5EF4-FFF2-40B4-BE49-F238E27FC236}">
                <a16:creationId xmlns:a16="http://schemas.microsoft.com/office/drawing/2014/main" id="{12EAF197-EA73-4FBB-A37A-6B8032C0192E}"/>
              </a:ext>
            </a:extLst>
          </p:cNvPr>
          <p:cNvPicPr>
            <a:picLocks noChangeAspect="1"/>
          </p:cNvPicPr>
          <p:nvPr>
            <a:audioFile r:link="rId7"/>
            <p:extLst>
              <p:ext uri="{DAA4B4D4-6D71-4841-9C94-3DE7FCFB9230}">
                <p14:media xmlns:p14="http://schemas.microsoft.com/office/powerpoint/2010/main" r:embed="rId6"/>
              </p:ext>
            </p:extLst>
          </p:nvPr>
        </p:nvPicPr>
        <p:blipFill>
          <a:blip r:embed="rId17"/>
          <a:stretch>
            <a:fillRect/>
          </a:stretch>
        </p:blipFill>
        <p:spPr>
          <a:xfrm>
            <a:off x="9422679" y="773472"/>
            <a:ext cx="609600" cy="609600"/>
          </a:xfrm>
          <a:prstGeom prst="rect">
            <a:avLst/>
          </a:prstGeom>
        </p:spPr>
      </p:pic>
      <p:pic>
        <p:nvPicPr>
          <p:cNvPr id="10" name="TAC_MOD3_SNIP2_SLIDE_16_PARA_C">
            <a:hlinkClick r:id="" action="ppaction://media"/>
            <a:extLst>
              <a:ext uri="{FF2B5EF4-FFF2-40B4-BE49-F238E27FC236}">
                <a16:creationId xmlns:a16="http://schemas.microsoft.com/office/drawing/2014/main" id="{A2C37BDC-EF4C-4A08-AA96-B06FEDFB4132}"/>
              </a:ext>
            </a:extLst>
          </p:cNvPr>
          <p:cNvPicPr>
            <a:picLocks noChangeAspect="1"/>
          </p:cNvPicPr>
          <p:nvPr>
            <a:audioFile r:link="rId9"/>
            <p:extLst>
              <p:ext uri="{DAA4B4D4-6D71-4841-9C94-3DE7FCFB9230}">
                <p14:media xmlns:p14="http://schemas.microsoft.com/office/powerpoint/2010/main" r:embed="rId8"/>
              </p:ext>
            </p:extLst>
          </p:nvPr>
        </p:nvPicPr>
        <p:blipFill>
          <a:blip r:embed="rId17"/>
          <a:stretch>
            <a:fillRect/>
          </a:stretch>
        </p:blipFill>
        <p:spPr>
          <a:xfrm>
            <a:off x="9422679" y="1549593"/>
            <a:ext cx="609600" cy="609600"/>
          </a:xfrm>
          <a:prstGeom prst="rect">
            <a:avLst/>
          </a:prstGeom>
        </p:spPr>
      </p:pic>
      <p:pic>
        <p:nvPicPr>
          <p:cNvPr id="12" name="TAC_MOD3_SNIP2_SLIDE_16_PARA_D">
            <a:hlinkClick r:id="" action="ppaction://media"/>
            <a:extLst>
              <a:ext uri="{FF2B5EF4-FFF2-40B4-BE49-F238E27FC236}">
                <a16:creationId xmlns:a16="http://schemas.microsoft.com/office/drawing/2014/main" id="{812F83A0-CE3E-4E8B-9948-C3C8B99CD841}"/>
              </a:ext>
            </a:extLst>
          </p:cNvPr>
          <p:cNvPicPr>
            <a:picLocks noChangeAspect="1"/>
          </p:cNvPicPr>
          <p:nvPr>
            <a:audioFile r:link="rId11"/>
            <p:extLst>
              <p:ext uri="{DAA4B4D4-6D71-4841-9C94-3DE7FCFB9230}">
                <p14:media xmlns:p14="http://schemas.microsoft.com/office/powerpoint/2010/main" r:embed="rId10"/>
              </p:ext>
            </p:extLst>
          </p:nvPr>
        </p:nvPicPr>
        <p:blipFill>
          <a:blip r:embed="rId17"/>
          <a:stretch>
            <a:fillRect/>
          </a:stretch>
        </p:blipFill>
        <p:spPr>
          <a:xfrm>
            <a:off x="9422679" y="2325714"/>
            <a:ext cx="609600" cy="609600"/>
          </a:xfrm>
          <a:prstGeom prst="rect">
            <a:avLst/>
          </a:prstGeom>
        </p:spPr>
      </p:pic>
    </p:spTree>
    <p:custDataLst>
      <p:tags r:id="rId1"/>
    </p:custDataLst>
    <p:extLst>
      <p:ext uri="{BB962C8B-B14F-4D97-AF65-F5344CB8AC3E}">
        <p14:creationId xmlns:p14="http://schemas.microsoft.com/office/powerpoint/2010/main" val="119309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par>
                                <p:cTn id="14" presetID="1" presetClass="mediacall" presetSubtype="0" fill="hold" nodeType="withEffect">
                                  <p:stCondLst>
                                    <p:cond delay="1000"/>
                                  </p:stCondLst>
                                  <p:childTnLst>
                                    <p:cmd type="call" cmd="playFrom(0.0)">
                                      <p:cBhvr>
                                        <p:cTn id="15" dur="20345" fill="hold"/>
                                        <p:tgtEl>
                                          <p:spTgt spid="5"/>
                                        </p:tgtEl>
                                      </p:cBhvr>
                                    </p:cmd>
                                  </p:childTnLst>
                                </p:cTn>
                              </p:par>
                            </p:childTnLst>
                          </p:cTn>
                        </p:par>
                        <p:par>
                          <p:cTn id="16" fill="hold">
                            <p:stCondLst>
                              <p:cond delay="21345"/>
                            </p:stCondLst>
                            <p:childTnLst>
                              <p:par>
                                <p:cTn id="17" presetID="3" presetClass="mediacall" presetSubtype="0" fill="hold" nodeType="afterEffect">
                                  <p:stCondLst>
                                    <p:cond delay="500"/>
                                  </p:stCondLst>
                                  <p:childTnLst>
                                    <p:cmd type="call" cmd="stop">
                                      <p:cBhvr>
                                        <p:cTn id="18" dur="1" fill="hold"/>
                                        <p:tgtEl>
                                          <p:spTgt spid="5"/>
                                        </p:tgtEl>
                                      </p:cBhvr>
                                    </p:cmd>
                                  </p:childTnLst>
                                </p:cTn>
                              </p:par>
                              <p:par>
                                <p:cTn id="19" presetID="10" presetClass="entr" presetSubtype="0" fill="hold" grpId="0" nodeType="withEffect">
                                  <p:stCondLst>
                                    <p:cond delay="5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500"/>
                                        <p:tgtEl>
                                          <p:spTgt spid="2">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1" presetClass="mediacall" presetSubtype="0" fill="hold" nodeType="withEffect">
                                  <p:stCondLst>
                                    <p:cond delay="1000"/>
                                  </p:stCondLst>
                                  <p:childTnLst>
                                    <p:cmd type="call" cmd="playFrom(0.0)">
                                      <p:cBhvr>
                                        <p:cTn id="31" dur="21518" fill="hold"/>
                                        <p:tgtEl>
                                          <p:spTgt spid="9"/>
                                        </p:tgtEl>
                                      </p:cBhvr>
                                    </p:cmd>
                                  </p:childTnLst>
                                </p:cTn>
                              </p:par>
                            </p:childTnLst>
                          </p:cTn>
                        </p:par>
                        <p:par>
                          <p:cTn id="32" fill="hold">
                            <p:stCondLst>
                              <p:cond delay="22518"/>
                            </p:stCondLst>
                            <p:childTnLst>
                              <p:par>
                                <p:cTn id="33" presetID="3" presetClass="mediacall" presetSubtype="0" fill="hold" nodeType="afterEffect">
                                  <p:stCondLst>
                                    <p:cond delay="500"/>
                                  </p:stCondLst>
                                  <p:childTnLst>
                                    <p:cmd type="call" cmd="stop">
                                      <p:cBhvr>
                                        <p:cTn id="34" dur="1" fill="hold"/>
                                        <p:tgtEl>
                                          <p:spTgt spid="9"/>
                                        </p:tgtEl>
                                      </p:cBhvr>
                                    </p:cmd>
                                  </p:childTnLst>
                                </p:cTn>
                              </p:par>
                              <p:par>
                                <p:cTn id="35" presetID="10" presetClass="entr" presetSubtype="0" fill="hold" grpId="2" nodeType="withEffect">
                                  <p:stCondLst>
                                    <p:cond delay="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
                                            <p:txEl>
                                              <p:pRg st="0" end="0"/>
                                            </p:txEl>
                                          </p:spTgt>
                                        </p:tgtEl>
                                        <p:attrNameLst>
                                          <p:attrName>style.visibility</p:attrName>
                                        </p:attrNameLst>
                                      </p:cBhvr>
                                      <p:to>
                                        <p:strVal val="visible"/>
                                      </p:to>
                                    </p:set>
                                    <p:animEffect transition="in" filter="fade">
                                      <p:cBhvr>
                                        <p:cTn id="45" dur="500"/>
                                        <p:tgtEl>
                                          <p:spTgt spid="7">
                                            <p:txEl>
                                              <p:pRg st="0" end="0"/>
                                            </p:txEl>
                                          </p:spTgt>
                                        </p:tgtEl>
                                      </p:cBhvr>
                                    </p:animEffect>
                                  </p:childTnLst>
                                </p:cTn>
                              </p:par>
                              <p:par>
                                <p:cTn id="46" presetID="10" presetClass="exit" presetSubtype="0" fill="hold" grpId="3" nodeType="with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cTn>
                              </p:par>
                              <p:par>
                                <p:cTn id="49" presetID="10" presetClass="entr" presetSubtype="0" fill="hold" grpId="0" nodeType="withEffect">
                                  <p:stCondLst>
                                    <p:cond delay="100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250"/>
                                        <p:tgtEl>
                                          <p:spTgt spid="34"/>
                                        </p:tgtEl>
                                      </p:cBhvr>
                                    </p:animEffect>
                                  </p:childTnLst>
                                </p:cTn>
                              </p:par>
                              <p:par>
                                <p:cTn id="52" presetID="10" presetClass="entr" presetSubtype="0" fill="hold" grpId="0" nodeType="withEffect">
                                  <p:stCondLst>
                                    <p:cond delay="100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250"/>
                                        <p:tgtEl>
                                          <p:spTgt spid="33"/>
                                        </p:tgtEl>
                                      </p:cBhvr>
                                    </p:animEffect>
                                  </p:childTnLst>
                                </p:cTn>
                              </p:par>
                              <p:par>
                                <p:cTn id="55" presetID="10" presetClass="entr" presetSubtype="0" fill="hold" grpId="0" nodeType="withEffect">
                                  <p:stCondLst>
                                    <p:cond delay="100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250"/>
                                        <p:tgtEl>
                                          <p:spTgt spid="36"/>
                                        </p:tgtEl>
                                      </p:cBhvr>
                                    </p:animEffect>
                                  </p:childTnLst>
                                </p:cTn>
                              </p:par>
                              <p:par>
                                <p:cTn id="58" presetID="10" presetClass="entr" presetSubtype="0" fill="hold" grpId="0" nodeType="withEffect">
                                  <p:stCondLst>
                                    <p:cond delay="100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250"/>
                                        <p:tgtEl>
                                          <p:spTgt spid="35"/>
                                        </p:tgtEl>
                                      </p:cBhvr>
                                    </p:animEffect>
                                  </p:childTnLst>
                                </p:cTn>
                              </p:par>
                              <p:par>
                                <p:cTn id="61" presetID="10" presetClass="exit" presetSubtype="0" fill="hold" grpId="1" nodeType="withEffect">
                                  <p:stCondLst>
                                    <p:cond delay="1250"/>
                                  </p:stCondLst>
                                  <p:childTnLst>
                                    <p:animEffect transition="out" filter="fade">
                                      <p:cBhvr>
                                        <p:cTn id="62" dur="250"/>
                                        <p:tgtEl>
                                          <p:spTgt spid="34"/>
                                        </p:tgtEl>
                                      </p:cBhvr>
                                    </p:animEffect>
                                    <p:set>
                                      <p:cBhvr>
                                        <p:cTn id="63" dur="1" fill="hold">
                                          <p:stCondLst>
                                            <p:cond delay="249"/>
                                          </p:stCondLst>
                                        </p:cTn>
                                        <p:tgtEl>
                                          <p:spTgt spid="34"/>
                                        </p:tgtEl>
                                        <p:attrNameLst>
                                          <p:attrName>style.visibility</p:attrName>
                                        </p:attrNameLst>
                                      </p:cBhvr>
                                      <p:to>
                                        <p:strVal val="hidden"/>
                                      </p:to>
                                    </p:set>
                                  </p:childTnLst>
                                </p:cTn>
                              </p:par>
                              <p:par>
                                <p:cTn id="64" presetID="10" presetClass="exit" presetSubtype="0" fill="hold" grpId="1" nodeType="withEffect">
                                  <p:stCondLst>
                                    <p:cond delay="1250"/>
                                  </p:stCondLst>
                                  <p:childTnLst>
                                    <p:animEffect transition="out" filter="fade">
                                      <p:cBhvr>
                                        <p:cTn id="65" dur="250"/>
                                        <p:tgtEl>
                                          <p:spTgt spid="33"/>
                                        </p:tgtEl>
                                      </p:cBhvr>
                                    </p:animEffect>
                                    <p:set>
                                      <p:cBhvr>
                                        <p:cTn id="66" dur="1" fill="hold">
                                          <p:stCondLst>
                                            <p:cond delay="249"/>
                                          </p:stCondLst>
                                        </p:cTn>
                                        <p:tgtEl>
                                          <p:spTgt spid="33"/>
                                        </p:tgtEl>
                                        <p:attrNameLst>
                                          <p:attrName>style.visibility</p:attrName>
                                        </p:attrNameLst>
                                      </p:cBhvr>
                                      <p:to>
                                        <p:strVal val="hidden"/>
                                      </p:to>
                                    </p:set>
                                  </p:childTnLst>
                                </p:cTn>
                              </p:par>
                              <p:par>
                                <p:cTn id="67" presetID="10" presetClass="exit" presetSubtype="0" fill="hold" grpId="1" nodeType="withEffect">
                                  <p:stCondLst>
                                    <p:cond delay="1250"/>
                                  </p:stCondLst>
                                  <p:childTnLst>
                                    <p:animEffect transition="out" filter="fade">
                                      <p:cBhvr>
                                        <p:cTn id="68" dur="250"/>
                                        <p:tgtEl>
                                          <p:spTgt spid="36"/>
                                        </p:tgtEl>
                                      </p:cBhvr>
                                    </p:animEffect>
                                    <p:set>
                                      <p:cBhvr>
                                        <p:cTn id="69" dur="1" fill="hold">
                                          <p:stCondLst>
                                            <p:cond delay="249"/>
                                          </p:stCondLst>
                                        </p:cTn>
                                        <p:tgtEl>
                                          <p:spTgt spid="36"/>
                                        </p:tgtEl>
                                        <p:attrNameLst>
                                          <p:attrName>style.visibility</p:attrName>
                                        </p:attrNameLst>
                                      </p:cBhvr>
                                      <p:to>
                                        <p:strVal val="hidden"/>
                                      </p:to>
                                    </p:set>
                                  </p:childTnLst>
                                </p:cTn>
                              </p:par>
                              <p:par>
                                <p:cTn id="70" presetID="10" presetClass="exit" presetSubtype="0" fill="hold" grpId="1" nodeType="withEffect">
                                  <p:stCondLst>
                                    <p:cond delay="1250"/>
                                  </p:stCondLst>
                                  <p:childTnLst>
                                    <p:animEffect transition="out" filter="fade">
                                      <p:cBhvr>
                                        <p:cTn id="71" dur="250"/>
                                        <p:tgtEl>
                                          <p:spTgt spid="35"/>
                                        </p:tgtEl>
                                      </p:cBhvr>
                                    </p:animEffect>
                                    <p:set>
                                      <p:cBhvr>
                                        <p:cTn id="72" dur="1" fill="hold">
                                          <p:stCondLst>
                                            <p:cond delay="249"/>
                                          </p:stCondLst>
                                        </p:cTn>
                                        <p:tgtEl>
                                          <p:spTgt spid="35"/>
                                        </p:tgtEl>
                                        <p:attrNameLst>
                                          <p:attrName>style.visibility</p:attrName>
                                        </p:attrNameLst>
                                      </p:cBhvr>
                                      <p:to>
                                        <p:strVal val="hidden"/>
                                      </p:to>
                                    </p:set>
                                  </p:childTnLst>
                                </p:cTn>
                              </p:par>
                              <p:par>
                                <p:cTn id="73" presetID="1" presetClass="mediacall" presetSubtype="0" fill="hold" nodeType="withEffect">
                                  <p:stCondLst>
                                    <p:cond delay="1000"/>
                                  </p:stCondLst>
                                  <p:childTnLst>
                                    <p:cmd type="call" cmd="playFrom(0.0)">
                                      <p:cBhvr>
                                        <p:cTn id="74" dur="24518" fill="hold"/>
                                        <p:tgtEl>
                                          <p:spTgt spid="10"/>
                                        </p:tgtEl>
                                      </p:cBhvr>
                                    </p:cmd>
                                  </p:childTnLst>
                                </p:cTn>
                              </p:par>
                            </p:childTnLst>
                          </p:cTn>
                        </p:par>
                        <p:par>
                          <p:cTn id="75" fill="hold">
                            <p:stCondLst>
                              <p:cond delay="25518"/>
                            </p:stCondLst>
                            <p:childTnLst>
                              <p:par>
                                <p:cTn id="76" presetID="3" presetClass="mediacall" presetSubtype="0" fill="hold" nodeType="afterEffect">
                                  <p:stCondLst>
                                    <p:cond delay="500"/>
                                  </p:stCondLst>
                                  <p:childTnLst>
                                    <p:cmd type="call" cmd="stop">
                                      <p:cBhvr>
                                        <p:cTn id="77" dur="1" fill="hold"/>
                                        <p:tgtEl>
                                          <p:spTgt spid="10"/>
                                        </p:tgtEl>
                                      </p:cBhvr>
                                    </p:cmd>
                                  </p:childTnLst>
                                </p:cTn>
                              </p:par>
                              <p:par>
                                <p:cTn id="78" presetID="10" presetClass="entr" presetSubtype="0" fill="hold" grpId="4" nodeType="withEffect">
                                  <p:stCondLst>
                                    <p:cond delay="500"/>
                                  </p:stCondLst>
                                  <p:childTnLst>
                                    <p:set>
                                      <p:cBhvr>
                                        <p:cTn id="79" dur="1" fill="hold">
                                          <p:stCondLst>
                                            <p:cond delay="0"/>
                                          </p:stCondLst>
                                        </p:cTn>
                                        <p:tgtEl>
                                          <p:spTgt spid="17"/>
                                        </p:tgtEl>
                                        <p:attrNameLst>
                                          <p:attrName>style.visibility</p:attrName>
                                        </p:attrNameLst>
                                      </p:cBhvr>
                                      <p:to>
                                        <p:strVal val="visible"/>
                                      </p:to>
                                    </p:set>
                                    <p:animEffect transition="in" filter="fade">
                                      <p:cBhvr>
                                        <p:cTn id="80" dur="500"/>
                                        <p:tgtEl>
                                          <p:spTgt spid="1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
                                            <p:txEl>
                                              <p:pRg st="2" end="2"/>
                                            </p:txEl>
                                          </p:spTgt>
                                        </p:tgtEl>
                                        <p:attrNameLst>
                                          <p:attrName>style.visibility</p:attrName>
                                        </p:attrNameLst>
                                      </p:cBhvr>
                                      <p:to>
                                        <p:strVal val="visible"/>
                                      </p:to>
                                    </p:set>
                                    <p:animEffect transition="in" filter="fade">
                                      <p:cBhvr>
                                        <p:cTn id="85" dur="500"/>
                                        <p:tgtEl>
                                          <p:spTgt spid="2">
                                            <p:txEl>
                                              <p:pRg st="2" end="2"/>
                                            </p:txEl>
                                          </p:spTgt>
                                        </p:tgtEl>
                                      </p:cBhvr>
                                    </p:animEffect>
                                  </p:childTnLst>
                                </p:cTn>
                              </p:par>
                              <p:par>
                                <p:cTn id="86" presetID="10" presetClass="exit" presetSubtype="0" fill="hold" grpId="5" nodeType="withEffect">
                                  <p:stCondLst>
                                    <p:cond delay="0"/>
                                  </p:stCondLst>
                                  <p:childTnLst>
                                    <p:animEffect transition="out" filter="fade">
                                      <p:cBhvr>
                                        <p:cTn id="87" dur="500"/>
                                        <p:tgtEl>
                                          <p:spTgt spid="17"/>
                                        </p:tgtEl>
                                      </p:cBhvr>
                                    </p:animEffect>
                                    <p:set>
                                      <p:cBhvr>
                                        <p:cTn id="88" dur="1" fill="hold">
                                          <p:stCondLst>
                                            <p:cond delay="499"/>
                                          </p:stCondLst>
                                        </p:cTn>
                                        <p:tgtEl>
                                          <p:spTgt spid="17"/>
                                        </p:tgtEl>
                                        <p:attrNameLst>
                                          <p:attrName>style.visibility</p:attrName>
                                        </p:attrNameLst>
                                      </p:cBhvr>
                                      <p:to>
                                        <p:strVal val="hidden"/>
                                      </p:to>
                                    </p:set>
                                  </p:childTnLst>
                                </p:cTn>
                              </p:par>
                              <p:par>
                                <p:cTn id="89" presetID="10" presetClass="entr" presetSubtype="0" fill="hold" nodeType="withEffect">
                                  <p:stCondLst>
                                    <p:cond delay="500"/>
                                  </p:stCondLst>
                                  <p:childTnLst>
                                    <p:set>
                                      <p:cBhvr>
                                        <p:cTn id="90" dur="1" fill="hold">
                                          <p:stCondLst>
                                            <p:cond delay="0"/>
                                          </p:stCondLst>
                                        </p:cTn>
                                        <p:tgtEl>
                                          <p:spTgt spid="11"/>
                                        </p:tgtEl>
                                        <p:attrNameLst>
                                          <p:attrName>style.visibility</p:attrName>
                                        </p:attrNameLst>
                                      </p:cBhvr>
                                      <p:to>
                                        <p:strVal val="visible"/>
                                      </p:to>
                                    </p:set>
                                    <p:animEffect transition="in" filter="fade">
                                      <p:cBhvr>
                                        <p:cTn id="91" dur="500"/>
                                        <p:tgtEl>
                                          <p:spTgt spid="11"/>
                                        </p:tgtEl>
                                      </p:cBhvr>
                                    </p:animEffect>
                                  </p:childTnLst>
                                </p:cTn>
                              </p:par>
                              <p:par>
                                <p:cTn id="92" presetID="10" presetClass="entr" presetSubtype="0" fill="hold" grpId="0" nodeType="withEffect">
                                  <p:stCondLst>
                                    <p:cond delay="500"/>
                                  </p:stCondLst>
                                  <p:childTnLst>
                                    <p:set>
                                      <p:cBhvr>
                                        <p:cTn id="93" dur="1" fill="hold">
                                          <p:stCondLst>
                                            <p:cond delay="0"/>
                                          </p:stCondLst>
                                        </p:cTn>
                                        <p:tgtEl>
                                          <p:spTgt spid="16">
                                            <p:txEl>
                                              <p:pRg st="0" end="0"/>
                                            </p:txEl>
                                          </p:spTgt>
                                        </p:tgtEl>
                                        <p:attrNameLst>
                                          <p:attrName>style.visibility</p:attrName>
                                        </p:attrNameLst>
                                      </p:cBhvr>
                                      <p:to>
                                        <p:strVal val="visible"/>
                                      </p:to>
                                    </p:set>
                                    <p:animEffect transition="in" filter="fade">
                                      <p:cBhvr>
                                        <p:cTn id="94" dur="500"/>
                                        <p:tgtEl>
                                          <p:spTgt spid="16">
                                            <p:txEl>
                                              <p:pRg st="0" end="0"/>
                                            </p:txEl>
                                          </p:spTgt>
                                        </p:tgtEl>
                                      </p:cBhvr>
                                    </p:animEffect>
                                  </p:childTnLst>
                                </p:cTn>
                              </p:par>
                              <p:par>
                                <p:cTn id="95" presetID="1" presetClass="mediacall" presetSubtype="0" fill="hold" nodeType="withEffect">
                                  <p:stCondLst>
                                    <p:cond delay="500"/>
                                  </p:stCondLst>
                                  <p:childTnLst>
                                    <p:cmd type="call" cmd="playFrom(0.0)">
                                      <p:cBhvr>
                                        <p:cTn id="96" dur="12956" fill="hold"/>
                                        <p:tgtEl>
                                          <p:spTgt spid="11"/>
                                        </p:tgtEl>
                                      </p:cBhvr>
                                    </p:cmd>
                                  </p:childTnLst>
                                </p:cTn>
                              </p:par>
                              <p:par>
                                <p:cTn id="97" presetID="1" presetClass="mediacall" presetSubtype="0" fill="hold" nodeType="withEffect">
                                  <p:stCondLst>
                                    <p:cond delay="1000"/>
                                  </p:stCondLst>
                                  <p:childTnLst>
                                    <p:cmd type="call" cmd="playFrom(0.0)">
                                      <p:cBhvr>
                                        <p:cTn id="98" dur="16119" fill="hold"/>
                                        <p:tgtEl>
                                          <p:spTgt spid="12"/>
                                        </p:tgtEl>
                                      </p:cBhvr>
                                    </p:cmd>
                                  </p:childTnLst>
                                </p:cTn>
                              </p:par>
                            </p:childTnLst>
                          </p:cTn>
                        </p:par>
                        <p:par>
                          <p:cTn id="99" fill="hold">
                            <p:stCondLst>
                              <p:cond delay="17119"/>
                            </p:stCondLst>
                            <p:childTnLst>
                              <p:par>
                                <p:cTn id="100" presetID="3" presetClass="mediacall" presetSubtype="0" fill="hold" nodeType="afterEffect">
                                  <p:stCondLst>
                                    <p:cond delay="500"/>
                                  </p:stCondLst>
                                  <p:childTnLst>
                                    <p:cmd type="call" cmd="stop">
                                      <p:cBhvr>
                                        <p:cTn id="101" dur="1" fill="hold"/>
                                        <p:tgtEl>
                                          <p:spTgt spid="12"/>
                                        </p:tgtEl>
                                      </p:cBhvr>
                                    </p:cmd>
                                  </p:childTnLst>
                                </p:cTn>
                              </p:par>
                              <p:par>
                                <p:cTn id="102" presetID="10" presetClass="entr" presetSubtype="0" fill="hold" grpId="6" nodeType="withEffect">
                                  <p:stCondLst>
                                    <p:cond delay="500"/>
                                  </p:stCondLst>
                                  <p:childTnLst>
                                    <p:set>
                                      <p:cBhvr>
                                        <p:cTn id="103" dur="1" fill="hold">
                                          <p:stCondLst>
                                            <p:cond delay="0"/>
                                          </p:stCondLst>
                                        </p:cTn>
                                        <p:tgtEl>
                                          <p:spTgt spid="17"/>
                                        </p:tgtEl>
                                        <p:attrNameLst>
                                          <p:attrName>style.visibility</p:attrName>
                                        </p:attrNameLst>
                                      </p:cBhvr>
                                      <p:to>
                                        <p:strVal val="visible"/>
                                      </p:to>
                                    </p:set>
                                    <p:animEffect transition="in" filter="fade">
                                      <p:cBhvr>
                                        <p:cTn id="10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5" fill="hold" display="0">
                  <p:stCondLst>
                    <p:cond delay="indefinite"/>
                  </p:stCondLst>
                </p:cTn>
                <p:tgtEl>
                  <p:spTgt spid="11"/>
                </p:tgtEl>
              </p:cMediaNode>
            </p:video>
            <p:audio>
              <p:cMediaNode vol="80000">
                <p:cTn id="106" fill="hold" display="0">
                  <p:stCondLst>
                    <p:cond delay="indefinite"/>
                  </p:stCondLst>
                  <p:endCondLst>
                    <p:cond evt="onStopAudio" delay="0">
                      <p:tgtEl>
                        <p:sldTgt/>
                      </p:tgtEl>
                    </p:cond>
                  </p:endCondLst>
                </p:cTn>
                <p:tgtEl>
                  <p:spTgt spid="5"/>
                </p:tgtEl>
              </p:cMediaNode>
            </p:audio>
            <p:audio>
              <p:cMediaNode vol="80000">
                <p:cTn id="107" fill="hold" display="0">
                  <p:stCondLst>
                    <p:cond delay="indefinite"/>
                  </p:stCondLst>
                  <p:endCondLst>
                    <p:cond evt="onStopAudio" delay="0">
                      <p:tgtEl>
                        <p:sldTgt/>
                      </p:tgtEl>
                    </p:cond>
                  </p:endCondLst>
                </p:cTn>
                <p:tgtEl>
                  <p:spTgt spid="9"/>
                </p:tgtEl>
              </p:cMediaNode>
            </p:audio>
            <p:audio>
              <p:cMediaNode vol="80000">
                <p:cTn id="108" fill="hold" display="0">
                  <p:stCondLst>
                    <p:cond delay="indefinite"/>
                  </p:stCondLst>
                  <p:endCondLst>
                    <p:cond evt="onStopAudio" delay="0">
                      <p:tgtEl>
                        <p:sldTgt/>
                      </p:tgtEl>
                    </p:cond>
                  </p:endCondLst>
                </p:cTn>
                <p:tgtEl>
                  <p:spTgt spid="10"/>
                </p:tgtEl>
              </p:cMediaNode>
            </p:audio>
            <p:audio>
              <p:cMediaNode vol="80000">
                <p:cTn id="109" fill="hold" display="0">
                  <p:stCondLst>
                    <p:cond delay="indefinite"/>
                  </p:stCondLst>
                  <p:endCondLst>
                    <p:cond evt="onStopAudio" delay="0">
                      <p:tgtEl>
                        <p:sldTgt/>
                      </p:tgtEl>
                    </p:cond>
                  </p:endCondLst>
                </p:cTn>
                <p:tgtEl>
                  <p:spTgt spid="12"/>
                </p:tgtEl>
              </p:cMediaNode>
            </p:audio>
          </p:childTnLst>
        </p:cTn>
      </p:par>
    </p:tnLst>
    <p:bldLst>
      <p:bldP spid="7" grpId="0" build="p"/>
      <p:bldP spid="6" grpId="0" build="p"/>
      <p:bldP spid="33" grpId="0" animBg="1"/>
      <p:bldP spid="33" grpId="1" animBg="1"/>
      <p:bldP spid="34" grpId="0" animBg="1"/>
      <p:bldP spid="34" grpId="1" animBg="1"/>
      <p:bldP spid="35" grpId="0" animBg="1"/>
      <p:bldP spid="35" grpId="1" animBg="1"/>
      <p:bldP spid="36" grpId="0" animBg="1"/>
      <p:bldP spid="36" grpId="1" animBg="1"/>
      <p:bldP spid="16" grpId="0" build="p"/>
      <p:bldP spid="17" grpId="0" animBg="1"/>
      <p:bldP spid="17" grpId="1" animBg="1"/>
      <p:bldP spid="17" grpId="2" animBg="1"/>
      <p:bldP spid="17" grpId="3" animBg="1"/>
      <p:bldP spid="17" grpId="4" animBg="1"/>
      <p:bldP spid="17" grpId="5" animBg="1"/>
      <p:bldP spid="17" grpId="6" animBg="1"/>
    </p:bldLst>
  </p:timing>
  <p:extLst mod="1">
    <p:ext uri="{E180D4A7-C9FB-4DFB-919C-405C955672EB}">
      <p14:showEvtLst xmlns:p14="http://schemas.microsoft.com/office/powerpoint/2010/main">
        <p14:playEvt time="1754" objId="11"/>
        <p14:stopEvt time="2086" objId="11"/>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195E3D-0A7F-4F15-A0E1-E65B988E9BC4}"/>
              </a:ext>
            </a:extLst>
          </p:cNvPr>
          <p:cNvSpPr>
            <a:spLocks noGrp="1"/>
          </p:cNvSpPr>
          <p:nvPr>
            <p:ph type="body" sz="quarter" idx="10"/>
          </p:nvPr>
        </p:nvSpPr>
        <p:spPr/>
        <p:txBody>
          <a:bodyPr/>
          <a:lstStyle/>
          <a:p>
            <a:r>
              <a:rPr lang="en-AU" dirty="0"/>
              <a:t>Supporting treatments</a:t>
            </a:r>
          </a:p>
        </p:txBody>
      </p:sp>
      <p:sp>
        <p:nvSpPr>
          <p:cNvPr id="3" name="Slide Number Placeholder 2">
            <a:extLst>
              <a:ext uri="{FF2B5EF4-FFF2-40B4-BE49-F238E27FC236}">
                <a16:creationId xmlns:a16="http://schemas.microsoft.com/office/drawing/2014/main" id="{87107E26-642F-4AD4-89D0-F900253678E6}"/>
              </a:ext>
            </a:extLst>
          </p:cNvPr>
          <p:cNvSpPr>
            <a:spLocks noGrp="1"/>
          </p:cNvSpPr>
          <p:nvPr>
            <p:ph type="sldNum" sz="quarter" idx="11"/>
          </p:nvPr>
        </p:nvSpPr>
        <p:spPr/>
        <p:txBody>
          <a:bodyPr/>
          <a:lstStyle/>
          <a:p>
            <a:fld id="{A9D36E53-D99A-0F41-B3E8-EF235B9A2E23}" type="slidenum">
              <a:rPr lang="en-US" smtClean="0"/>
              <a:pPr/>
              <a:t>17</a:t>
            </a:fld>
            <a:endParaRPr lang="en-US" dirty="0"/>
          </a:p>
        </p:txBody>
      </p:sp>
      <p:sp>
        <p:nvSpPr>
          <p:cNvPr id="4" name="Footer Placeholder 3">
            <a:extLst>
              <a:ext uri="{FF2B5EF4-FFF2-40B4-BE49-F238E27FC236}">
                <a16:creationId xmlns:a16="http://schemas.microsoft.com/office/drawing/2014/main" id="{DF3E26F3-926C-4E0B-B5B9-E5CB712D587F}"/>
              </a:ext>
            </a:extLst>
          </p:cNvPr>
          <p:cNvSpPr>
            <a:spLocks noGrp="1"/>
          </p:cNvSpPr>
          <p:nvPr>
            <p:ph type="ftr" sz="quarter" idx="12"/>
          </p:nvPr>
        </p:nvSpPr>
        <p:spPr/>
        <p:txBody>
          <a:bodyPr/>
          <a:lstStyle/>
          <a:p>
            <a:r>
              <a:rPr lang="en-US" dirty="0"/>
              <a:t>Module 3, Snippet 2</a:t>
            </a:r>
          </a:p>
        </p:txBody>
      </p:sp>
      <p:pic>
        <p:nvPicPr>
          <p:cNvPr id="5" name="TAC_MOD3_SNIP2_SLIDE_17_PARA_A">
            <a:hlinkClick r:id="" action="ppaction://media"/>
            <a:extLst>
              <a:ext uri="{FF2B5EF4-FFF2-40B4-BE49-F238E27FC236}">
                <a16:creationId xmlns:a16="http://schemas.microsoft.com/office/drawing/2014/main" id="{4367A264-6775-431F-B8A2-09FC655A81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60766" y="0"/>
            <a:ext cx="609600" cy="609600"/>
          </a:xfrm>
          <a:prstGeom prst="rect">
            <a:avLst/>
          </a:prstGeom>
        </p:spPr>
      </p:pic>
    </p:spTree>
    <p:extLst>
      <p:ext uri="{BB962C8B-B14F-4D97-AF65-F5344CB8AC3E}">
        <p14:creationId xmlns:p14="http://schemas.microsoft.com/office/powerpoint/2010/main" val="1746838581"/>
      </p:ext>
    </p:extLst>
  </p:cSld>
  <p:clrMapOvr>
    <a:masterClrMapping/>
  </p:clrMapOvr>
  <mc:AlternateContent xmlns:mc="http://schemas.openxmlformats.org/markup-compatibility/2006" xmlns:p14="http://schemas.microsoft.com/office/powerpoint/2010/main">
    <mc:Choice Requires="p14">
      <p:transition spd="med" p14:dur="700" advTm="7300">
        <p:fade/>
      </p:transition>
    </mc:Choice>
    <mc:Fallback xmlns="">
      <p:transition spd="med" advTm="73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4818" fill="hold"/>
                                        <p:tgtEl>
                                          <p:spTgt spid="5"/>
                                        </p:tgtEl>
                                      </p:cBhvr>
                                    </p:cmd>
                                  </p:childTnLst>
                                </p:cTn>
                              </p:par>
                            </p:childTnLst>
                          </p:cTn>
                        </p:par>
                        <p:par>
                          <p:cTn id="7" fill="hold">
                            <p:stCondLst>
                              <p:cond delay="5818"/>
                            </p:stCondLst>
                            <p:childTnLst>
                              <p:par>
                                <p:cTn id="8" presetID="3" presetClass="mediacall" presetSubtype="0" fill="hold" nodeType="afterEffect">
                                  <p:stCondLst>
                                    <p:cond delay="500"/>
                                  </p:stCondLst>
                                  <p:childTnLst>
                                    <p:cmd type="call" cmd="stop">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B43267F-4212-43AE-9DA6-424ED9FEBDC0}"/>
              </a:ext>
            </a:extLst>
          </p:cNvPr>
          <p:cNvSpPr>
            <a:spLocks noGrp="1"/>
          </p:cNvSpPr>
          <p:nvPr>
            <p:ph idx="1"/>
          </p:nvPr>
        </p:nvSpPr>
        <p:spPr/>
        <p:txBody>
          <a:bodyPr/>
          <a:lstStyle/>
          <a:p>
            <a:pPr marL="285750" indent="-285750">
              <a:buFont typeface="Arial" panose="020B0604020202020204" pitchFamily="34" charset="0"/>
              <a:buChar char="•"/>
            </a:pPr>
            <a:r>
              <a:rPr lang="en-AU" dirty="0"/>
              <a:t>Reduce speed limit on approach to intersection</a:t>
            </a:r>
          </a:p>
          <a:p>
            <a:pPr marL="285750" indent="-285750">
              <a:buFont typeface="Arial" panose="020B0604020202020204" pitchFamily="34" charset="0"/>
              <a:buChar char="•"/>
            </a:pPr>
            <a:r>
              <a:rPr lang="en-AU" dirty="0"/>
              <a:t>Enforcement may be an issue</a:t>
            </a:r>
          </a:p>
          <a:p>
            <a:pPr marL="285750" indent="-285750">
              <a:buFont typeface="Arial" panose="020B0604020202020204" pitchFamily="34" charset="0"/>
              <a:buChar char="•"/>
            </a:pPr>
            <a:r>
              <a:rPr lang="en-AU" dirty="0"/>
              <a:t>Limited impact if not reinforced by road design</a:t>
            </a:r>
          </a:p>
        </p:txBody>
      </p:sp>
      <p:sp>
        <p:nvSpPr>
          <p:cNvPr id="5" name="Title 4">
            <a:extLst>
              <a:ext uri="{FF2B5EF4-FFF2-40B4-BE49-F238E27FC236}">
                <a16:creationId xmlns:a16="http://schemas.microsoft.com/office/drawing/2014/main" id="{85E524A5-9427-4D0B-AB76-67BBA35CE028}"/>
              </a:ext>
            </a:extLst>
          </p:cNvPr>
          <p:cNvSpPr>
            <a:spLocks noGrp="1"/>
          </p:cNvSpPr>
          <p:nvPr>
            <p:ph type="title"/>
          </p:nvPr>
        </p:nvSpPr>
        <p:spPr/>
        <p:txBody>
          <a:bodyPr/>
          <a:lstStyle/>
          <a:p>
            <a:r>
              <a:rPr lang="en-AU" dirty="0"/>
              <a:t>Reduced speeds</a:t>
            </a:r>
          </a:p>
        </p:txBody>
      </p:sp>
      <p:sp>
        <p:nvSpPr>
          <p:cNvPr id="4" name="Footer Placeholder 3">
            <a:extLst>
              <a:ext uri="{FF2B5EF4-FFF2-40B4-BE49-F238E27FC236}">
                <a16:creationId xmlns:a16="http://schemas.microsoft.com/office/drawing/2014/main" id="{DADB7944-802D-4CED-82BE-F55EDD5D9A7A}"/>
              </a:ext>
            </a:extLst>
          </p:cNvPr>
          <p:cNvSpPr>
            <a:spLocks noGrp="1"/>
          </p:cNvSpPr>
          <p:nvPr>
            <p:ph type="ftr" sz="quarter" idx="10"/>
          </p:nvPr>
        </p:nvSpPr>
        <p:spPr/>
        <p:txBody>
          <a:bodyPr/>
          <a:lstStyle/>
          <a:p>
            <a:r>
              <a:rPr lang="en-US" dirty="0"/>
              <a:t>Module 3, Snippet 2</a:t>
            </a:r>
          </a:p>
        </p:txBody>
      </p:sp>
      <p:sp>
        <p:nvSpPr>
          <p:cNvPr id="11" name="Text Placeholder 10">
            <a:extLst>
              <a:ext uri="{FF2B5EF4-FFF2-40B4-BE49-F238E27FC236}">
                <a16:creationId xmlns:a16="http://schemas.microsoft.com/office/drawing/2014/main" id="{4E5E8F89-6B96-4C37-BEE8-011486840EB1}"/>
              </a:ext>
            </a:extLst>
          </p:cNvPr>
          <p:cNvSpPr>
            <a:spLocks noGrp="1"/>
          </p:cNvSpPr>
          <p:nvPr>
            <p:ph type="body" sz="quarter" idx="14"/>
          </p:nvPr>
        </p:nvSpPr>
        <p:spPr/>
        <p:txBody>
          <a:bodyPr/>
          <a:lstStyle/>
          <a:p>
            <a:r>
              <a:rPr lang="en-AU" dirty="0"/>
              <a:t>Source: Centre for Automotive Safety Research</a:t>
            </a:r>
          </a:p>
        </p:txBody>
      </p:sp>
      <p:sp>
        <p:nvSpPr>
          <p:cNvPr id="3" name="Slide Number Placeholder 2">
            <a:extLst>
              <a:ext uri="{FF2B5EF4-FFF2-40B4-BE49-F238E27FC236}">
                <a16:creationId xmlns:a16="http://schemas.microsoft.com/office/drawing/2014/main" id="{1C3B9EE2-A8C6-4624-B288-55B2DF468A4E}"/>
              </a:ext>
            </a:extLst>
          </p:cNvPr>
          <p:cNvSpPr>
            <a:spLocks noGrp="1"/>
          </p:cNvSpPr>
          <p:nvPr>
            <p:ph type="sldNum" sz="quarter" idx="11"/>
          </p:nvPr>
        </p:nvSpPr>
        <p:spPr/>
        <p:txBody>
          <a:bodyPr/>
          <a:lstStyle/>
          <a:p>
            <a:fld id="{A9D36E53-D99A-0F41-B3E8-EF235B9A2E23}" type="slidenum">
              <a:rPr lang="en-US" smtClean="0"/>
              <a:pPr/>
              <a:t>18</a:t>
            </a:fld>
            <a:endParaRPr lang="en-US" dirty="0"/>
          </a:p>
        </p:txBody>
      </p:sp>
      <p:sp>
        <p:nvSpPr>
          <p:cNvPr id="12" name="Text Placeholder 11">
            <a:extLst>
              <a:ext uri="{FF2B5EF4-FFF2-40B4-BE49-F238E27FC236}">
                <a16:creationId xmlns:a16="http://schemas.microsoft.com/office/drawing/2014/main" id="{11B23A58-2A28-4A9B-9CBF-E8E86F79BD56}"/>
              </a:ext>
            </a:extLst>
          </p:cNvPr>
          <p:cNvSpPr>
            <a:spLocks noGrp="1"/>
          </p:cNvSpPr>
          <p:nvPr>
            <p:ph type="body" sz="quarter" idx="15"/>
          </p:nvPr>
        </p:nvSpPr>
        <p:spPr/>
        <p:txBody>
          <a:bodyPr/>
          <a:lstStyle/>
          <a:p>
            <a:r>
              <a:rPr lang="en-AU" dirty="0"/>
              <a:t>Source: Centre for Automotive Safety Research</a:t>
            </a:r>
          </a:p>
        </p:txBody>
      </p:sp>
      <p:pic>
        <p:nvPicPr>
          <p:cNvPr id="9" name="Picture Placeholder 8" descr="An empty road with trees on the side of the street&#10;&#10;Description automatically generated">
            <a:extLst>
              <a:ext uri="{FF2B5EF4-FFF2-40B4-BE49-F238E27FC236}">
                <a16:creationId xmlns:a16="http://schemas.microsoft.com/office/drawing/2014/main" id="{6FE4D290-6ADD-4F31-B47E-F6A99F761F27}"/>
              </a:ext>
            </a:extLst>
          </p:cNvPr>
          <p:cNvPicPr>
            <a:picLocks noGrp="1" noChangeAspect="1"/>
          </p:cNvPicPr>
          <p:nvPr>
            <p:ph type="pic" sz="quarter" idx="13"/>
          </p:nvPr>
        </p:nvPicPr>
        <p:blipFill>
          <a:blip r:embed="rId9" cstate="screen">
            <a:extLst>
              <a:ext uri="{28A0092B-C50C-407E-A947-70E740481C1C}">
                <a14:useLocalDpi xmlns:a14="http://schemas.microsoft.com/office/drawing/2010/main"/>
              </a:ext>
            </a:extLst>
          </a:blip>
          <a:srcRect/>
          <a:stretch>
            <a:fillRect/>
          </a:stretch>
        </p:blipFill>
        <p:spPr/>
      </p:pic>
      <p:pic>
        <p:nvPicPr>
          <p:cNvPr id="13" name="Picture Placeholder 24" descr="A sign on the side of a road&#10;&#10;Description automatically generated">
            <a:extLst>
              <a:ext uri="{FF2B5EF4-FFF2-40B4-BE49-F238E27FC236}">
                <a16:creationId xmlns:a16="http://schemas.microsoft.com/office/drawing/2014/main" id="{96D38B58-11A6-4A04-9CC3-A990EA1CC89A}"/>
              </a:ext>
            </a:extLst>
          </p:cNvPr>
          <p:cNvPicPr>
            <a:picLocks noGrp="1" noChangeAspect="1"/>
          </p:cNvPicPr>
          <p:nvPr>
            <p:ph type="pic" sz="quarter" idx="12"/>
          </p:nvPr>
        </p:nvPicPr>
        <p:blipFill rotWithShape="1">
          <a:blip r:embed="rId10" cstate="screen">
            <a:extLst>
              <a:ext uri="{28A0092B-C50C-407E-A947-70E740481C1C}">
                <a14:useLocalDpi xmlns:a14="http://schemas.microsoft.com/office/drawing/2010/main"/>
              </a:ext>
            </a:extLst>
          </a:blip>
          <a:srcRect/>
          <a:stretch/>
        </p:blipFill>
        <p:spPr>
          <a:xfrm>
            <a:off x="4649788" y="1222375"/>
            <a:ext cx="4494212" cy="2232025"/>
          </a:xfrm>
        </p:spPr>
      </p:pic>
      <p:sp>
        <p:nvSpPr>
          <p:cNvPr id="10" name="Arrow: Chevron 9">
            <a:extLst>
              <a:ext uri="{FF2B5EF4-FFF2-40B4-BE49-F238E27FC236}">
                <a16:creationId xmlns:a16="http://schemas.microsoft.com/office/drawing/2014/main" id="{479FE9EB-6CBE-474C-9004-86D9F8B62DF8}"/>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3_SNIP2_SLIDE_18_PARA_A">
            <a:hlinkClick r:id="" action="ppaction://media"/>
            <a:extLst>
              <a:ext uri="{FF2B5EF4-FFF2-40B4-BE49-F238E27FC236}">
                <a16:creationId xmlns:a16="http://schemas.microsoft.com/office/drawing/2014/main" id="{D59F08CB-F38A-4EA0-A4D6-04FB1172F52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57434" y="0"/>
            <a:ext cx="609600" cy="609600"/>
          </a:xfrm>
          <a:prstGeom prst="rect">
            <a:avLst/>
          </a:prstGeom>
        </p:spPr>
      </p:pic>
      <p:pic>
        <p:nvPicPr>
          <p:cNvPr id="7" name="TAC_MOD3_SNIP2_SLIDE_18_PARA_B">
            <a:hlinkClick r:id="" action="ppaction://media"/>
            <a:extLst>
              <a:ext uri="{FF2B5EF4-FFF2-40B4-BE49-F238E27FC236}">
                <a16:creationId xmlns:a16="http://schemas.microsoft.com/office/drawing/2014/main" id="{4F839FC0-5FAB-4049-9CA0-C8B2E859EBA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57434" y="773472"/>
            <a:ext cx="609600" cy="609600"/>
          </a:xfrm>
          <a:prstGeom prst="rect">
            <a:avLst/>
          </a:prstGeom>
        </p:spPr>
      </p:pic>
      <p:pic>
        <p:nvPicPr>
          <p:cNvPr id="8" name="TAC_MOD3_SNIP2_SLIDE_18_PARA_C">
            <a:hlinkClick r:id="" action="ppaction://media"/>
            <a:extLst>
              <a:ext uri="{FF2B5EF4-FFF2-40B4-BE49-F238E27FC236}">
                <a16:creationId xmlns:a16="http://schemas.microsoft.com/office/drawing/2014/main" id="{0926710F-EA74-428E-8C76-69E4226B1351}"/>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257434" y="1546944"/>
            <a:ext cx="609600" cy="609600"/>
          </a:xfrm>
          <a:prstGeom prst="rect">
            <a:avLst/>
          </a:prstGeom>
        </p:spPr>
      </p:pic>
    </p:spTree>
    <p:extLst>
      <p:ext uri="{BB962C8B-B14F-4D97-AF65-F5344CB8AC3E}">
        <p14:creationId xmlns:p14="http://schemas.microsoft.com/office/powerpoint/2010/main" val="1500716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fade">
                                      <p:cBhvr>
                                        <p:cTn id="13" dur="500"/>
                                        <p:tgtEl>
                                          <p:spTgt spid="12">
                                            <p:txEl>
                                              <p:pRg st="0" end="0"/>
                                            </p:txEl>
                                          </p:spTgt>
                                        </p:tgtEl>
                                      </p:cBhvr>
                                    </p:animEffect>
                                  </p:childTnLst>
                                </p:cTn>
                              </p:par>
                              <p:par>
                                <p:cTn id="14" presetID="1" presetClass="mediacall" presetSubtype="0" fill="hold" nodeType="withEffect">
                                  <p:stCondLst>
                                    <p:cond delay="1000"/>
                                  </p:stCondLst>
                                  <p:childTnLst>
                                    <p:cmd type="call" cmd="playFrom(0.0)">
                                      <p:cBhvr>
                                        <p:cTn id="15" dur="30882" fill="hold"/>
                                        <p:tgtEl>
                                          <p:spTgt spid="2"/>
                                        </p:tgtEl>
                                      </p:cBhvr>
                                    </p:cmd>
                                  </p:childTnLst>
                                </p:cTn>
                              </p:par>
                            </p:childTnLst>
                          </p:cTn>
                        </p:par>
                        <p:par>
                          <p:cTn id="16" fill="hold">
                            <p:stCondLst>
                              <p:cond delay="31882"/>
                            </p:stCondLst>
                            <p:childTnLst>
                              <p:par>
                                <p:cTn id="17" presetID="3" presetClass="mediacall" presetSubtype="0" fill="hold" nodeType="afterEffect">
                                  <p:stCondLst>
                                    <p:cond delay="500"/>
                                  </p:stCondLst>
                                  <p:childTnLst>
                                    <p:cmd type="call" cmd="stop">
                                      <p:cBhvr>
                                        <p:cTn id="18" dur="1" fill="hold"/>
                                        <p:tgtEl>
                                          <p:spTgt spid="2"/>
                                        </p:tgtEl>
                                      </p:cBhvr>
                                    </p:cmd>
                                  </p:childTnLst>
                                </p:cTn>
                              </p:par>
                              <p:par>
                                <p:cTn id="19" presetID="10" presetClass="entr" presetSubtype="0" fill="hold" grpId="0" nodeType="withEffect">
                                  <p:stCondLst>
                                    <p:cond delay="5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fade">
                                      <p:cBhvr>
                                        <p:cTn id="26" dur="500"/>
                                        <p:tgtEl>
                                          <p:spTgt spid="6">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par>
                                <p:cTn id="30" presetID="1" presetClass="mediacall" presetSubtype="0" fill="hold" nodeType="withEffect">
                                  <p:stCondLst>
                                    <p:cond delay="1000"/>
                                  </p:stCondLst>
                                  <p:childTnLst>
                                    <p:cmd type="call" cmd="playFrom(0.0)">
                                      <p:cBhvr>
                                        <p:cTn id="31" dur="21336" fill="hold"/>
                                        <p:tgtEl>
                                          <p:spTgt spid="7"/>
                                        </p:tgtEl>
                                      </p:cBhvr>
                                    </p:cmd>
                                  </p:childTnLst>
                                </p:cTn>
                              </p:par>
                            </p:childTnLst>
                          </p:cTn>
                        </p:par>
                        <p:par>
                          <p:cTn id="32" fill="hold">
                            <p:stCondLst>
                              <p:cond delay="22336"/>
                            </p:stCondLst>
                            <p:childTnLst>
                              <p:par>
                                <p:cTn id="33" presetID="3" presetClass="mediacall" presetSubtype="0" fill="hold" nodeType="afterEffect">
                                  <p:stCondLst>
                                    <p:cond delay="500"/>
                                  </p:stCondLst>
                                  <p:childTnLst>
                                    <p:cmd type="call" cmd="stop">
                                      <p:cBhvr>
                                        <p:cTn id="34" dur="1" fill="hold"/>
                                        <p:tgtEl>
                                          <p:spTgt spid="7"/>
                                        </p:tgtEl>
                                      </p:cBhvr>
                                    </p:cmd>
                                  </p:childTnLst>
                                </p:cTn>
                              </p:par>
                              <p:par>
                                <p:cTn id="35" presetID="10" presetClass="entr" presetSubtype="0" fill="hold" grpId="2" nodeType="withEffect">
                                  <p:stCondLst>
                                    <p:cond delay="5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fade">
                                      <p:cBhvr>
                                        <p:cTn id="42" dur="500"/>
                                        <p:tgtEl>
                                          <p:spTgt spid="6">
                                            <p:txEl>
                                              <p:pRg st="2" end="2"/>
                                            </p:txEl>
                                          </p:spTgt>
                                        </p:tgtEl>
                                      </p:cBhvr>
                                    </p:animEffect>
                                  </p:childTnLst>
                                </p:cTn>
                              </p:par>
                              <p:par>
                                <p:cTn id="43" presetID="10" presetClass="exit" presetSubtype="0" fill="hold" grpId="3" nodeType="withEffect">
                                  <p:stCondLst>
                                    <p:cond delay="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ntr" presetSubtype="0" fill="hold" grpId="0" nodeType="withEffect">
                                  <p:stCondLst>
                                    <p:cond delay="500"/>
                                  </p:stCondLst>
                                  <p:childTnLst>
                                    <p:set>
                                      <p:cBhvr>
                                        <p:cTn id="47" dur="1" fill="hold">
                                          <p:stCondLst>
                                            <p:cond delay="0"/>
                                          </p:stCondLst>
                                        </p:cTn>
                                        <p:tgtEl>
                                          <p:spTgt spid="11">
                                            <p:txEl>
                                              <p:pRg st="0" end="0"/>
                                            </p:txEl>
                                          </p:spTgt>
                                        </p:tgtEl>
                                        <p:attrNameLst>
                                          <p:attrName>style.visibility</p:attrName>
                                        </p:attrNameLst>
                                      </p:cBhvr>
                                      <p:to>
                                        <p:strVal val="visible"/>
                                      </p:to>
                                    </p:set>
                                    <p:animEffect transition="in" filter="fade">
                                      <p:cBhvr>
                                        <p:cTn id="48" dur="500"/>
                                        <p:tgtEl>
                                          <p:spTgt spid="11">
                                            <p:txEl>
                                              <p:pRg st="0" end="0"/>
                                            </p:txEl>
                                          </p:spTgt>
                                        </p:tgtEl>
                                      </p:cBhvr>
                                    </p:animEffect>
                                  </p:childTnLst>
                                </p:cTn>
                              </p:par>
                              <p:par>
                                <p:cTn id="49" presetID="10" presetClass="entr" presetSubtype="0" fill="hold" nodeType="withEffect">
                                  <p:stCondLst>
                                    <p:cond delay="50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par>
                                <p:cTn id="52" presetID="1" presetClass="mediacall" presetSubtype="0" fill="hold" nodeType="withEffect">
                                  <p:stCondLst>
                                    <p:cond delay="1000"/>
                                  </p:stCondLst>
                                  <p:childTnLst>
                                    <p:cmd type="call" cmd="playFrom(0.0)">
                                      <p:cBhvr>
                                        <p:cTn id="53" dur="15989" fill="hold"/>
                                        <p:tgtEl>
                                          <p:spTgt spid="8"/>
                                        </p:tgtEl>
                                      </p:cBhvr>
                                    </p:cmd>
                                  </p:childTnLst>
                                </p:cTn>
                              </p:par>
                            </p:childTnLst>
                          </p:cTn>
                        </p:par>
                        <p:par>
                          <p:cTn id="54" fill="hold">
                            <p:stCondLst>
                              <p:cond delay="16989"/>
                            </p:stCondLst>
                            <p:childTnLst>
                              <p:par>
                                <p:cTn id="55" presetID="3" presetClass="mediacall" presetSubtype="0" fill="hold" nodeType="afterEffect">
                                  <p:stCondLst>
                                    <p:cond delay="500"/>
                                  </p:stCondLst>
                                  <p:childTnLst>
                                    <p:cmd type="call" cmd="stop">
                                      <p:cBhvr>
                                        <p:cTn id="56" dur="1" fill="hold"/>
                                        <p:tgtEl>
                                          <p:spTgt spid="8"/>
                                        </p:tgtEl>
                                      </p:cBhvr>
                                    </p:cmd>
                                  </p:childTnLst>
                                </p:cTn>
                              </p:par>
                              <p:par>
                                <p:cTn id="57" presetID="10" presetClass="entr" presetSubtype="0" fill="hold" grpId="4" nodeType="withEffect">
                                  <p:stCondLst>
                                    <p:cond delay="50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2"/>
                </p:tgtEl>
              </p:cMediaNode>
            </p:audio>
            <p:audio>
              <p:cMediaNode vol="80000">
                <p:cTn id="61" fill="hold" display="0">
                  <p:stCondLst>
                    <p:cond delay="indefinite"/>
                  </p:stCondLst>
                  <p:endCondLst>
                    <p:cond evt="onStopAudio" delay="0">
                      <p:tgtEl>
                        <p:sldTgt/>
                      </p:tgtEl>
                    </p:cond>
                  </p:endCondLst>
                </p:cTn>
                <p:tgtEl>
                  <p:spTgt spid="7"/>
                </p:tgtEl>
              </p:cMediaNode>
            </p:audio>
            <p:audio>
              <p:cMediaNode vol="80000">
                <p:cTn id="62" fill="hold" display="0">
                  <p:stCondLst>
                    <p:cond delay="indefinite"/>
                  </p:stCondLst>
                  <p:endCondLst>
                    <p:cond evt="onStopAudio" delay="0">
                      <p:tgtEl>
                        <p:sldTgt/>
                      </p:tgtEl>
                    </p:cond>
                  </p:endCondLst>
                </p:cTn>
                <p:tgtEl>
                  <p:spTgt spid="8"/>
                </p:tgtEl>
              </p:cMediaNode>
            </p:audio>
          </p:childTnLst>
        </p:cTn>
      </p:par>
    </p:tnLst>
    <p:bldLst>
      <p:bldP spid="11" grpId="0" build="p"/>
      <p:bldP spid="12" grpId="0" build="p"/>
      <p:bldP spid="10" grpId="0" animBg="1"/>
      <p:bldP spid="10" grpId="1" animBg="1"/>
      <p:bldP spid="10" grpId="2" animBg="1"/>
      <p:bldP spid="10" grpId="3" animBg="1"/>
      <p:bldP spid="10" grpId="4"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61AA68-E979-4F8A-A5D0-5ADA6485BB8F}"/>
              </a:ext>
            </a:extLst>
          </p:cNvPr>
          <p:cNvSpPr>
            <a:spLocks noGrp="1"/>
          </p:cNvSpPr>
          <p:nvPr>
            <p:ph idx="1"/>
          </p:nvPr>
        </p:nvSpPr>
        <p:spPr/>
        <p:txBody>
          <a:bodyPr/>
          <a:lstStyle/>
          <a:p>
            <a:pPr marL="285750" indent="-285750">
              <a:buFont typeface="Arial" panose="020B0604020202020204" pitchFamily="34" charset="0"/>
              <a:buChar char="•"/>
            </a:pPr>
            <a:r>
              <a:rPr lang="en-AU" dirty="0"/>
              <a:t>Reduces likelihood of conflicts</a:t>
            </a:r>
          </a:p>
          <a:p>
            <a:pPr marL="285750" indent="-285750">
              <a:buFont typeface="Arial" panose="020B0604020202020204" pitchFamily="34" charset="0"/>
              <a:buChar char="•"/>
            </a:pPr>
            <a:r>
              <a:rPr lang="en-AU" dirty="0"/>
              <a:t>Remove uncontrol right turns</a:t>
            </a:r>
          </a:p>
          <a:p>
            <a:pPr marL="285750" indent="-285750">
              <a:buFont typeface="Arial" panose="020B0604020202020204" pitchFamily="34" charset="0"/>
              <a:buChar char="•"/>
            </a:pPr>
            <a:r>
              <a:rPr lang="en-AU" dirty="0"/>
              <a:t>Compatible with speed management treatments</a:t>
            </a:r>
          </a:p>
        </p:txBody>
      </p:sp>
      <p:sp>
        <p:nvSpPr>
          <p:cNvPr id="3" name="Title 2">
            <a:extLst>
              <a:ext uri="{FF2B5EF4-FFF2-40B4-BE49-F238E27FC236}">
                <a16:creationId xmlns:a16="http://schemas.microsoft.com/office/drawing/2014/main" id="{918C917F-C31B-4753-A424-8F925DF20A55}"/>
              </a:ext>
            </a:extLst>
          </p:cNvPr>
          <p:cNvSpPr>
            <a:spLocks noGrp="1"/>
          </p:cNvSpPr>
          <p:nvPr>
            <p:ph type="title"/>
          </p:nvPr>
        </p:nvSpPr>
        <p:spPr/>
        <p:txBody>
          <a:bodyPr/>
          <a:lstStyle/>
          <a:p>
            <a:r>
              <a:rPr lang="en-AU" dirty="0"/>
              <a:t>Full signalisation</a:t>
            </a:r>
          </a:p>
        </p:txBody>
      </p:sp>
      <p:sp>
        <p:nvSpPr>
          <p:cNvPr id="4" name="Footer Placeholder 3">
            <a:extLst>
              <a:ext uri="{FF2B5EF4-FFF2-40B4-BE49-F238E27FC236}">
                <a16:creationId xmlns:a16="http://schemas.microsoft.com/office/drawing/2014/main" id="{FE3FC2A8-2600-4B77-B6D6-042A8F6D9D27}"/>
              </a:ext>
            </a:extLst>
          </p:cNvPr>
          <p:cNvSpPr>
            <a:spLocks noGrp="1"/>
          </p:cNvSpPr>
          <p:nvPr>
            <p:ph type="ftr" sz="quarter" idx="10"/>
          </p:nvPr>
        </p:nvSpPr>
        <p:spPr/>
        <p:txBody>
          <a:bodyPr/>
          <a:lstStyle/>
          <a:p>
            <a:r>
              <a:rPr lang="en-US" dirty="0"/>
              <a:t>Module 3, Snippet 2</a:t>
            </a:r>
          </a:p>
        </p:txBody>
      </p:sp>
      <p:sp>
        <p:nvSpPr>
          <p:cNvPr id="11" name="Text Placeholder 10">
            <a:extLst>
              <a:ext uri="{FF2B5EF4-FFF2-40B4-BE49-F238E27FC236}">
                <a16:creationId xmlns:a16="http://schemas.microsoft.com/office/drawing/2014/main" id="{10CCBF87-8FA3-44B0-8BB1-9FA6E4F5586E}"/>
              </a:ext>
            </a:extLst>
          </p:cNvPr>
          <p:cNvSpPr>
            <a:spLocks noGrp="1"/>
          </p:cNvSpPr>
          <p:nvPr>
            <p:ph type="body" sz="quarter" idx="14"/>
          </p:nvPr>
        </p:nvSpPr>
        <p:spPr/>
        <p:txBody>
          <a:bodyPr/>
          <a:lstStyle/>
          <a:p>
            <a:r>
              <a:rPr lang="en-AU" dirty="0"/>
              <a:t>Source: Centre for Automotive Safety Research</a:t>
            </a:r>
          </a:p>
        </p:txBody>
      </p:sp>
      <p:sp>
        <p:nvSpPr>
          <p:cNvPr id="8" name="Slide Number Placeholder 7">
            <a:extLst>
              <a:ext uri="{FF2B5EF4-FFF2-40B4-BE49-F238E27FC236}">
                <a16:creationId xmlns:a16="http://schemas.microsoft.com/office/drawing/2014/main" id="{B517AA42-43F2-4CE9-B532-30DD49A6B402}"/>
              </a:ext>
            </a:extLst>
          </p:cNvPr>
          <p:cNvSpPr>
            <a:spLocks noGrp="1"/>
          </p:cNvSpPr>
          <p:nvPr>
            <p:ph type="sldNum" sz="quarter" idx="11"/>
          </p:nvPr>
        </p:nvSpPr>
        <p:spPr/>
        <p:txBody>
          <a:bodyPr/>
          <a:lstStyle/>
          <a:p>
            <a:fld id="{A9D36E53-D99A-0F41-B3E8-EF235B9A2E23}" type="slidenum">
              <a:rPr lang="en-US" smtClean="0"/>
              <a:pPr/>
              <a:t>19</a:t>
            </a:fld>
            <a:endParaRPr lang="en-US" dirty="0"/>
          </a:p>
        </p:txBody>
      </p:sp>
      <p:sp>
        <p:nvSpPr>
          <p:cNvPr id="12" name="Text Placeholder 11">
            <a:extLst>
              <a:ext uri="{FF2B5EF4-FFF2-40B4-BE49-F238E27FC236}">
                <a16:creationId xmlns:a16="http://schemas.microsoft.com/office/drawing/2014/main" id="{461D9DF7-E954-4A3A-825C-97DF62B2DD37}"/>
              </a:ext>
            </a:extLst>
          </p:cNvPr>
          <p:cNvSpPr>
            <a:spLocks noGrp="1"/>
          </p:cNvSpPr>
          <p:nvPr>
            <p:ph type="body" sz="quarter" idx="15"/>
          </p:nvPr>
        </p:nvSpPr>
        <p:spPr/>
        <p:txBody>
          <a:bodyPr/>
          <a:lstStyle/>
          <a:p>
            <a:r>
              <a:rPr lang="en-AU" dirty="0"/>
              <a:t>Source: Centre for Automotive Safety Research</a:t>
            </a:r>
          </a:p>
        </p:txBody>
      </p:sp>
      <p:pic>
        <p:nvPicPr>
          <p:cNvPr id="9" name="Picture Placeholder 8" descr="A traffic light on a city street&#10;&#10;Description automatically generated">
            <a:extLst>
              <a:ext uri="{FF2B5EF4-FFF2-40B4-BE49-F238E27FC236}">
                <a16:creationId xmlns:a16="http://schemas.microsoft.com/office/drawing/2014/main" id="{6AE414AB-9DDA-4EE4-BB2D-CEBC4717A0A4}"/>
              </a:ext>
            </a:extLst>
          </p:cNvPr>
          <p:cNvPicPr>
            <a:picLocks noGrp="1" noChangeAspect="1"/>
          </p:cNvPicPr>
          <p:nvPr>
            <p:ph type="pic" sz="quarter" idx="12"/>
          </p:nvPr>
        </p:nvPicPr>
        <p:blipFill>
          <a:blip r:embed="rId9" cstate="screen">
            <a:extLst>
              <a:ext uri="{28A0092B-C50C-407E-A947-70E740481C1C}">
                <a14:useLocalDpi xmlns:a14="http://schemas.microsoft.com/office/drawing/2010/main"/>
              </a:ext>
            </a:extLst>
          </a:blip>
          <a:srcRect/>
          <a:stretch>
            <a:fillRect/>
          </a:stretch>
        </p:blipFill>
        <p:spPr/>
      </p:pic>
      <p:pic>
        <p:nvPicPr>
          <p:cNvPr id="21" name="Picture Placeholder 20" descr="A car driving on a city street&#10;&#10;Description automatically generated">
            <a:extLst>
              <a:ext uri="{FF2B5EF4-FFF2-40B4-BE49-F238E27FC236}">
                <a16:creationId xmlns:a16="http://schemas.microsoft.com/office/drawing/2014/main" id="{33C6D599-4560-4CAE-A380-396AEEB6912A}"/>
              </a:ext>
            </a:extLst>
          </p:cNvPr>
          <p:cNvPicPr>
            <a:picLocks noGrp="1" noChangeAspect="1"/>
          </p:cNvPicPr>
          <p:nvPr>
            <p:ph type="pic" sz="quarter" idx="13"/>
          </p:nvPr>
        </p:nvPicPr>
        <p:blipFill>
          <a:blip r:embed="rId10" cstate="screen">
            <a:extLst>
              <a:ext uri="{28A0092B-C50C-407E-A947-70E740481C1C}">
                <a14:useLocalDpi xmlns:a14="http://schemas.microsoft.com/office/drawing/2010/main"/>
              </a:ext>
            </a:extLst>
          </a:blip>
          <a:srcRect/>
          <a:stretch>
            <a:fillRect/>
          </a:stretch>
        </p:blipFill>
        <p:spPr/>
      </p:pic>
      <p:sp>
        <p:nvSpPr>
          <p:cNvPr id="10" name="Arrow: Chevron 9">
            <a:extLst>
              <a:ext uri="{FF2B5EF4-FFF2-40B4-BE49-F238E27FC236}">
                <a16:creationId xmlns:a16="http://schemas.microsoft.com/office/drawing/2014/main" id="{586A2999-9753-40D1-A2B0-8AEFBB975F22}"/>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5" name="TAC_MOD3_SNIP2_SLIDE_19_PARA_A">
            <a:hlinkClick r:id="" action="ppaction://media"/>
            <a:extLst>
              <a:ext uri="{FF2B5EF4-FFF2-40B4-BE49-F238E27FC236}">
                <a16:creationId xmlns:a16="http://schemas.microsoft.com/office/drawing/2014/main" id="{202C8D4A-F1FC-48DC-A57C-9A5A4635BA2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46466" y="0"/>
            <a:ext cx="609600" cy="609600"/>
          </a:xfrm>
          <a:prstGeom prst="rect">
            <a:avLst/>
          </a:prstGeom>
        </p:spPr>
      </p:pic>
      <p:pic>
        <p:nvPicPr>
          <p:cNvPr id="6" name="TAC_MOD3_SNIP2_SLIDE_19_PARA_B">
            <a:hlinkClick r:id="" action="ppaction://media"/>
            <a:extLst>
              <a:ext uri="{FF2B5EF4-FFF2-40B4-BE49-F238E27FC236}">
                <a16:creationId xmlns:a16="http://schemas.microsoft.com/office/drawing/2014/main" id="{D853215A-B3B5-44A5-9EE0-62279E8D95A9}"/>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46466" y="773472"/>
            <a:ext cx="609600" cy="609600"/>
          </a:xfrm>
          <a:prstGeom prst="rect">
            <a:avLst/>
          </a:prstGeom>
        </p:spPr>
      </p:pic>
      <p:pic>
        <p:nvPicPr>
          <p:cNvPr id="7" name="TAC_MOD3_SNIP2_SLIDE_19_PARA_C">
            <a:hlinkClick r:id="" action="ppaction://media"/>
            <a:extLst>
              <a:ext uri="{FF2B5EF4-FFF2-40B4-BE49-F238E27FC236}">
                <a16:creationId xmlns:a16="http://schemas.microsoft.com/office/drawing/2014/main" id="{5B261341-E572-4903-AF01-910D2694BF4D}"/>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246466" y="1546944"/>
            <a:ext cx="609600" cy="609600"/>
          </a:xfrm>
          <a:prstGeom prst="rect">
            <a:avLst/>
          </a:prstGeom>
        </p:spPr>
      </p:pic>
    </p:spTree>
    <p:extLst>
      <p:ext uri="{BB962C8B-B14F-4D97-AF65-F5344CB8AC3E}">
        <p14:creationId xmlns:p14="http://schemas.microsoft.com/office/powerpoint/2010/main" val="77822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500"/>
                                        <p:tgtEl>
                                          <p:spTgt spid="12">
                                            <p:txEl>
                                              <p:pRg st="0" end="0"/>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 presetClass="mediacall" presetSubtype="0" fill="hold" nodeType="withEffect">
                                  <p:stCondLst>
                                    <p:cond delay="1000"/>
                                  </p:stCondLst>
                                  <p:childTnLst>
                                    <p:cmd type="call" cmd="playFrom(0.0)">
                                      <p:cBhvr>
                                        <p:cTn id="15" dur="15467" fill="hold"/>
                                        <p:tgtEl>
                                          <p:spTgt spid="5"/>
                                        </p:tgtEl>
                                      </p:cBhvr>
                                    </p:cmd>
                                  </p:childTnLst>
                                </p:cTn>
                              </p:par>
                            </p:childTnLst>
                          </p:cTn>
                        </p:par>
                        <p:par>
                          <p:cTn id="16" fill="hold">
                            <p:stCondLst>
                              <p:cond delay="16467"/>
                            </p:stCondLst>
                            <p:childTnLst>
                              <p:par>
                                <p:cTn id="17" presetID="3" presetClass="mediacall" presetSubtype="0" fill="hold" nodeType="afterEffect">
                                  <p:stCondLst>
                                    <p:cond delay="500"/>
                                  </p:stCondLst>
                                  <p:childTnLst>
                                    <p:cmd type="call" cmd="stop">
                                      <p:cBhvr>
                                        <p:cTn id="18" dur="1" fill="hold"/>
                                        <p:tgtEl>
                                          <p:spTgt spid="5"/>
                                        </p:tgtEl>
                                      </p:cBhvr>
                                    </p:cmd>
                                  </p:childTnLst>
                                </p:cTn>
                              </p:par>
                              <p:par>
                                <p:cTn id="19" presetID="10" presetClass="entr" presetSubtype="0" fill="hold" grpId="0" nodeType="withEffect">
                                  <p:stCondLst>
                                    <p:cond delay="5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500"/>
                                        <p:tgtEl>
                                          <p:spTgt spid="2">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par>
                                <p:cTn id="30" presetID="10" presetClass="entr" presetSubtype="0" fill="hold" grpId="0" nodeType="withEffect">
                                  <p:stCondLst>
                                    <p:cond delay="50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nodeType="withEffect">
                                  <p:stCondLst>
                                    <p:cond delay="50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 presetClass="mediacall" presetSubtype="0" fill="hold" nodeType="withEffect">
                                  <p:stCondLst>
                                    <p:cond delay="1000"/>
                                  </p:stCondLst>
                                  <p:childTnLst>
                                    <p:cmd type="call" cmd="playFrom(0.0)">
                                      <p:cBhvr>
                                        <p:cTn id="37" dur="27152" fill="hold"/>
                                        <p:tgtEl>
                                          <p:spTgt spid="6"/>
                                        </p:tgtEl>
                                      </p:cBhvr>
                                    </p:cmd>
                                  </p:childTnLst>
                                </p:cTn>
                              </p:par>
                            </p:childTnLst>
                          </p:cTn>
                        </p:par>
                        <p:par>
                          <p:cTn id="38" fill="hold">
                            <p:stCondLst>
                              <p:cond delay="28152"/>
                            </p:stCondLst>
                            <p:childTnLst>
                              <p:par>
                                <p:cTn id="39" presetID="3" presetClass="mediacall" presetSubtype="0" fill="hold" nodeType="afterEffect">
                                  <p:stCondLst>
                                    <p:cond delay="500"/>
                                  </p:stCondLst>
                                  <p:childTnLst>
                                    <p:cmd type="call" cmd="stop">
                                      <p:cBhvr>
                                        <p:cTn id="40" dur="1" fill="hold"/>
                                        <p:tgtEl>
                                          <p:spTgt spid="6"/>
                                        </p:tgtEl>
                                      </p:cBhvr>
                                    </p:cmd>
                                  </p:childTnLst>
                                </p:cTn>
                              </p:par>
                              <p:par>
                                <p:cTn id="41" presetID="10" presetClass="entr" presetSubtype="0" fill="hold" grpId="2" nodeType="withEffect">
                                  <p:stCondLst>
                                    <p:cond delay="50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xEl>
                                              <p:pRg st="2" end="2"/>
                                            </p:txEl>
                                          </p:spTgt>
                                        </p:tgtEl>
                                        <p:attrNameLst>
                                          <p:attrName>style.visibility</p:attrName>
                                        </p:attrNameLst>
                                      </p:cBhvr>
                                      <p:to>
                                        <p:strVal val="visible"/>
                                      </p:to>
                                    </p:set>
                                    <p:animEffect transition="in" filter="fade">
                                      <p:cBhvr>
                                        <p:cTn id="48" dur="500"/>
                                        <p:tgtEl>
                                          <p:spTgt spid="2">
                                            <p:txEl>
                                              <p:pRg st="2" end="2"/>
                                            </p:txEl>
                                          </p:spTgt>
                                        </p:tgtEl>
                                      </p:cBhvr>
                                    </p:animEffect>
                                  </p:childTnLst>
                                </p:cTn>
                              </p:par>
                              <p:par>
                                <p:cTn id="49" presetID="10" presetClass="exit" presetSubtype="0" fill="hold" grpId="3" nodeType="withEffect">
                                  <p:stCondLst>
                                    <p:cond delay="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 presetClass="mediacall" presetSubtype="0" fill="hold" nodeType="withEffect">
                                  <p:stCondLst>
                                    <p:cond delay="1000"/>
                                  </p:stCondLst>
                                  <p:childTnLst>
                                    <p:cmd type="call" cmd="playFrom(0.0)">
                                      <p:cBhvr>
                                        <p:cTn id="53" dur="41159" fill="hold"/>
                                        <p:tgtEl>
                                          <p:spTgt spid="7"/>
                                        </p:tgtEl>
                                      </p:cBhvr>
                                    </p:cmd>
                                  </p:childTnLst>
                                </p:cTn>
                              </p:par>
                            </p:childTnLst>
                          </p:cTn>
                        </p:par>
                        <p:par>
                          <p:cTn id="54" fill="hold">
                            <p:stCondLst>
                              <p:cond delay="42159"/>
                            </p:stCondLst>
                            <p:childTnLst>
                              <p:par>
                                <p:cTn id="55" presetID="3" presetClass="mediacall" presetSubtype="0" fill="hold" nodeType="afterEffect">
                                  <p:stCondLst>
                                    <p:cond delay="500"/>
                                  </p:stCondLst>
                                  <p:childTnLst>
                                    <p:cmd type="call" cmd="stop">
                                      <p:cBhvr>
                                        <p:cTn id="56" dur="1" fill="hold"/>
                                        <p:tgtEl>
                                          <p:spTgt spid="7"/>
                                        </p:tgtEl>
                                      </p:cBhvr>
                                    </p:cmd>
                                  </p:childTnLst>
                                </p:cTn>
                              </p:par>
                              <p:par>
                                <p:cTn id="57" presetID="10" presetClass="entr" presetSubtype="0" fill="hold" grpId="4" nodeType="withEffect">
                                  <p:stCondLst>
                                    <p:cond delay="50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5"/>
                </p:tgtEl>
              </p:cMediaNode>
            </p:audio>
            <p:audio>
              <p:cMediaNode vol="80000">
                <p:cTn id="61" fill="hold" display="0">
                  <p:stCondLst>
                    <p:cond delay="indefinite"/>
                  </p:stCondLst>
                  <p:endCondLst>
                    <p:cond evt="onStopAudio" delay="0">
                      <p:tgtEl>
                        <p:sldTgt/>
                      </p:tgtEl>
                    </p:cond>
                  </p:endCondLst>
                </p:cTn>
                <p:tgtEl>
                  <p:spTgt spid="6"/>
                </p:tgtEl>
              </p:cMediaNode>
            </p:audio>
            <p:audio>
              <p:cMediaNode vol="80000">
                <p:cTn id="62" fill="hold" display="0">
                  <p:stCondLst>
                    <p:cond delay="indefinite"/>
                  </p:stCondLst>
                  <p:endCondLst>
                    <p:cond evt="onStopAudio" delay="0">
                      <p:tgtEl>
                        <p:sldTgt/>
                      </p:tgtEl>
                    </p:cond>
                  </p:endCondLst>
                </p:cTn>
                <p:tgtEl>
                  <p:spTgt spid="7"/>
                </p:tgtEl>
              </p:cMediaNode>
            </p:audio>
          </p:childTnLst>
        </p:cTn>
      </p:par>
    </p:tnLst>
    <p:bldLst>
      <p:bldP spid="11" grpId="0" build="p"/>
      <p:bldP spid="12" grpId="0" build="p"/>
      <p:bldP spid="10" grpId="0" animBg="1"/>
      <p:bldP spid="10" grpId="1" animBg="1"/>
      <p:bldP spid="10" grpId="2" animBg="1"/>
      <p:bldP spid="10" grpId="3" animBg="1"/>
      <p:bldP spid="10" grpId="4"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BCC6FF-8900-4D34-807D-EA37164257B0}"/>
              </a:ext>
            </a:extLst>
          </p:cNvPr>
          <p:cNvSpPr>
            <a:spLocks noGrp="1"/>
          </p:cNvSpPr>
          <p:nvPr>
            <p:ph type="body" sz="quarter" idx="10"/>
          </p:nvPr>
        </p:nvSpPr>
        <p:spPr/>
        <p:txBody>
          <a:bodyPr/>
          <a:lstStyle/>
          <a:p>
            <a:r>
              <a:rPr lang="en-AU" dirty="0"/>
              <a:t>1.0</a:t>
            </a:r>
          </a:p>
        </p:txBody>
      </p:sp>
      <p:sp>
        <p:nvSpPr>
          <p:cNvPr id="3" name="Text Placeholder 2">
            <a:extLst>
              <a:ext uri="{FF2B5EF4-FFF2-40B4-BE49-F238E27FC236}">
                <a16:creationId xmlns:a16="http://schemas.microsoft.com/office/drawing/2014/main" id="{D1F8E885-2478-41EC-9253-356F5AD93E2A}"/>
              </a:ext>
            </a:extLst>
          </p:cNvPr>
          <p:cNvSpPr>
            <a:spLocks noGrp="1"/>
          </p:cNvSpPr>
          <p:nvPr>
            <p:ph type="body" sz="quarter" idx="11"/>
          </p:nvPr>
        </p:nvSpPr>
        <p:spPr/>
        <p:txBody>
          <a:bodyPr/>
          <a:lstStyle/>
          <a:p>
            <a:r>
              <a:rPr lang="en-AU" dirty="0"/>
              <a:t>01 Jul 2020</a:t>
            </a:r>
          </a:p>
        </p:txBody>
      </p:sp>
      <p:sp>
        <p:nvSpPr>
          <p:cNvPr id="4" name="Slide Number Placeholder 3">
            <a:extLst>
              <a:ext uri="{FF2B5EF4-FFF2-40B4-BE49-F238E27FC236}">
                <a16:creationId xmlns:a16="http://schemas.microsoft.com/office/drawing/2014/main" id="{5FBC6C38-5431-467F-AAA3-D9FDBDB1A05F}"/>
              </a:ext>
            </a:extLst>
          </p:cNvPr>
          <p:cNvSpPr>
            <a:spLocks noGrp="1"/>
          </p:cNvSpPr>
          <p:nvPr>
            <p:ph type="sldNum" sz="quarter" idx="12"/>
          </p:nvPr>
        </p:nvSpPr>
        <p:spPr/>
        <p:txBody>
          <a:bodyPr/>
          <a:lstStyle/>
          <a:p>
            <a:fld id="{A9D36E53-D99A-0F41-B3E8-EF235B9A2E23}" type="slidenum">
              <a:rPr lang="en-US" smtClean="0"/>
              <a:pPr/>
              <a:t>2</a:t>
            </a:fld>
            <a:endParaRPr lang="en-US" dirty="0"/>
          </a:p>
        </p:txBody>
      </p:sp>
      <p:sp>
        <p:nvSpPr>
          <p:cNvPr id="5" name="Footer Placeholder 4">
            <a:extLst>
              <a:ext uri="{FF2B5EF4-FFF2-40B4-BE49-F238E27FC236}">
                <a16:creationId xmlns:a16="http://schemas.microsoft.com/office/drawing/2014/main" id="{817B4EE6-52D8-46CB-87EC-7437EA0F58A4}"/>
              </a:ext>
            </a:extLst>
          </p:cNvPr>
          <p:cNvSpPr>
            <a:spLocks noGrp="1"/>
          </p:cNvSpPr>
          <p:nvPr>
            <p:ph type="ftr" sz="quarter" idx="13"/>
          </p:nvPr>
        </p:nvSpPr>
        <p:spPr/>
        <p:txBody>
          <a:bodyPr/>
          <a:lstStyle/>
          <a:p>
            <a:r>
              <a:rPr lang="en-US" dirty="0"/>
              <a:t>Module 3, Snippet 2</a:t>
            </a:r>
          </a:p>
        </p:txBody>
      </p:sp>
      <p:sp>
        <p:nvSpPr>
          <p:cNvPr id="6" name="Arrow: Chevron 5">
            <a:extLst>
              <a:ext uri="{FF2B5EF4-FFF2-40B4-BE49-F238E27FC236}">
                <a16:creationId xmlns:a16="http://schemas.microsoft.com/office/drawing/2014/main" id="{8A996D18-4A1C-4D31-8F87-CE426A2EF7F8}"/>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spTree>
    <p:extLst>
      <p:ext uri="{BB962C8B-B14F-4D97-AF65-F5344CB8AC3E}">
        <p14:creationId xmlns:p14="http://schemas.microsoft.com/office/powerpoint/2010/main" val="1114618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3F6B9A-87B7-4060-98B3-1DF3CF3ACAD0}"/>
              </a:ext>
            </a:extLst>
          </p:cNvPr>
          <p:cNvSpPr>
            <a:spLocks noGrp="1"/>
          </p:cNvSpPr>
          <p:nvPr>
            <p:ph idx="1"/>
          </p:nvPr>
        </p:nvSpPr>
        <p:spPr/>
        <p:txBody>
          <a:bodyPr/>
          <a:lstStyle/>
          <a:p>
            <a:pPr marL="285750" indent="-285750">
              <a:buFont typeface="Arial" panose="020B0604020202020204" pitchFamily="34" charset="0"/>
              <a:buChar char="•"/>
            </a:pPr>
            <a:r>
              <a:rPr lang="en-AU" dirty="0"/>
              <a:t>Remove high-consequence movements</a:t>
            </a:r>
          </a:p>
          <a:p>
            <a:pPr marL="285750" indent="-285750">
              <a:buFont typeface="Arial" panose="020B0604020202020204" pitchFamily="34" charset="0"/>
              <a:buChar char="•"/>
            </a:pPr>
            <a:r>
              <a:rPr lang="en-AU" dirty="0"/>
              <a:t>Left-in/left-out</a:t>
            </a:r>
          </a:p>
          <a:p>
            <a:pPr marL="285750" indent="-285750">
              <a:buFont typeface="Arial" panose="020B0604020202020204" pitchFamily="34" charset="0"/>
              <a:buChar char="•"/>
            </a:pPr>
            <a:r>
              <a:rPr lang="en-AU" dirty="0"/>
              <a:t>Simplify intersection</a:t>
            </a:r>
          </a:p>
        </p:txBody>
      </p:sp>
      <p:sp>
        <p:nvSpPr>
          <p:cNvPr id="3" name="Title 2">
            <a:extLst>
              <a:ext uri="{FF2B5EF4-FFF2-40B4-BE49-F238E27FC236}">
                <a16:creationId xmlns:a16="http://schemas.microsoft.com/office/drawing/2014/main" id="{7FCFFF99-43C0-44C5-A232-02553B0A33DC}"/>
              </a:ext>
            </a:extLst>
          </p:cNvPr>
          <p:cNvSpPr>
            <a:spLocks noGrp="1"/>
          </p:cNvSpPr>
          <p:nvPr>
            <p:ph type="title"/>
          </p:nvPr>
        </p:nvSpPr>
        <p:spPr/>
        <p:txBody>
          <a:bodyPr/>
          <a:lstStyle/>
          <a:p>
            <a:r>
              <a:rPr lang="en-AU" dirty="0"/>
              <a:t>Restricting movements</a:t>
            </a:r>
          </a:p>
        </p:txBody>
      </p:sp>
      <p:sp>
        <p:nvSpPr>
          <p:cNvPr id="4" name="Footer Placeholder 3">
            <a:extLst>
              <a:ext uri="{FF2B5EF4-FFF2-40B4-BE49-F238E27FC236}">
                <a16:creationId xmlns:a16="http://schemas.microsoft.com/office/drawing/2014/main" id="{9E877B43-C3E9-488B-9BA4-0ACCACFF7E6C}"/>
              </a:ext>
            </a:extLst>
          </p:cNvPr>
          <p:cNvSpPr>
            <a:spLocks noGrp="1"/>
          </p:cNvSpPr>
          <p:nvPr>
            <p:ph type="ftr" sz="quarter" idx="10"/>
          </p:nvPr>
        </p:nvSpPr>
        <p:spPr/>
        <p:txBody>
          <a:bodyPr/>
          <a:lstStyle/>
          <a:p>
            <a:r>
              <a:rPr lang="en-US" dirty="0"/>
              <a:t>Module 3, Snippet 2</a:t>
            </a:r>
          </a:p>
        </p:txBody>
      </p:sp>
      <p:pic>
        <p:nvPicPr>
          <p:cNvPr id="10" name="Picture Placeholder 9" descr="A close up of a road&#10;&#10;Description automatically generated">
            <a:extLst>
              <a:ext uri="{FF2B5EF4-FFF2-40B4-BE49-F238E27FC236}">
                <a16:creationId xmlns:a16="http://schemas.microsoft.com/office/drawing/2014/main" id="{9F390115-BDCA-4B73-9601-1914E74619E5}"/>
              </a:ext>
            </a:extLst>
          </p:cNvPr>
          <p:cNvPicPr>
            <a:picLocks noGrp="1" noChangeAspect="1"/>
          </p:cNvPicPr>
          <p:nvPr>
            <p:ph type="pic" sz="quarter" idx="12"/>
          </p:nvPr>
        </p:nvPicPr>
        <p:blipFill>
          <a:blip r:embed="rId9" cstate="screen">
            <a:extLst>
              <a:ext uri="{28A0092B-C50C-407E-A947-70E740481C1C}">
                <a14:useLocalDpi xmlns:a14="http://schemas.microsoft.com/office/drawing/2010/main"/>
              </a:ext>
            </a:extLst>
          </a:blip>
          <a:srcRect/>
          <a:stretch>
            <a:fillRect/>
          </a:stretch>
        </p:blipFill>
        <p:spPr/>
      </p:pic>
      <p:sp>
        <p:nvSpPr>
          <p:cNvPr id="7" name="Text Placeholder 6">
            <a:extLst>
              <a:ext uri="{FF2B5EF4-FFF2-40B4-BE49-F238E27FC236}">
                <a16:creationId xmlns:a16="http://schemas.microsoft.com/office/drawing/2014/main" id="{0397216F-62C5-471C-9AEA-9E4942F4931E}"/>
              </a:ext>
            </a:extLst>
          </p:cNvPr>
          <p:cNvSpPr>
            <a:spLocks noGrp="1"/>
          </p:cNvSpPr>
          <p:nvPr>
            <p:ph type="body" sz="quarter" idx="14"/>
          </p:nvPr>
        </p:nvSpPr>
        <p:spPr/>
        <p:txBody>
          <a:bodyPr/>
          <a:lstStyle/>
          <a:p>
            <a:r>
              <a:rPr lang="en-AU" dirty="0"/>
              <a:t>Source: Centre for Automotive Safety Research</a:t>
            </a:r>
          </a:p>
        </p:txBody>
      </p:sp>
      <p:sp>
        <p:nvSpPr>
          <p:cNvPr id="8" name="Slide Number Placeholder 7">
            <a:extLst>
              <a:ext uri="{FF2B5EF4-FFF2-40B4-BE49-F238E27FC236}">
                <a16:creationId xmlns:a16="http://schemas.microsoft.com/office/drawing/2014/main" id="{2CFA7B13-5053-434E-B8D5-76315B3DFE29}"/>
              </a:ext>
            </a:extLst>
          </p:cNvPr>
          <p:cNvSpPr>
            <a:spLocks noGrp="1"/>
          </p:cNvSpPr>
          <p:nvPr>
            <p:ph type="sldNum" sz="quarter" idx="11"/>
          </p:nvPr>
        </p:nvSpPr>
        <p:spPr/>
        <p:txBody>
          <a:bodyPr/>
          <a:lstStyle/>
          <a:p>
            <a:fld id="{A9D36E53-D99A-0F41-B3E8-EF235B9A2E23}" type="slidenum">
              <a:rPr lang="en-US" smtClean="0"/>
              <a:pPr/>
              <a:t>20</a:t>
            </a:fld>
            <a:endParaRPr lang="en-US" dirty="0"/>
          </a:p>
        </p:txBody>
      </p:sp>
      <p:sp>
        <p:nvSpPr>
          <p:cNvPr id="14" name="Text Placeholder 13">
            <a:extLst>
              <a:ext uri="{FF2B5EF4-FFF2-40B4-BE49-F238E27FC236}">
                <a16:creationId xmlns:a16="http://schemas.microsoft.com/office/drawing/2014/main" id="{246233F5-0956-453F-81CA-46E4976207A9}"/>
              </a:ext>
            </a:extLst>
          </p:cNvPr>
          <p:cNvSpPr>
            <a:spLocks noGrp="1"/>
          </p:cNvSpPr>
          <p:nvPr>
            <p:ph type="body" sz="quarter" idx="15"/>
          </p:nvPr>
        </p:nvSpPr>
        <p:spPr/>
        <p:txBody>
          <a:bodyPr/>
          <a:lstStyle/>
          <a:p>
            <a:r>
              <a:rPr lang="en-AU" dirty="0"/>
              <a:t>Source: based on Department of Planning, Transport and Infrastructure</a:t>
            </a:r>
          </a:p>
          <a:p>
            <a:endParaRPr lang="en-AU" dirty="0"/>
          </a:p>
        </p:txBody>
      </p:sp>
      <p:pic>
        <p:nvPicPr>
          <p:cNvPr id="12" name="Picture Placeholder 11" descr="A street with cars parked on the side of a road&#10;&#10;Description automatically generated">
            <a:extLst>
              <a:ext uri="{FF2B5EF4-FFF2-40B4-BE49-F238E27FC236}">
                <a16:creationId xmlns:a16="http://schemas.microsoft.com/office/drawing/2014/main" id="{2E2358EE-33A5-4271-B855-8B0AF48590F5}"/>
              </a:ext>
            </a:extLst>
          </p:cNvPr>
          <p:cNvPicPr>
            <a:picLocks noGrp="1" noChangeAspect="1"/>
          </p:cNvPicPr>
          <p:nvPr>
            <p:ph type="pic" sz="quarter" idx="13"/>
          </p:nvPr>
        </p:nvPicPr>
        <p:blipFill>
          <a:blip r:embed="rId10" cstate="screen">
            <a:extLst>
              <a:ext uri="{28A0092B-C50C-407E-A947-70E740481C1C}">
                <a14:useLocalDpi xmlns:a14="http://schemas.microsoft.com/office/drawing/2010/main"/>
              </a:ext>
            </a:extLst>
          </a:blip>
          <a:srcRect/>
          <a:stretch>
            <a:fillRect/>
          </a:stretch>
        </p:blipFill>
        <p:spPr/>
      </p:pic>
      <p:sp>
        <p:nvSpPr>
          <p:cNvPr id="11" name="Arrow: Chevron 10">
            <a:extLst>
              <a:ext uri="{FF2B5EF4-FFF2-40B4-BE49-F238E27FC236}">
                <a16:creationId xmlns:a16="http://schemas.microsoft.com/office/drawing/2014/main" id="{351AE5AD-C6DD-41AA-88EA-BBB7C7B1257E}"/>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5" name="TAC_MOD3_SNIP2_SLIDE_20_PARA_A">
            <a:hlinkClick r:id="" action="ppaction://media"/>
            <a:extLst>
              <a:ext uri="{FF2B5EF4-FFF2-40B4-BE49-F238E27FC236}">
                <a16:creationId xmlns:a16="http://schemas.microsoft.com/office/drawing/2014/main" id="{E96CDA98-0F5E-4E1E-93E2-969C6EAC2BD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377363" y="0"/>
            <a:ext cx="609600" cy="609600"/>
          </a:xfrm>
          <a:prstGeom prst="rect">
            <a:avLst/>
          </a:prstGeom>
        </p:spPr>
      </p:pic>
      <p:pic>
        <p:nvPicPr>
          <p:cNvPr id="6" name="TAC_MOD3_SNIP2_SLIDE_20_PARA_B">
            <a:hlinkClick r:id="" action="ppaction://media"/>
            <a:extLst>
              <a:ext uri="{FF2B5EF4-FFF2-40B4-BE49-F238E27FC236}">
                <a16:creationId xmlns:a16="http://schemas.microsoft.com/office/drawing/2014/main" id="{E607DCA9-B2C4-4B77-AFD1-E01A8A9C1A54}"/>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377363" y="773472"/>
            <a:ext cx="609600" cy="609600"/>
          </a:xfrm>
          <a:prstGeom prst="rect">
            <a:avLst/>
          </a:prstGeom>
        </p:spPr>
      </p:pic>
      <p:pic>
        <p:nvPicPr>
          <p:cNvPr id="9" name="TAC_MOD3_SNIP2_SLIDE_20_PARA_C">
            <a:hlinkClick r:id="" action="ppaction://media"/>
            <a:extLst>
              <a:ext uri="{FF2B5EF4-FFF2-40B4-BE49-F238E27FC236}">
                <a16:creationId xmlns:a16="http://schemas.microsoft.com/office/drawing/2014/main" id="{0B074B34-F1DF-4D94-9A17-9B5C06926FBC}"/>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377363" y="1549593"/>
            <a:ext cx="609600" cy="609600"/>
          </a:xfrm>
          <a:prstGeom prst="rect">
            <a:avLst/>
          </a:prstGeom>
        </p:spPr>
      </p:pic>
    </p:spTree>
    <p:extLst>
      <p:ext uri="{BB962C8B-B14F-4D97-AF65-F5344CB8AC3E}">
        <p14:creationId xmlns:p14="http://schemas.microsoft.com/office/powerpoint/2010/main" val="286169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500"/>
                                        <p:tgtEl>
                                          <p:spTgt spid="14">
                                            <p:txEl>
                                              <p:pRg st="0" end="0"/>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 presetClass="mediacall" presetSubtype="0" fill="hold" nodeType="withEffect">
                                  <p:stCondLst>
                                    <p:cond delay="1000"/>
                                  </p:stCondLst>
                                  <p:childTnLst>
                                    <p:cmd type="call" cmd="playFrom(0.0)">
                                      <p:cBhvr>
                                        <p:cTn id="15" dur="6513" fill="hold"/>
                                        <p:tgtEl>
                                          <p:spTgt spid="5"/>
                                        </p:tgtEl>
                                      </p:cBhvr>
                                    </p:cmd>
                                  </p:childTnLst>
                                </p:cTn>
                              </p:par>
                            </p:childTnLst>
                          </p:cTn>
                        </p:par>
                        <p:par>
                          <p:cTn id="16" fill="hold">
                            <p:stCondLst>
                              <p:cond delay="7513"/>
                            </p:stCondLst>
                            <p:childTnLst>
                              <p:par>
                                <p:cTn id="17" presetID="3" presetClass="mediacall" presetSubtype="0" fill="hold" nodeType="afterEffect">
                                  <p:stCondLst>
                                    <p:cond delay="500"/>
                                  </p:stCondLst>
                                  <p:childTnLst>
                                    <p:cmd type="call" cmd="stop">
                                      <p:cBhvr>
                                        <p:cTn id="18" dur="1" fill="hold"/>
                                        <p:tgtEl>
                                          <p:spTgt spid="5"/>
                                        </p:tgtEl>
                                      </p:cBhvr>
                                    </p:cmd>
                                  </p:childTnLst>
                                </p:cTn>
                              </p:par>
                              <p:par>
                                <p:cTn id="19" presetID="10" presetClass="entr" presetSubtype="0" fill="hold" grpId="0" nodeType="withEffect">
                                  <p:stCondLst>
                                    <p:cond delay="5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500"/>
                                        <p:tgtEl>
                                          <p:spTgt spid="2">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10" presetClass="entr" presetSubtype="0" fill="hold" grpId="0" nodeType="withEffect">
                                  <p:stCondLst>
                                    <p:cond delay="50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500"/>
                                        <p:tgtEl>
                                          <p:spTgt spid="7">
                                            <p:txEl>
                                              <p:pRg st="0" end="0"/>
                                            </p:txEl>
                                          </p:spTgt>
                                        </p:tgtEl>
                                      </p:cBhvr>
                                    </p:animEffect>
                                  </p:childTnLst>
                                </p:cTn>
                              </p:par>
                              <p:par>
                                <p:cTn id="33" presetID="10" presetClass="entr" presetSubtype="0" fill="hold" nodeType="withEffect">
                                  <p:stCondLst>
                                    <p:cond delay="50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 presetClass="mediacall" presetSubtype="0" fill="hold" nodeType="withEffect">
                                  <p:stCondLst>
                                    <p:cond delay="1000"/>
                                  </p:stCondLst>
                                  <p:childTnLst>
                                    <p:cmd type="call" cmd="playFrom(0.0)">
                                      <p:cBhvr>
                                        <p:cTn id="37" dur="20423" fill="hold"/>
                                        <p:tgtEl>
                                          <p:spTgt spid="6"/>
                                        </p:tgtEl>
                                      </p:cBhvr>
                                    </p:cmd>
                                  </p:childTnLst>
                                </p:cTn>
                              </p:par>
                            </p:childTnLst>
                          </p:cTn>
                        </p:par>
                        <p:par>
                          <p:cTn id="38" fill="hold">
                            <p:stCondLst>
                              <p:cond delay="21423"/>
                            </p:stCondLst>
                            <p:childTnLst>
                              <p:par>
                                <p:cTn id="39" presetID="3" presetClass="mediacall" presetSubtype="0" fill="hold" nodeType="afterEffect">
                                  <p:stCondLst>
                                    <p:cond delay="500"/>
                                  </p:stCondLst>
                                  <p:childTnLst>
                                    <p:cmd type="call" cmd="stop">
                                      <p:cBhvr>
                                        <p:cTn id="40" dur="1" fill="hold"/>
                                        <p:tgtEl>
                                          <p:spTgt spid="6"/>
                                        </p:tgtEl>
                                      </p:cBhvr>
                                    </p:cmd>
                                  </p:childTnLst>
                                </p:cTn>
                              </p:par>
                              <p:par>
                                <p:cTn id="41" presetID="10" presetClass="entr" presetSubtype="0" fill="hold" grpId="2" nodeType="withEffect">
                                  <p:stCondLst>
                                    <p:cond delay="50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xEl>
                                              <p:pRg st="2" end="2"/>
                                            </p:txEl>
                                          </p:spTgt>
                                        </p:tgtEl>
                                        <p:attrNameLst>
                                          <p:attrName>style.visibility</p:attrName>
                                        </p:attrNameLst>
                                      </p:cBhvr>
                                      <p:to>
                                        <p:strVal val="visible"/>
                                      </p:to>
                                    </p:set>
                                    <p:animEffect transition="in" filter="fade">
                                      <p:cBhvr>
                                        <p:cTn id="48" dur="500"/>
                                        <p:tgtEl>
                                          <p:spTgt spid="2">
                                            <p:txEl>
                                              <p:pRg st="2" end="2"/>
                                            </p:txEl>
                                          </p:spTgt>
                                        </p:tgtEl>
                                      </p:cBhvr>
                                    </p:animEffect>
                                  </p:childTnLst>
                                </p:cTn>
                              </p:par>
                              <p:par>
                                <p:cTn id="49" presetID="10" presetClass="exit" presetSubtype="0" fill="hold" grpId="3" nodeType="withEffect">
                                  <p:stCondLst>
                                    <p:cond delay="0"/>
                                  </p:stCondLst>
                                  <p:childTnLst>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par>
                                <p:cTn id="52" presetID="1" presetClass="mediacall" presetSubtype="0" fill="hold" nodeType="withEffect">
                                  <p:stCondLst>
                                    <p:cond delay="1000"/>
                                  </p:stCondLst>
                                  <p:childTnLst>
                                    <p:cmd type="call" cmd="playFrom(0.0)">
                                      <p:cBhvr>
                                        <p:cTn id="53" dur="17528" fill="hold"/>
                                        <p:tgtEl>
                                          <p:spTgt spid="9"/>
                                        </p:tgtEl>
                                      </p:cBhvr>
                                    </p:cmd>
                                  </p:childTnLst>
                                </p:cTn>
                              </p:par>
                            </p:childTnLst>
                          </p:cTn>
                        </p:par>
                        <p:par>
                          <p:cTn id="54" fill="hold">
                            <p:stCondLst>
                              <p:cond delay="18528"/>
                            </p:stCondLst>
                            <p:childTnLst>
                              <p:par>
                                <p:cTn id="55" presetID="3" presetClass="mediacall" presetSubtype="0" fill="hold" nodeType="afterEffect">
                                  <p:stCondLst>
                                    <p:cond delay="500"/>
                                  </p:stCondLst>
                                  <p:childTnLst>
                                    <p:cmd type="call" cmd="stop">
                                      <p:cBhvr>
                                        <p:cTn id="56" dur="1" fill="hold"/>
                                        <p:tgtEl>
                                          <p:spTgt spid="9"/>
                                        </p:tgtEl>
                                      </p:cBhvr>
                                    </p:cmd>
                                  </p:childTnLst>
                                </p:cTn>
                              </p:par>
                              <p:par>
                                <p:cTn id="57" presetID="10" presetClass="entr" presetSubtype="0" fill="hold" grpId="4" nodeType="withEffect">
                                  <p:stCondLst>
                                    <p:cond delay="50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5"/>
                </p:tgtEl>
              </p:cMediaNode>
            </p:audio>
            <p:audio>
              <p:cMediaNode vol="80000">
                <p:cTn id="61" fill="hold" display="0">
                  <p:stCondLst>
                    <p:cond delay="indefinite"/>
                  </p:stCondLst>
                  <p:endCondLst>
                    <p:cond evt="onStopAudio" delay="0">
                      <p:tgtEl>
                        <p:sldTgt/>
                      </p:tgtEl>
                    </p:cond>
                  </p:endCondLst>
                </p:cTn>
                <p:tgtEl>
                  <p:spTgt spid="6"/>
                </p:tgtEl>
              </p:cMediaNode>
            </p:audio>
            <p:audio>
              <p:cMediaNode vol="80000">
                <p:cTn id="62" fill="hold" display="0">
                  <p:stCondLst>
                    <p:cond delay="indefinite"/>
                  </p:stCondLst>
                  <p:endCondLst>
                    <p:cond evt="onStopAudio" delay="0">
                      <p:tgtEl>
                        <p:sldTgt/>
                      </p:tgtEl>
                    </p:cond>
                  </p:endCondLst>
                </p:cTn>
                <p:tgtEl>
                  <p:spTgt spid="9"/>
                </p:tgtEl>
              </p:cMediaNode>
            </p:audio>
          </p:childTnLst>
        </p:cTn>
      </p:par>
    </p:tnLst>
    <p:bldLst>
      <p:bldP spid="7" grpId="0" build="p"/>
      <p:bldP spid="14" grpId="0" build="p"/>
      <p:bldP spid="11" grpId="0" animBg="1"/>
      <p:bldP spid="11" grpId="1" animBg="1"/>
      <p:bldP spid="11" grpId="2" animBg="1"/>
      <p:bldP spid="11" grpId="3" animBg="1"/>
      <p:bldP spid="11" grpId="4"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5C9D5E-0206-43C4-B00B-5B4D86EF0223}"/>
              </a:ext>
            </a:extLst>
          </p:cNvPr>
          <p:cNvSpPr>
            <a:spLocks noGrp="1"/>
          </p:cNvSpPr>
          <p:nvPr>
            <p:ph idx="1"/>
          </p:nvPr>
        </p:nvSpPr>
        <p:spPr/>
        <p:txBody>
          <a:bodyPr/>
          <a:lstStyle/>
          <a:p>
            <a:pPr marL="285750" indent="-285750">
              <a:buFont typeface="Arial" panose="020B0604020202020204" pitchFamily="34" charset="0"/>
              <a:buChar char="•"/>
            </a:pPr>
            <a:r>
              <a:rPr lang="en-AU" dirty="0"/>
              <a:t>Improves advanced warning, awareness of control</a:t>
            </a:r>
          </a:p>
          <a:p>
            <a:pPr marL="285750" indent="-285750">
              <a:buFont typeface="Arial" panose="020B0604020202020204" pitchFamily="34" charset="0"/>
              <a:buChar char="•"/>
            </a:pPr>
            <a:r>
              <a:rPr lang="en-AU" dirty="0"/>
              <a:t>Vehicle operated signs</a:t>
            </a:r>
          </a:p>
          <a:p>
            <a:pPr marL="285750" indent="-285750">
              <a:buFont typeface="Arial" panose="020B0604020202020204" pitchFamily="34" charset="0"/>
              <a:buChar char="•"/>
            </a:pPr>
            <a:r>
              <a:rPr lang="en-AU" dirty="0"/>
              <a:t>Intersection activated warning signs</a:t>
            </a:r>
          </a:p>
          <a:p>
            <a:pPr marL="285750" indent="-285750">
              <a:buFont typeface="Arial" panose="020B0604020202020204" pitchFamily="34" charset="0"/>
              <a:buChar char="•"/>
            </a:pPr>
            <a:endParaRPr lang="en-AU" dirty="0"/>
          </a:p>
        </p:txBody>
      </p:sp>
      <p:sp>
        <p:nvSpPr>
          <p:cNvPr id="3" name="Title 2">
            <a:extLst>
              <a:ext uri="{FF2B5EF4-FFF2-40B4-BE49-F238E27FC236}">
                <a16:creationId xmlns:a16="http://schemas.microsoft.com/office/drawing/2014/main" id="{3E6B2D2B-76A3-4143-B932-15CF58E4332A}"/>
              </a:ext>
            </a:extLst>
          </p:cNvPr>
          <p:cNvSpPr>
            <a:spLocks noGrp="1"/>
          </p:cNvSpPr>
          <p:nvPr>
            <p:ph type="title"/>
          </p:nvPr>
        </p:nvSpPr>
        <p:spPr/>
        <p:txBody>
          <a:bodyPr/>
          <a:lstStyle/>
          <a:p>
            <a:r>
              <a:rPr lang="en-AU" dirty="0"/>
              <a:t>Improved signage</a:t>
            </a:r>
          </a:p>
        </p:txBody>
      </p:sp>
      <p:sp>
        <p:nvSpPr>
          <p:cNvPr id="4" name="Footer Placeholder 3">
            <a:extLst>
              <a:ext uri="{FF2B5EF4-FFF2-40B4-BE49-F238E27FC236}">
                <a16:creationId xmlns:a16="http://schemas.microsoft.com/office/drawing/2014/main" id="{2254D1DC-8415-439C-BAB4-1303DD0E2E31}"/>
              </a:ext>
            </a:extLst>
          </p:cNvPr>
          <p:cNvSpPr>
            <a:spLocks noGrp="1"/>
          </p:cNvSpPr>
          <p:nvPr>
            <p:ph type="ftr" sz="quarter" idx="10"/>
          </p:nvPr>
        </p:nvSpPr>
        <p:spPr/>
        <p:txBody>
          <a:bodyPr/>
          <a:lstStyle/>
          <a:p>
            <a:r>
              <a:rPr lang="en-US" dirty="0"/>
              <a:t>Module 3, Snippet 2</a:t>
            </a:r>
          </a:p>
        </p:txBody>
      </p:sp>
      <p:sp>
        <p:nvSpPr>
          <p:cNvPr id="7" name="Text Placeholder 6">
            <a:extLst>
              <a:ext uri="{FF2B5EF4-FFF2-40B4-BE49-F238E27FC236}">
                <a16:creationId xmlns:a16="http://schemas.microsoft.com/office/drawing/2014/main" id="{2EC19F0A-3F0F-467A-97B4-503F70B4EBB3}"/>
              </a:ext>
            </a:extLst>
          </p:cNvPr>
          <p:cNvSpPr>
            <a:spLocks noGrp="1"/>
          </p:cNvSpPr>
          <p:nvPr>
            <p:ph type="body" sz="quarter" idx="14"/>
          </p:nvPr>
        </p:nvSpPr>
        <p:spPr/>
        <p:txBody>
          <a:bodyPr/>
          <a:lstStyle/>
          <a:p>
            <a:r>
              <a:rPr lang="en-AU" dirty="0"/>
              <a:t>Source: Centre for Automotive Safety Research</a:t>
            </a:r>
          </a:p>
        </p:txBody>
      </p:sp>
      <p:sp>
        <p:nvSpPr>
          <p:cNvPr id="8" name="Slide Number Placeholder 7">
            <a:extLst>
              <a:ext uri="{FF2B5EF4-FFF2-40B4-BE49-F238E27FC236}">
                <a16:creationId xmlns:a16="http://schemas.microsoft.com/office/drawing/2014/main" id="{B500B491-918A-4CA1-A319-A59F9A606231}"/>
              </a:ext>
            </a:extLst>
          </p:cNvPr>
          <p:cNvSpPr>
            <a:spLocks noGrp="1"/>
          </p:cNvSpPr>
          <p:nvPr>
            <p:ph type="sldNum" sz="quarter" idx="11"/>
          </p:nvPr>
        </p:nvSpPr>
        <p:spPr/>
        <p:txBody>
          <a:bodyPr/>
          <a:lstStyle/>
          <a:p>
            <a:fld id="{A9D36E53-D99A-0F41-B3E8-EF235B9A2E23}" type="slidenum">
              <a:rPr lang="en-US" smtClean="0"/>
              <a:pPr/>
              <a:t>21</a:t>
            </a:fld>
            <a:endParaRPr lang="en-US" dirty="0"/>
          </a:p>
        </p:txBody>
      </p:sp>
      <p:sp>
        <p:nvSpPr>
          <p:cNvPr id="6" name="Text Placeholder 5">
            <a:extLst>
              <a:ext uri="{FF2B5EF4-FFF2-40B4-BE49-F238E27FC236}">
                <a16:creationId xmlns:a16="http://schemas.microsoft.com/office/drawing/2014/main" id="{23D748FF-4DF8-41BB-9C5E-8AC284EC0487}"/>
              </a:ext>
            </a:extLst>
          </p:cNvPr>
          <p:cNvSpPr>
            <a:spLocks noGrp="1"/>
          </p:cNvSpPr>
          <p:nvPr>
            <p:ph type="body" sz="quarter" idx="15"/>
          </p:nvPr>
        </p:nvSpPr>
        <p:spPr/>
        <p:txBody>
          <a:bodyPr/>
          <a:lstStyle/>
          <a:p>
            <a:r>
              <a:rPr lang="en-AU" dirty="0"/>
              <a:t>Source: Department of Planning, Transport and Infrastructure</a:t>
            </a:r>
          </a:p>
        </p:txBody>
      </p:sp>
      <p:pic>
        <p:nvPicPr>
          <p:cNvPr id="11" name="Picture Placeholder 13" descr="A sign on the side of a road&#10;&#10;Description automatically generated">
            <a:extLst>
              <a:ext uri="{FF2B5EF4-FFF2-40B4-BE49-F238E27FC236}">
                <a16:creationId xmlns:a16="http://schemas.microsoft.com/office/drawing/2014/main" id="{EF9471DA-8F15-40BF-BDAD-143B62F42E19}"/>
              </a:ext>
            </a:extLst>
          </p:cNvPr>
          <p:cNvPicPr>
            <a:picLocks noGrp="1" noChangeAspect="1"/>
          </p:cNvPicPr>
          <p:nvPr>
            <p:ph type="pic" sz="quarter" idx="13"/>
          </p:nvPr>
        </p:nvPicPr>
        <p:blipFill>
          <a:blip r:embed="rId9" cstate="screen">
            <a:extLst>
              <a:ext uri="{28A0092B-C50C-407E-A947-70E740481C1C}">
                <a14:useLocalDpi xmlns:a14="http://schemas.microsoft.com/office/drawing/2010/main"/>
              </a:ext>
            </a:extLst>
          </a:blip>
          <a:srcRect/>
          <a:stretch>
            <a:fillRect/>
          </a:stretch>
        </p:blipFill>
        <p:spPr>
          <a:xfrm>
            <a:off x="4649788" y="3665538"/>
            <a:ext cx="4494212" cy="2232025"/>
          </a:xfrm>
        </p:spPr>
      </p:pic>
      <p:pic>
        <p:nvPicPr>
          <p:cNvPr id="12" name="Picture 2">
            <a:extLst>
              <a:ext uri="{FF2B5EF4-FFF2-40B4-BE49-F238E27FC236}">
                <a16:creationId xmlns:a16="http://schemas.microsoft.com/office/drawing/2014/main" id="{367B77AF-1EC7-425F-ABDA-65B2969DC7C0}"/>
              </a:ext>
            </a:extLst>
          </p:cNvPr>
          <p:cNvPicPr>
            <a:picLocks noGrp="1" noChangeAspect="1" noChangeArrowheads="1"/>
          </p:cNvPicPr>
          <p:nvPr>
            <p:ph type="pic" sz="quarter" idx="12"/>
          </p:nvPr>
        </p:nvPicPr>
        <p:blipFill>
          <a:blip r:embed="rId10" cstate="screen">
            <a:extLst>
              <a:ext uri="{28A0092B-C50C-407E-A947-70E740481C1C}">
                <a14:useLocalDpi xmlns:a14="http://schemas.microsoft.com/office/drawing/2010/main"/>
              </a:ext>
            </a:extLst>
          </a:blip>
          <a:srcRect t="16577" b="16577"/>
          <a:stretch>
            <a:fillRect/>
          </a:stretch>
        </p:blipFill>
        <p:spPr bwMode="auto">
          <a:xfrm>
            <a:off x="4649788" y="1222375"/>
            <a:ext cx="4494212" cy="223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Arrow: Chevron 9">
            <a:extLst>
              <a:ext uri="{FF2B5EF4-FFF2-40B4-BE49-F238E27FC236}">
                <a16:creationId xmlns:a16="http://schemas.microsoft.com/office/drawing/2014/main" id="{47CC480A-B6A9-4976-9868-11D1A5DC5C32}"/>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5" name="TAC_MOD3_SNIP2_SLIDE_21_PARA_A">
            <a:hlinkClick r:id="" action="ppaction://media"/>
            <a:extLst>
              <a:ext uri="{FF2B5EF4-FFF2-40B4-BE49-F238E27FC236}">
                <a16:creationId xmlns:a16="http://schemas.microsoft.com/office/drawing/2014/main" id="{76AD1A94-E99E-484B-BB1B-6C3F91FCE9A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420225" y="0"/>
            <a:ext cx="609600" cy="609600"/>
          </a:xfrm>
          <a:prstGeom prst="rect">
            <a:avLst/>
          </a:prstGeom>
        </p:spPr>
      </p:pic>
      <p:pic>
        <p:nvPicPr>
          <p:cNvPr id="9" name="TAC_MOD3_SNIP2_SLIDE_21_PARA_B">
            <a:hlinkClick r:id="" action="ppaction://media"/>
            <a:extLst>
              <a:ext uri="{FF2B5EF4-FFF2-40B4-BE49-F238E27FC236}">
                <a16:creationId xmlns:a16="http://schemas.microsoft.com/office/drawing/2014/main" id="{DFBB28FB-8AB9-48DF-8133-5941502854D4}"/>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420225" y="773472"/>
            <a:ext cx="609600" cy="609600"/>
          </a:xfrm>
          <a:prstGeom prst="rect">
            <a:avLst/>
          </a:prstGeom>
        </p:spPr>
      </p:pic>
      <p:pic>
        <p:nvPicPr>
          <p:cNvPr id="13" name="TAC_MOD3_SNIP2_SLIDE_21_PARA_C">
            <a:hlinkClick r:id="" action="ppaction://media"/>
            <a:extLst>
              <a:ext uri="{FF2B5EF4-FFF2-40B4-BE49-F238E27FC236}">
                <a16:creationId xmlns:a16="http://schemas.microsoft.com/office/drawing/2014/main" id="{F69909E0-CA5E-49FB-AA23-E572EE97E082}"/>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420225" y="1546944"/>
            <a:ext cx="609600" cy="609600"/>
          </a:xfrm>
          <a:prstGeom prst="rect">
            <a:avLst/>
          </a:prstGeom>
        </p:spPr>
      </p:pic>
    </p:spTree>
    <p:extLst>
      <p:ext uri="{BB962C8B-B14F-4D97-AF65-F5344CB8AC3E}">
        <p14:creationId xmlns:p14="http://schemas.microsoft.com/office/powerpoint/2010/main" val="1306088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 presetClass="mediacall" presetSubtype="0" fill="hold" nodeType="withEffect">
                                  <p:stCondLst>
                                    <p:cond delay="1000"/>
                                  </p:stCondLst>
                                  <p:childTnLst>
                                    <p:cmd type="call" cmd="playFrom(0.0)">
                                      <p:cBhvr>
                                        <p:cTn id="15" dur="19327" fill="hold"/>
                                        <p:tgtEl>
                                          <p:spTgt spid="5"/>
                                        </p:tgtEl>
                                      </p:cBhvr>
                                    </p:cmd>
                                  </p:childTnLst>
                                </p:cTn>
                              </p:par>
                            </p:childTnLst>
                          </p:cTn>
                        </p:par>
                        <p:par>
                          <p:cTn id="16" fill="hold">
                            <p:stCondLst>
                              <p:cond delay="20327"/>
                            </p:stCondLst>
                            <p:childTnLst>
                              <p:par>
                                <p:cTn id="17" presetID="3" presetClass="mediacall" presetSubtype="0" fill="hold" nodeType="afterEffect">
                                  <p:stCondLst>
                                    <p:cond delay="500"/>
                                  </p:stCondLst>
                                  <p:childTnLst>
                                    <p:cmd type="call" cmd="stop">
                                      <p:cBhvr>
                                        <p:cTn id="18" dur="1" fill="hold"/>
                                        <p:tgtEl>
                                          <p:spTgt spid="5"/>
                                        </p:tgtEl>
                                      </p:cBhvr>
                                    </p:cmd>
                                  </p:childTnLst>
                                </p:cTn>
                              </p:par>
                              <p:par>
                                <p:cTn id="19" presetID="10" presetClass="entr" presetSubtype="0" fill="hold" grpId="0" nodeType="withEffect">
                                  <p:stCondLst>
                                    <p:cond delay="5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500"/>
                                        <p:tgtEl>
                                          <p:spTgt spid="2">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par>
                                <p:cTn id="30" presetID="10" presetClass="entr" presetSubtype="0" fill="hold" grpId="0" nodeType="withEffect">
                                  <p:stCondLst>
                                    <p:cond delay="50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500"/>
                                        <p:tgtEl>
                                          <p:spTgt spid="7">
                                            <p:txEl>
                                              <p:pRg st="0" end="0"/>
                                            </p:txEl>
                                          </p:spTgt>
                                        </p:tgtEl>
                                      </p:cBhvr>
                                    </p:animEffect>
                                  </p:childTnLst>
                                </p:cTn>
                              </p:par>
                              <p:par>
                                <p:cTn id="33" presetID="10" presetClass="entr" presetSubtype="0" fill="hold" nodeType="withEffect">
                                  <p:stCondLst>
                                    <p:cond delay="50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 presetClass="mediacall" presetSubtype="0" fill="hold" nodeType="withEffect">
                                  <p:stCondLst>
                                    <p:cond delay="1000"/>
                                  </p:stCondLst>
                                  <p:childTnLst>
                                    <p:cmd type="call" cmd="playFrom(0.0)">
                                      <p:cBhvr>
                                        <p:cTn id="37" dur="16041" fill="hold"/>
                                        <p:tgtEl>
                                          <p:spTgt spid="9"/>
                                        </p:tgtEl>
                                      </p:cBhvr>
                                    </p:cmd>
                                  </p:childTnLst>
                                </p:cTn>
                              </p:par>
                            </p:childTnLst>
                          </p:cTn>
                        </p:par>
                        <p:par>
                          <p:cTn id="38" fill="hold">
                            <p:stCondLst>
                              <p:cond delay="17041"/>
                            </p:stCondLst>
                            <p:childTnLst>
                              <p:par>
                                <p:cTn id="39" presetID="3" presetClass="mediacall" presetSubtype="0" fill="hold" nodeType="afterEffect">
                                  <p:stCondLst>
                                    <p:cond delay="500"/>
                                  </p:stCondLst>
                                  <p:childTnLst>
                                    <p:cmd type="call" cmd="stop">
                                      <p:cBhvr>
                                        <p:cTn id="40" dur="1" fill="hold"/>
                                        <p:tgtEl>
                                          <p:spTgt spid="9"/>
                                        </p:tgtEl>
                                      </p:cBhvr>
                                    </p:cmd>
                                  </p:childTnLst>
                                </p:cTn>
                              </p:par>
                              <p:par>
                                <p:cTn id="41" presetID="10" presetClass="entr" presetSubtype="0" fill="hold" grpId="2" nodeType="withEffect">
                                  <p:stCondLst>
                                    <p:cond delay="50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xEl>
                                              <p:pRg st="2" end="2"/>
                                            </p:txEl>
                                          </p:spTgt>
                                        </p:tgtEl>
                                        <p:attrNameLst>
                                          <p:attrName>style.visibility</p:attrName>
                                        </p:attrNameLst>
                                      </p:cBhvr>
                                      <p:to>
                                        <p:strVal val="visible"/>
                                      </p:to>
                                    </p:set>
                                    <p:animEffect transition="in" filter="fade">
                                      <p:cBhvr>
                                        <p:cTn id="48" dur="500"/>
                                        <p:tgtEl>
                                          <p:spTgt spid="2">
                                            <p:txEl>
                                              <p:pRg st="2" end="2"/>
                                            </p:txEl>
                                          </p:spTgt>
                                        </p:tgtEl>
                                      </p:cBhvr>
                                    </p:animEffect>
                                  </p:childTnLst>
                                </p:cTn>
                              </p:par>
                              <p:par>
                                <p:cTn id="49" presetID="10" presetClass="exit" presetSubtype="0" fill="hold" grpId="3" nodeType="withEffect">
                                  <p:stCondLst>
                                    <p:cond delay="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 presetClass="mediacall" presetSubtype="0" fill="hold" nodeType="withEffect">
                                  <p:stCondLst>
                                    <p:cond delay="1000"/>
                                  </p:stCondLst>
                                  <p:childTnLst>
                                    <p:cmd type="call" cmd="playFrom(0.0)">
                                      <p:cBhvr>
                                        <p:cTn id="53" dur="16954" fill="hold"/>
                                        <p:tgtEl>
                                          <p:spTgt spid="13"/>
                                        </p:tgtEl>
                                      </p:cBhvr>
                                    </p:cmd>
                                  </p:childTnLst>
                                </p:cTn>
                              </p:par>
                            </p:childTnLst>
                          </p:cTn>
                        </p:par>
                        <p:par>
                          <p:cTn id="54" fill="hold">
                            <p:stCondLst>
                              <p:cond delay="17954"/>
                            </p:stCondLst>
                            <p:childTnLst>
                              <p:par>
                                <p:cTn id="55" presetID="3" presetClass="mediacall" presetSubtype="0" fill="hold" nodeType="afterEffect">
                                  <p:stCondLst>
                                    <p:cond delay="500"/>
                                  </p:stCondLst>
                                  <p:childTnLst>
                                    <p:cmd type="call" cmd="stop">
                                      <p:cBhvr>
                                        <p:cTn id="56" dur="1" fill="hold"/>
                                        <p:tgtEl>
                                          <p:spTgt spid="13"/>
                                        </p:tgtEl>
                                      </p:cBhvr>
                                    </p:cmd>
                                  </p:childTnLst>
                                </p:cTn>
                              </p:par>
                              <p:par>
                                <p:cTn id="57" presetID="10" presetClass="entr" presetSubtype="0" fill="hold" grpId="4" nodeType="withEffect">
                                  <p:stCondLst>
                                    <p:cond delay="50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5"/>
                </p:tgtEl>
              </p:cMediaNode>
            </p:audio>
            <p:audio>
              <p:cMediaNode vol="80000">
                <p:cTn id="61" fill="hold" display="0">
                  <p:stCondLst>
                    <p:cond delay="indefinite"/>
                  </p:stCondLst>
                  <p:endCondLst>
                    <p:cond evt="onStopAudio" delay="0">
                      <p:tgtEl>
                        <p:sldTgt/>
                      </p:tgtEl>
                    </p:cond>
                  </p:endCondLst>
                </p:cTn>
                <p:tgtEl>
                  <p:spTgt spid="9"/>
                </p:tgtEl>
              </p:cMediaNode>
            </p:audio>
            <p:audio>
              <p:cMediaNode vol="80000">
                <p:cTn id="62" fill="hold" display="0">
                  <p:stCondLst>
                    <p:cond delay="indefinite"/>
                  </p:stCondLst>
                  <p:endCondLst>
                    <p:cond evt="onStopAudio" delay="0">
                      <p:tgtEl>
                        <p:sldTgt/>
                      </p:tgtEl>
                    </p:cond>
                  </p:endCondLst>
                </p:cTn>
                <p:tgtEl>
                  <p:spTgt spid="13"/>
                </p:tgtEl>
              </p:cMediaNode>
            </p:audio>
          </p:childTnLst>
        </p:cTn>
      </p:par>
    </p:tnLst>
    <p:bldLst>
      <p:bldP spid="7" grpId="0" build="p"/>
      <p:bldP spid="6" grpId="0" build="p"/>
      <p:bldP spid="10" grpId="0" animBg="1"/>
      <p:bldP spid="10" grpId="1" animBg="1"/>
      <p:bldP spid="10" grpId="2" animBg="1"/>
      <p:bldP spid="10" grpId="3" animBg="1"/>
      <p:bldP spid="10" grpId="4"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D1670C-D3C6-4B4D-B1B0-FB4D10B575E0}"/>
              </a:ext>
            </a:extLst>
          </p:cNvPr>
          <p:cNvSpPr>
            <a:spLocks noGrp="1"/>
          </p:cNvSpPr>
          <p:nvPr>
            <p:ph idx="1"/>
          </p:nvPr>
        </p:nvSpPr>
        <p:spPr/>
        <p:txBody>
          <a:bodyPr/>
          <a:lstStyle/>
          <a:p>
            <a:pPr marL="285750" indent="-285750">
              <a:buFont typeface="Arial" panose="020B0604020202020204" pitchFamily="34" charset="0"/>
              <a:buChar char="•"/>
            </a:pPr>
            <a:r>
              <a:rPr lang="en-AU" dirty="0"/>
              <a:t>Increased awareness of intersections</a:t>
            </a:r>
          </a:p>
          <a:p>
            <a:pPr marL="285750" indent="-285750">
              <a:buFont typeface="Arial" panose="020B0604020202020204" pitchFamily="34" charset="0"/>
              <a:buChar char="•"/>
            </a:pPr>
            <a:r>
              <a:rPr lang="en-AU" dirty="0" err="1"/>
              <a:t>Channelisation</a:t>
            </a:r>
            <a:r>
              <a:rPr lang="en-AU" dirty="0"/>
              <a:t> and signage</a:t>
            </a:r>
          </a:p>
          <a:p>
            <a:pPr marL="285750" indent="-285750">
              <a:buFont typeface="Arial" panose="020B0604020202020204" pitchFamily="34" charset="0"/>
              <a:buChar char="•"/>
            </a:pPr>
            <a:r>
              <a:rPr lang="en-AU" dirty="0"/>
              <a:t>Alternative designs</a:t>
            </a:r>
          </a:p>
          <a:p>
            <a:pPr marL="285750" indent="-285750">
              <a:buFont typeface="Arial" panose="020B0604020202020204" pitchFamily="34" charset="0"/>
              <a:buChar char="•"/>
            </a:pPr>
            <a:endParaRPr lang="en-AU" dirty="0"/>
          </a:p>
        </p:txBody>
      </p:sp>
      <p:sp>
        <p:nvSpPr>
          <p:cNvPr id="3" name="Title 2">
            <a:extLst>
              <a:ext uri="{FF2B5EF4-FFF2-40B4-BE49-F238E27FC236}">
                <a16:creationId xmlns:a16="http://schemas.microsoft.com/office/drawing/2014/main" id="{A3BA08FF-9CDB-48EB-810E-7494310DC897}"/>
              </a:ext>
            </a:extLst>
          </p:cNvPr>
          <p:cNvSpPr>
            <a:spLocks noGrp="1"/>
          </p:cNvSpPr>
          <p:nvPr>
            <p:ph type="title"/>
          </p:nvPr>
        </p:nvSpPr>
        <p:spPr/>
        <p:txBody>
          <a:bodyPr/>
          <a:lstStyle/>
          <a:p>
            <a:r>
              <a:rPr lang="en-AU" dirty="0"/>
              <a:t>Improved intersection </a:t>
            </a:r>
            <a:r>
              <a:rPr lang="en-AU" dirty="0" err="1"/>
              <a:t>conspicuity</a:t>
            </a:r>
            <a:endParaRPr lang="en-AU" dirty="0"/>
          </a:p>
        </p:txBody>
      </p:sp>
      <p:sp>
        <p:nvSpPr>
          <p:cNvPr id="4" name="Footer Placeholder 3">
            <a:extLst>
              <a:ext uri="{FF2B5EF4-FFF2-40B4-BE49-F238E27FC236}">
                <a16:creationId xmlns:a16="http://schemas.microsoft.com/office/drawing/2014/main" id="{960F2350-ABDD-42C7-84E4-B3A38EED1226}"/>
              </a:ext>
            </a:extLst>
          </p:cNvPr>
          <p:cNvSpPr>
            <a:spLocks noGrp="1"/>
          </p:cNvSpPr>
          <p:nvPr>
            <p:ph type="ftr" sz="quarter" idx="10"/>
          </p:nvPr>
        </p:nvSpPr>
        <p:spPr/>
        <p:txBody>
          <a:bodyPr/>
          <a:lstStyle/>
          <a:p>
            <a:r>
              <a:rPr lang="en-US" dirty="0"/>
              <a:t>Module 3, Snippet 2</a:t>
            </a:r>
          </a:p>
        </p:txBody>
      </p:sp>
      <p:sp>
        <p:nvSpPr>
          <p:cNvPr id="11" name="Text Placeholder 10">
            <a:extLst>
              <a:ext uri="{FF2B5EF4-FFF2-40B4-BE49-F238E27FC236}">
                <a16:creationId xmlns:a16="http://schemas.microsoft.com/office/drawing/2014/main" id="{B35A4DE2-A701-4767-B53A-FC36982CB83F}"/>
              </a:ext>
            </a:extLst>
          </p:cNvPr>
          <p:cNvSpPr>
            <a:spLocks noGrp="1"/>
          </p:cNvSpPr>
          <p:nvPr>
            <p:ph type="body" sz="quarter" idx="14"/>
          </p:nvPr>
        </p:nvSpPr>
        <p:spPr/>
        <p:txBody>
          <a:bodyPr/>
          <a:lstStyle/>
          <a:p>
            <a:r>
              <a:rPr lang="en-AU" dirty="0"/>
              <a:t>Source: Centre for Automotive Safety Research</a:t>
            </a:r>
          </a:p>
        </p:txBody>
      </p:sp>
      <p:sp>
        <p:nvSpPr>
          <p:cNvPr id="8" name="Slide Number Placeholder 7">
            <a:extLst>
              <a:ext uri="{FF2B5EF4-FFF2-40B4-BE49-F238E27FC236}">
                <a16:creationId xmlns:a16="http://schemas.microsoft.com/office/drawing/2014/main" id="{07431FDC-4157-40AE-A88B-857BC9ACBEFD}"/>
              </a:ext>
            </a:extLst>
          </p:cNvPr>
          <p:cNvSpPr>
            <a:spLocks noGrp="1"/>
          </p:cNvSpPr>
          <p:nvPr>
            <p:ph type="sldNum" sz="quarter" idx="11"/>
          </p:nvPr>
        </p:nvSpPr>
        <p:spPr/>
        <p:txBody>
          <a:bodyPr/>
          <a:lstStyle/>
          <a:p>
            <a:fld id="{A9D36E53-D99A-0F41-B3E8-EF235B9A2E23}" type="slidenum">
              <a:rPr lang="en-US" smtClean="0"/>
              <a:pPr/>
              <a:t>22</a:t>
            </a:fld>
            <a:endParaRPr lang="en-US" dirty="0"/>
          </a:p>
        </p:txBody>
      </p:sp>
      <p:sp>
        <p:nvSpPr>
          <p:cNvPr id="12" name="Text Placeholder 11">
            <a:extLst>
              <a:ext uri="{FF2B5EF4-FFF2-40B4-BE49-F238E27FC236}">
                <a16:creationId xmlns:a16="http://schemas.microsoft.com/office/drawing/2014/main" id="{C56FBD4A-89EA-4AED-A85F-1A87D10015C7}"/>
              </a:ext>
            </a:extLst>
          </p:cNvPr>
          <p:cNvSpPr>
            <a:spLocks noGrp="1"/>
          </p:cNvSpPr>
          <p:nvPr>
            <p:ph type="body" sz="quarter" idx="15"/>
          </p:nvPr>
        </p:nvSpPr>
        <p:spPr/>
        <p:txBody>
          <a:bodyPr/>
          <a:lstStyle/>
          <a:p>
            <a:r>
              <a:rPr lang="en-AU" dirty="0"/>
              <a:t>Source: Department of Planning, Transport and Infrastructure</a:t>
            </a:r>
          </a:p>
        </p:txBody>
      </p:sp>
      <p:pic>
        <p:nvPicPr>
          <p:cNvPr id="24" name="Picture Placeholder 23" descr="A sign on the side of a road&#10;&#10;Description automatically generated">
            <a:extLst>
              <a:ext uri="{FF2B5EF4-FFF2-40B4-BE49-F238E27FC236}">
                <a16:creationId xmlns:a16="http://schemas.microsoft.com/office/drawing/2014/main" id="{D20E41F7-A3C3-456C-B8F3-33427C71699F}"/>
              </a:ext>
            </a:extLst>
          </p:cNvPr>
          <p:cNvPicPr>
            <a:picLocks noGrp="1" noChangeAspect="1"/>
          </p:cNvPicPr>
          <p:nvPr>
            <p:ph type="pic" sz="quarter" idx="13"/>
          </p:nvPr>
        </p:nvPicPr>
        <p:blipFill>
          <a:blip r:embed="rId9" cstate="screen">
            <a:extLst>
              <a:ext uri="{28A0092B-C50C-407E-A947-70E740481C1C}">
                <a14:useLocalDpi xmlns:a14="http://schemas.microsoft.com/office/drawing/2010/main"/>
              </a:ext>
            </a:extLst>
          </a:blip>
          <a:srcRect/>
          <a:stretch>
            <a:fillRect/>
          </a:stretch>
        </p:blipFill>
        <p:spPr/>
      </p:pic>
      <p:pic>
        <p:nvPicPr>
          <p:cNvPr id="26" name="Picture 4" descr="139_3976">
            <a:extLst>
              <a:ext uri="{FF2B5EF4-FFF2-40B4-BE49-F238E27FC236}">
                <a16:creationId xmlns:a16="http://schemas.microsoft.com/office/drawing/2014/main" id="{B5B48373-E88D-4ECE-A251-F1468F79E0D8}"/>
              </a:ext>
            </a:extLst>
          </p:cNvPr>
          <p:cNvPicPr>
            <a:picLocks noGrp="1" noChangeAspect="1" noChangeArrowheads="1"/>
          </p:cNvPicPr>
          <p:nvPr>
            <p:ph type="pic" sz="quarter" idx="12"/>
          </p:nvPr>
        </p:nvPicPr>
        <p:blipFill>
          <a:blip r:embed="rId10" cstate="screen">
            <a:extLst>
              <a:ext uri="{28A0092B-C50C-407E-A947-70E740481C1C}">
                <a14:useLocalDpi xmlns:a14="http://schemas.microsoft.com/office/drawing/2010/main"/>
              </a:ext>
            </a:extLst>
          </a:blip>
          <a:srcRect/>
          <a:stretch>
            <a:fillRect/>
          </a:stretch>
        </p:blipFill>
        <p:spPr bwMode="auto">
          <a:xfrm>
            <a:off x="4649788" y="1222375"/>
            <a:ext cx="4494212"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rrow: Chevron 9">
            <a:extLst>
              <a:ext uri="{FF2B5EF4-FFF2-40B4-BE49-F238E27FC236}">
                <a16:creationId xmlns:a16="http://schemas.microsoft.com/office/drawing/2014/main" id="{D7284741-217C-40D4-909B-44DFC3E7FB4F}"/>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5" name="TAC_MOD3_SNIP2_SLIDE_22_PARA_A">
            <a:hlinkClick r:id="" action="ppaction://media"/>
            <a:extLst>
              <a:ext uri="{FF2B5EF4-FFF2-40B4-BE49-F238E27FC236}">
                <a16:creationId xmlns:a16="http://schemas.microsoft.com/office/drawing/2014/main" id="{A530BFAF-C544-41AD-A554-FBE2278B006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380826" y="0"/>
            <a:ext cx="609600" cy="609600"/>
          </a:xfrm>
          <a:prstGeom prst="rect">
            <a:avLst/>
          </a:prstGeom>
        </p:spPr>
      </p:pic>
      <p:pic>
        <p:nvPicPr>
          <p:cNvPr id="6" name="TAC_MOD3_SNIP2_SLIDE_22_PARA_B">
            <a:hlinkClick r:id="" action="ppaction://media"/>
            <a:extLst>
              <a:ext uri="{FF2B5EF4-FFF2-40B4-BE49-F238E27FC236}">
                <a16:creationId xmlns:a16="http://schemas.microsoft.com/office/drawing/2014/main" id="{35B8EB8E-CC8A-4527-9693-1A5FA0891A7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380826" y="773472"/>
            <a:ext cx="609600" cy="609600"/>
          </a:xfrm>
          <a:prstGeom prst="rect">
            <a:avLst/>
          </a:prstGeom>
        </p:spPr>
      </p:pic>
      <p:pic>
        <p:nvPicPr>
          <p:cNvPr id="7" name="TAC_MOD3_SNIP2_SLIDE_22_PARA_C">
            <a:hlinkClick r:id="" action="ppaction://media"/>
            <a:extLst>
              <a:ext uri="{FF2B5EF4-FFF2-40B4-BE49-F238E27FC236}">
                <a16:creationId xmlns:a16="http://schemas.microsoft.com/office/drawing/2014/main" id="{7BE9B845-1911-49F5-A99E-067E8E998349}"/>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380826" y="1546944"/>
            <a:ext cx="609600" cy="609600"/>
          </a:xfrm>
          <a:prstGeom prst="rect">
            <a:avLst/>
          </a:prstGeom>
        </p:spPr>
      </p:pic>
    </p:spTree>
    <p:extLst>
      <p:ext uri="{BB962C8B-B14F-4D97-AF65-F5344CB8AC3E}">
        <p14:creationId xmlns:p14="http://schemas.microsoft.com/office/powerpoint/2010/main" val="16875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500"/>
                                        <p:tgtEl>
                                          <p:spTgt spid="12">
                                            <p:txEl>
                                              <p:pRg st="0" end="0"/>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 presetClass="mediacall" presetSubtype="0" fill="hold" nodeType="withEffect">
                                  <p:stCondLst>
                                    <p:cond delay="1000"/>
                                  </p:stCondLst>
                                  <p:childTnLst>
                                    <p:cmd type="call" cmd="playFrom(0.0)">
                                      <p:cBhvr>
                                        <p:cTn id="15" dur="16667" fill="hold"/>
                                        <p:tgtEl>
                                          <p:spTgt spid="5"/>
                                        </p:tgtEl>
                                      </p:cBhvr>
                                    </p:cmd>
                                  </p:childTnLst>
                                </p:cTn>
                              </p:par>
                            </p:childTnLst>
                          </p:cTn>
                        </p:par>
                        <p:par>
                          <p:cTn id="16" fill="hold">
                            <p:stCondLst>
                              <p:cond delay="17667"/>
                            </p:stCondLst>
                            <p:childTnLst>
                              <p:par>
                                <p:cTn id="17" presetID="3" presetClass="mediacall" presetSubtype="0" fill="hold" nodeType="afterEffect">
                                  <p:stCondLst>
                                    <p:cond delay="500"/>
                                  </p:stCondLst>
                                  <p:childTnLst>
                                    <p:cmd type="call" cmd="stop">
                                      <p:cBhvr>
                                        <p:cTn id="18" dur="1" fill="hold"/>
                                        <p:tgtEl>
                                          <p:spTgt spid="5"/>
                                        </p:tgtEl>
                                      </p:cBhvr>
                                    </p:cmd>
                                  </p:childTnLst>
                                </p:cTn>
                              </p:par>
                              <p:par>
                                <p:cTn id="19" presetID="10" presetClass="entr" presetSubtype="0" fill="hold" grpId="0" nodeType="withEffect">
                                  <p:stCondLst>
                                    <p:cond delay="5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500"/>
                                        <p:tgtEl>
                                          <p:spTgt spid="2">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par>
                                <p:cTn id="30" presetID="10" presetClass="entr" presetSubtype="0" fill="hold" grpId="0" nodeType="withEffect">
                                  <p:stCondLst>
                                    <p:cond delay="50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nodeType="withEffect">
                                  <p:stCondLst>
                                    <p:cond delay="50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1" presetClass="mediacall" presetSubtype="0" fill="hold" nodeType="withEffect">
                                  <p:stCondLst>
                                    <p:cond delay="1000"/>
                                  </p:stCondLst>
                                  <p:childTnLst>
                                    <p:cmd type="call" cmd="playFrom(0.0)">
                                      <p:cBhvr>
                                        <p:cTn id="37" dur="18362" fill="hold"/>
                                        <p:tgtEl>
                                          <p:spTgt spid="6"/>
                                        </p:tgtEl>
                                      </p:cBhvr>
                                    </p:cmd>
                                  </p:childTnLst>
                                </p:cTn>
                              </p:par>
                            </p:childTnLst>
                          </p:cTn>
                        </p:par>
                        <p:par>
                          <p:cTn id="38" fill="hold">
                            <p:stCondLst>
                              <p:cond delay="19362"/>
                            </p:stCondLst>
                            <p:childTnLst>
                              <p:par>
                                <p:cTn id="39" presetID="3" presetClass="mediacall" presetSubtype="0" fill="hold" nodeType="afterEffect">
                                  <p:stCondLst>
                                    <p:cond delay="500"/>
                                  </p:stCondLst>
                                  <p:childTnLst>
                                    <p:cmd type="call" cmd="stop">
                                      <p:cBhvr>
                                        <p:cTn id="40" dur="1" fill="hold"/>
                                        <p:tgtEl>
                                          <p:spTgt spid="6"/>
                                        </p:tgtEl>
                                      </p:cBhvr>
                                    </p:cmd>
                                  </p:childTnLst>
                                </p:cTn>
                              </p:par>
                              <p:par>
                                <p:cTn id="41" presetID="10" presetClass="entr" presetSubtype="0" fill="hold" grpId="2" nodeType="withEffect">
                                  <p:stCondLst>
                                    <p:cond delay="50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xEl>
                                              <p:pRg st="2" end="2"/>
                                            </p:txEl>
                                          </p:spTgt>
                                        </p:tgtEl>
                                        <p:attrNameLst>
                                          <p:attrName>style.visibility</p:attrName>
                                        </p:attrNameLst>
                                      </p:cBhvr>
                                      <p:to>
                                        <p:strVal val="visible"/>
                                      </p:to>
                                    </p:set>
                                    <p:animEffect transition="in" filter="fade">
                                      <p:cBhvr>
                                        <p:cTn id="48" dur="500"/>
                                        <p:tgtEl>
                                          <p:spTgt spid="2">
                                            <p:txEl>
                                              <p:pRg st="2" end="2"/>
                                            </p:txEl>
                                          </p:spTgt>
                                        </p:tgtEl>
                                      </p:cBhvr>
                                    </p:animEffect>
                                  </p:childTnLst>
                                </p:cTn>
                              </p:par>
                              <p:par>
                                <p:cTn id="49" presetID="10" presetClass="exit" presetSubtype="0" fill="hold" grpId="3" nodeType="withEffect">
                                  <p:stCondLst>
                                    <p:cond delay="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 presetClass="mediacall" presetSubtype="0" fill="hold" nodeType="withEffect">
                                  <p:stCondLst>
                                    <p:cond delay="1000"/>
                                  </p:stCondLst>
                                  <p:childTnLst>
                                    <p:cmd type="call" cmd="playFrom(0.0)">
                                      <p:cBhvr>
                                        <p:cTn id="53" dur="22953" fill="hold"/>
                                        <p:tgtEl>
                                          <p:spTgt spid="7"/>
                                        </p:tgtEl>
                                      </p:cBhvr>
                                    </p:cmd>
                                  </p:childTnLst>
                                </p:cTn>
                              </p:par>
                            </p:childTnLst>
                          </p:cTn>
                        </p:par>
                        <p:par>
                          <p:cTn id="54" fill="hold">
                            <p:stCondLst>
                              <p:cond delay="23953"/>
                            </p:stCondLst>
                            <p:childTnLst>
                              <p:par>
                                <p:cTn id="55" presetID="3" presetClass="mediacall" presetSubtype="0" fill="hold" nodeType="afterEffect">
                                  <p:stCondLst>
                                    <p:cond delay="500"/>
                                  </p:stCondLst>
                                  <p:childTnLst>
                                    <p:cmd type="call" cmd="stop">
                                      <p:cBhvr>
                                        <p:cTn id="56" dur="1" fill="hold"/>
                                        <p:tgtEl>
                                          <p:spTgt spid="7"/>
                                        </p:tgtEl>
                                      </p:cBhvr>
                                    </p:cmd>
                                  </p:childTnLst>
                                </p:cTn>
                              </p:par>
                              <p:par>
                                <p:cTn id="57" presetID="10" presetClass="entr" presetSubtype="0" fill="hold" grpId="4" nodeType="withEffect">
                                  <p:stCondLst>
                                    <p:cond delay="50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5"/>
                </p:tgtEl>
              </p:cMediaNode>
            </p:audio>
            <p:audio>
              <p:cMediaNode vol="80000">
                <p:cTn id="61" fill="hold" display="0">
                  <p:stCondLst>
                    <p:cond delay="indefinite"/>
                  </p:stCondLst>
                  <p:endCondLst>
                    <p:cond evt="onStopAudio" delay="0">
                      <p:tgtEl>
                        <p:sldTgt/>
                      </p:tgtEl>
                    </p:cond>
                  </p:endCondLst>
                </p:cTn>
                <p:tgtEl>
                  <p:spTgt spid="6"/>
                </p:tgtEl>
              </p:cMediaNode>
            </p:audio>
            <p:audio>
              <p:cMediaNode vol="80000">
                <p:cTn id="62" fill="hold" display="0">
                  <p:stCondLst>
                    <p:cond delay="indefinite"/>
                  </p:stCondLst>
                  <p:endCondLst>
                    <p:cond evt="onStopAudio" delay="0">
                      <p:tgtEl>
                        <p:sldTgt/>
                      </p:tgtEl>
                    </p:cond>
                  </p:endCondLst>
                </p:cTn>
                <p:tgtEl>
                  <p:spTgt spid="7"/>
                </p:tgtEl>
              </p:cMediaNode>
            </p:audio>
          </p:childTnLst>
        </p:cTn>
      </p:par>
    </p:tnLst>
    <p:bldLst>
      <p:bldP spid="11" grpId="0" build="p"/>
      <p:bldP spid="12" grpId="0" build="p"/>
      <p:bldP spid="10" grpId="0" animBg="1"/>
      <p:bldP spid="10" grpId="1" animBg="1"/>
      <p:bldP spid="10" grpId="2" animBg="1"/>
      <p:bldP spid="10" grpId="3" animBg="1"/>
      <p:bldP spid="10" grpId="4"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B7EFD0-D469-402B-A3AB-D4C0FCD0B20D}"/>
              </a:ext>
            </a:extLst>
          </p:cNvPr>
          <p:cNvSpPr>
            <a:spLocks noGrp="1"/>
          </p:cNvSpPr>
          <p:nvPr>
            <p:ph idx="1"/>
          </p:nvPr>
        </p:nvSpPr>
        <p:spPr/>
        <p:txBody>
          <a:bodyPr/>
          <a:lstStyle/>
          <a:p>
            <a:pPr marL="285750" indent="-285750">
              <a:buFont typeface="Arial" panose="020B0604020202020204" pitchFamily="34" charset="0"/>
              <a:buChar char="•"/>
            </a:pPr>
            <a:r>
              <a:rPr lang="en-AU" dirty="0"/>
              <a:t>Reduced rear end conflicts</a:t>
            </a:r>
          </a:p>
          <a:p>
            <a:pPr marL="285750" indent="-285750">
              <a:buFont typeface="Arial" panose="020B0604020202020204" pitchFamily="34" charset="0"/>
              <a:buChar char="•"/>
            </a:pPr>
            <a:r>
              <a:rPr lang="en-AU" dirty="0"/>
              <a:t>Reduced complexity of movements</a:t>
            </a:r>
          </a:p>
          <a:p>
            <a:pPr marL="285750" indent="-285750">
              <a:buFont typeface="Arial" panose="020B0604020202020204" pitchFamily="34" charset="0"/>
              <a:buChar char="•"/>
            </a:pPr>
            <a:r>
              <a:rPr lang="en-AU" dirty="0"/>
              <a:t>Potential safety issues</a:t>
            </a:r>
          </a:p>
        </p:txBody>
      </p:sp>
      <p:sp>
        <p:nvSpPr>
          <p:cNvPr id="3" name="Title 2">
            <a:extLst>
              <a:ext uri="{FF2B5EF4-FFF2-40B4-BE49-F238E27FC236}">
                <a16:creationId xmlns:a16="http://schemas.microsoft.com/office/drawing/2014/main" id="{C55BAD0A-6246-4B4E-9AE4-5DD41ECF930E}"/>
              </a:ext>
            </a:extLst>
          </p:cNvPr>
          <p:cNvSpPr>
            <a:spLocks noGrp="1"/>
          </p:cNvSpPr>
          <p:nvPr>
            <p:ph type="title"/>
          </p:nvPr>
        </p:nvSpPr>
        <p:spPr/>
        <p:txBody>
          <a:bodyPr/>
          <a:lstStyle/>
          <a:p>
            <a:r>
              <a:rPr lang="en-AU" dirty="0"/>
              <a:t>Turning lanes and </a:t>
            </a:r>
            <a:r>
              <a:rPr lang="en-AU" dirty="0" err="1"/>
              <a:t>channelisation</a:t>
            </a:r>
            <a:endParaRPr lang="en-AU" dirty="0"/>
          </a:p>
        </p:txBody>
      </p:sp>
      <p:sp>
        <p:nvSpPr>
          <p:cNvPr id="4" name="Footer Placeholder 3">
            <a:extLst>
              <a:ext uri="{FF2B5EF4-FFF2-40B4-BE49-F238E27FC236}">
                <a16:creationId xmlns:a16="http://schemas.microsoft.com/office/drawing/2014/main" id="{53A2E277-140C-4A8F-870E-B3D236953853}"/>
              </a:ext>
            </a:extLst>
          </p:cNvPr>
          <p:cNvSpPr>
            <a:spLocks noGrp="1"/>
          </p:cNvSpPr>
          <p:nvPr>
            <p:ph type="ftr" sz="quarter" idx="10"/>
          </p:nvPr>
        </p:nvSpPr>
        <p:spPr/>
        <p:txBody>
          <a:bodyPr/>
          <a:lstStyle/>
          <a:p>
            <a:r>
              <a:rPr lang="en-US" dirty="0"/>
              <a:t>Module 3, Snippet 2</a:t>
            </a:r>
          </a:p>
        </p:txBody>
      </p:sp>
      <p:sp>
        <p:nvSpPr>
          <p:cNvPr id="11" name="Text Placeholder 10">
            <a:extLst>
              <a:ext uri="{FF2B5EF4-FFF2-40B4-BE49-F238E27FC236}">
                <a16:creationId xmlns:a16="http://schemas.microsoft.com/office/drawing/2014/main" id="{0DB40924-671F-4177-863B-71DA8CEEBA9B}"/>
              </a:ext>
            </a:extLst>
          </p:cNvPr>
          <p:cNvSpPr>
            <a:spLocks noGrp="1"/>
          </p:cNvSpPr>
          <p:nvPr>
            <p:ph type="body" sz="quarter" idx="14"/>
          </p:nvPr>
        </p:nvSpPr>
        <p:spPr/>
        <p:txBody>
          <a:bodyPr/>
          <a:lstStyle/>
          <a:p>
            <a:r>
              <a:rPr lang="en-AU" dirty="0"/>
              <a:t>Source: Centre for Automotive Safety Research</a:t>
            </a:r>
          </a:p>
        </p:txBody>
      </p:sp>
      <p:sp>
        <p:nvSpPr>
          <p:cNvPr id="8" name="Slide Number Placeholder 7">
            <a:extLst>
              <a:ext uri="{FF2B5EF4-FFF2-40B4-BE49-F238E27FC236}">
                <a16:creationId xmlns:a16="http://schemas.microsoft.com/office/drawing/2014/main" id="{83583921-320A-4250-A70A-C25D4019A741}"/>
              </a:ext>
            </a:extLst>
          </p:cNvPr>
          <p:cNvSpPr>
            <a:spLocks noGrp="1"/>
          </p:cNvSpPr>
          <p:nvPr>
            <p:ph type="sldNum" sz="quarter" idx="11"/>
          </p:nvPr>
        </p:nvSpPr>
        <p:spPr/>
        <p:txBody>
          <a:bodyPr/>
          <a:lstStyle/>
          <a:p>
            <a:fld id="{A9D36E53-D99A-0F41-B3E8-EF235B9A2E23}" type="slidenum">
              <a:rPr lang="en-US" smtClean="0"/>
              <a:pPr/>
              <a:t>23</a:t>
            </a:fld>
            <a:endParaRPr lang="en-US" dirty="0"/>
          </a:p>
        </p:txBody>
      </p:sp>
      <p:sp>
        <p:nvSpPr>
          <p:cNvPr id="12" name="Text Placeholder 11">
            <a:extLst>
              <a:ext uri="{FF2B5EF4-FFF2-40B4-BE49-F238E27FC236}">
                <a16:creationId xmlns:a16="http://schemas.microsoft.com/office/drawing/2014/main" id="{1954C158-0810-4BC1-8260-1F817396D9F1}"/>
              </a:ext>
            </a:extLst>
          </p:cNvPr>
          <p:cNvSpPr>
            <a:spLocks noGrp="1"/>
          </p:cNvSpPr>
          <p:nvPr>
            <p:ph type="body" sz="quarter" idx="15"/>
          </p:nvPr>
        </p:nvSpPr>
        <p:spPr/>
        <p:txBody>
          <a:bodyPr/>
          <a:lstStyle/>
          <a:p>
            <a:r>
              <a:rPr lang="en-AU" dirty="0"/>
              <a:t>Source: Centre for Automotive Safety Research</a:t>
            </a:r>
          </a:p>
        </p:txBody>
      </p:sp>
      <p:pic>
        <p:nvPicPr>
          <p:cNvPr id="10" name="Picture Placeholder 9" descr="A truck driving down a street next to a traffic light&#10;&#10;Description automatically generated">
            <a:extLst>
              <a:ext uri="{FF2B5EF4-FFF2-40B4-BE49-F238E27FC236}">
                <a16:creationId xmlns:a16="http://schemas.microsoft.com/office/drawing/2014/main" id="{BD66941C-B0CA-44C3-9A17-472493EA44F6}"/>
              </a:ext>
            </a:extLst>
          </p:cNvPr>
          <p:cNvPicPr>
            <a:picLocks noGrp="1" noChangeAspect="1"/>
          </p:cNvPicPr>
          <p:nvPr>
            <p:ph type="pic" sz="quarter" idx="13"/>
          </p:nvPr>
        </p:nvPicPr>
        <p:blipFill rotWithShape="1">
          <a:blip r:embed="rId9" cstate="screen">
            <a:extLst>
              <a:ext uri="{28A0092B-C50C-407E-A947-70E740481C1C}">
                <a14:useLocalDpi xmlns:a14="http://schemas.microsoft.com/office/drawing/2010/main"/>
              </a:ext>
            </a:extLst>
          </a:blip>
          <a:srcRect/>
          <a:stretch/>
        </p:blipFill>
        <p:spPr>
          <a:xfrm>
            <a:off x="4649788" y="3664788"/>
            <a:ext cx="4494212" cy="2232000"/>
          </a:xfrm>
        </p:spPr>
      </p:pic>
      <p:pic>
        <p:nvPicPr>
          <p:cNvPr id="17" name="Picture Placeholder 16" descr="An empty road with grass on the side of the street&#10;&#10;Description automatically generated">
            <a:extLst>
              <a:ext uri="{FF2B5EF4-FFF2-40B4-BE49-F238E27FC236}">
                <a16:creationId xmlns:a16="http://schemas.microsoft.com/office/drawing/2014/main" id="{1ED3D1B3-C284-4D06-AC5D-6471C0188387}"/>
              </a:ext>
            </a:extLst>
          </p:cNvPr>
          <p:cNvPicPr>
            <a:picLocks noGrp="1" noChangeAspect="1"/>
          </p:cNvPicPr>
          <p:nvPr>
            <p:ph type="pic" sz="quarter" idx="12"/>
          </p:nvPr>
        </p:nvPicPr>
        <p:blipFill>
          <a:blip r:embed="rId10" cstate="screen">
            <a:extLst>
              <a:ext uri="{28A0092B-C50C-407E-A947-70E740481C1C}">
                <a14:useLocalDpi xmlns:a14="http://schemas.microsoft.com/office/drawing/2010/main"/>
              </a:ext>
            </a:extLst>
          </a:blip>
          <a:srcRect/>
          <a:stretch>
            <a:fillRect/>
          </a:stretch>
        </p:blipFill>
        <p:spPr/>
      </p:pic>
      <p:sp>
        <p:nvSpPr>
          <p:cNvPr id="13" name="Arrow: Chevron 12">
            <a:extLst>
              <a:ext uri="{FF2B5EF4-FFF2-40B4-BE49-F238E27FC236}">
                <a16:creationId xmlns:a16="http://schemas.microsoft.com/office/drawing/2014/main" id="{BEBA2320-67C9-4E83-8165-2F73685C8F0A}"/>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5" name="TAC_MOD3_SNIP2_SLIDE_23_PARA_A">
            <a:hlinkClick r:id="" action="ppaction://media"/>
            <a:extLst>
              <a:ext uri="{FF2B5EF4-FFF2-40B4-BE49-F238E27FC236}">
                <a16:creationId xmlns:a16="http://schemas.microsoft.com/office/drawing/2014/main" id="{14062E57-B336-4C16-8313-1F8DB3876AF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412432" y="0"/>
            <a:ext cx="609600" cy="609600"/>
          </a:xfrm>
          <a:prstGeom prst="rect">
            <a:avLst/>
          </a:prstGeom>
        </p:spPr>
      </p:pic>
      <p:pic>
        <p:nvPicPr>
          <p:cNvPr id="6" name="TAC_MOD3_SNIP2_SLIDE_23_PARA_B">
            <a:hlinkClick r:id="" action="ppaction://media"/>
            <a:extLst>
              <a:ext uri="{FF2B5EF4-FFF2-40B4-BE49-F238E27FC236}">
                <a16:creationId xmlns:a16="http://schemas.microsoft.com/office/drawing/2014/main" id="{340BA029-788C-497C-932A-72F3CAFC89A9}"/>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412432" y="773472"/>
            <a:ext cx="609600" cy="609600"/>
          </a:xfrm>
          <a:prstGeom prst="rect">
            <a:avLst/>
          </a:prstGeom>
        </p:spPr>
      </p:pic>
      <p:pic>
        <p:nvPicPr>
          <p:cNvPr id="7" name="TAC_MOD3_SNIP2_SLIDE_23_PARA_C">
            <a:hlinkClick r:id="" action="ppaction://media"/>
            <a:extLst>
              <a:ext uri="{FF2B5EF4-FFF2-40B4-BE49-F238E27FC236}">
                <a16:creationId xmlns:a16="http://schemas.microsoft.com/office/drawing/2014/main" id="{EE3CAB27-3E13-4F02-A8CD-7F72016599B8}"/>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412432" y="1546944"/>
            <a:ext cx="609600" cy="609600"/>
          </a:xfrm>
          <a:prstGeom prst="rect">
            <a:avLst/>
          </a:prstGeom>
        </p:spPr>
      </p:pic>
    </p:spTree>
    <p:extLst>
      <p:ext uri="{BB962C8B-B14F-4D97-AF65-F5344CB8AC3E}">
        <p14:creationId xmlns:p14="http://schemas.microsoft.com/office/powerpoint/2010/main" val="30892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500"/>
                                        <p:tgtEl>
                                          <p:spTgt spid="12">
                                            <p:txEl>
                                              <p:pRg st="0" end="0"/>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 presetClass="mediacall" presetSubtype="0" fill="hold" nodeType="withEffect">
                                  <p:stCondLst>
                                    <p:cond delay="1000"/>
                                  </p:stCondLst>
                                  <p:childTnLst>
                                    <p:cmd type="call" cmd="playFrom(0.0)">
                                      <p:cBhvr>
                                        <p:cTn id="15" dur="15493" fill="hold"/>
                                        <p:tgtEl>
                                          <p:spTgt spid="5"/>
                                        </p:tgtEl>
                                      </p:cBhvr>
                                    </p:cmd>
                                  </p:childTnLst>
                                </p:cTn>
                              </p:par>
                            </p:childTnLst>
                          </p:cTn>
                        </p:par>
                        <p:par>
                          <p:cTn id="16" fill="hold">
                            <p:stCondLst>
                              <p:cond delay="16493"/>
                            </p:stCondLst>
                            <p:childTnLst>
                              <p:par>
                                <p:cTn id="17" presetID="3" presetClass="mediacall" presetSubtype="0" fill="hold" nodeType="afterEffect">
                                  <p:stCondLst>
                                    <p:cond delay="500"/>
                                  </p:stCondLst>
                                  <p:childTnLst>
                                    <p:cmd type="call" cmd="stop">
                                      <p:cBhvr>
                                        <p:cTn id="18" dur="1" fill="hold"/>
                                        <p:tgtEl>
                                          <p:spTgt spid="5"/>
                                        </p:tgtEl>
                                      </p:cBhvr>
                                    </p:cmd>
                                  </p:childTnLst>
                                </p:cTn>
                              </p:par>
                              <p:par>
                                <p:cTn id="19" presetID="10" presetClass="entr" presetSubtype="0" fill="hold" grpId="0" nodeType="withEffect">
                                  <p:stCondLst>
                                    <p:cond delay="5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500"/>
                                        <p:tgtEl>
                                          <p:spTgt spid="2">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1" presetClass="mediacall" presetSubtype="0" fill="hold" nodeType="withEffect">
                                  <p:stCondLst>
                                    <p:cond delay="1000"/>
                                  </p:stCondLst>
                                  <p:childTnLst>
                                    <p:cmd type="call" cmd="playFrom(0.0)">
                                      <p:cBhvr>
                                        <p:cTn id="31" dur="17397" fill="hold"/>
                                        <p:tgtEl>
                                          <p:spTgt spid="6"/>
                                        </p:tgtEl>
                                      </p:cBhvr>
                                    </p:cmd>
                                  </p:childTnLst>
                                </p:cTn>
                              </p:par>
                            </p:childTnLst>
                          </p:cTn>
                        </p:par>
                        <p:par>
                          <p:cTn id="32" fill="hold">
                            <p:stCondLst>
                              <p:cond delay="18397"/>
                            </p:stCondLst>
                            <p:childTnLst>
                              <p:par>
                                <p:cTn id="33" presetID="3" presetClass="mediacall" presetSubtype="0" fill="hold" nodeType="afterEffect">
                                  <p:stCondLst>
                                    <p:cond delay="500"/>
                                  </p:stCondLst>
                                  <p:childTnLst>
                                    <p:cmd type="call" cmd="stop">
                                      <p:cBhvr>
                                        <p:cTn id="34" dur="1" fill="hold"/>
                                        <p:tgtEl>
                                          <p:spTgt spid="6"/>
                                        </p:tgtEl>
                                      </p:cBhvr>
                                    </p:cmd>
                                  </p:childTnLst>
                                </p:cTn>
                              </p:par>
                              <p:par>
                                <p:cTn id="35" presetID="10" presetClass="entr" presetSubtype="0" fill="hold" grpId="2" nodeType="withEffect">
                                  <p:stCondLst>
                                    <p:cond delay="50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2" end="2"/>
                                            </p:txEl>
                                          </p:spTgt>
                                        </p:tgtEl>
                                        <p:attrNameLst>
                                          <p:attrName>style.visibility</p:attrName>
                                        </p:attrNameLst>
                                      </p:cBhvr>
                                      <p:to>
                                        <p:strVal val="visible"/>
                                      </p:to>
                                    </p:set>
                                    <p:animEffect transition="in" filter="fade">
                                      <p:cBhvr>
                                        <p:cTn id="42" dur="500"/>
                                        <p:tgtEl>
                                          <p:spTgt spid="2">
                                            <p:txEl>
                                              <p:pRg st="2" end="2"/>
                                            </p:txEl>
                                          </p:spTgt>
                                        </p:tgtEl>
                                      </p:cBhvr>
                                    </p:animEffect>
                                  </p:childTnLst>
                                </p:cTn>
                              </p:par>
                              <p:par>
                                <p:cTn id="43" presetID="10" presetClass="exit" presetSubtype="0" fill="hold" grpId="3" nodeType="withEffect">
                                  <p:stCondLst>
                                    <p:cond delay="0"/>
                                  </p:stCondLst>
                                  <p:childTnLst>
                                    <p:animEffect transition="out" filter="fade">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par>
                                <p:cTn id="46" presetID="10" presetClass="entr" presetSubtype="0" fill="hold" grpId="0" nodeType="withEffect">
                                  <p:stCondLst>
                                    <p:cond delay="500"/>
                                  </p:stCondLst>
                                  <p:childTnLst>
                                    <p:set>
                                      <p:cBhvr>
                                        <p:cTn id="47" dur="1" fill="hold">
                                          <p:stCondLst>
                                            <p:cond delay="0"/>
                                          </p:stCondLst>
                                        </p:cTn>
                                        <p:tgtEl>
                                          <p:spTgt spid="11">
                                            <p:txEl>
                                              <p:pRg st="0" end="0"/>
                                            </p:txEl>
                                          </p:spTgt>
                                        </p:tgtEl>
                                        <p:attrNameLst>
                                          <p:attrName>style.visibility</p:attrName>
                                        </p:attrNameLst>
                                      </p:cBhvr>
                                      <p:to>
                                        <p:strVal val="visible"/>
                                      </p:to>
                                    </p:set>
                                    <p:animEffect transition="in" filter="fade">
                                      <p:cBhvr>
                                        <p:cTn id="48" dur="500"/>
                                        <p:tgtEl>
                                          <p:spTgt spid="11">
                                            <p:txEl>
                                              <p:pRg st="0" end="0"/>
                                            </p:txEl>
                                          </p:spTgt>
                                        </p:tgtEl>
                                      </p:cBhvr>
                                    </p:animEffect>
                                  </p:childTnLst>
                                </p:cTn>
                              </p:par>
                              <p:par>
                                <p:cTn id="49" presetID="10" presetClass="entr" presetSubtype="0" fill="hold" nodeType="withEffect">
                                  <p:stCondLst>
                                    <p:cond delay="50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par>
                                <p:cTn id="52" presetID="1" presetClass="mediacall" presetSubtype="0" fill="hold" nodeType="withEffect">
                                  <p:stCondLst>
                                    <p:cond delay="1000"/>
                                  </p:stCondLst>
                                  <p:childTnLst>
                                    <p:cmd type="call" cmd="playFrom(0.0)">
                                      <p:cBhvr>
                                        <p:cTn id="53" dur="17319" fill="hold"/>
                                        <p:tgtEl>
                                          <p:spTgt spid="7"/>
                                        </p:tgtEl>
                                      </p:cBhvr>
                                    </p:cmd>
                                  </p:childTnLst>
                                </p:cTn>
                              </p:par>
                            </p:childTnLst>
                          </p:cTn>
                        </p:par>
                        <p:par>
                          <p:cTn id="54" fill="hold">
                            <p:stCondLst>
                              <p:cond delay="18319"/>
                            </p:stCondLst>
                            <p:childTnLst>
                              <p:par>
                                <p:cTn id="55" presetID="3" presetClass="mediacall" presetSubtype="0" fill="hold" nodeType="afterEffect">
                                  <p:stCondLst>
                                    <p:cond delay="500"/>
                                  </p:stCondLst>
                                  <p:childTnLst>
                                    <p:cmd type="call" cmd="stop">
                                      <p:cBhvr>
                                        <p:cTn id="56" dur="1" fill="hold"/>
                                        <p:tgtEl>
                                          <p:spTgt spid="7"/>
                                        </p:tgtEl>
                                      </p:cBhvr>
                                    </p:cmd>
                                  </p:childTnLst>
                                </p:cTn>
                              </p:par>
                              <p:par>
                                <p:cTn id="57" presetID="10" presetClass="entr" presetSubtype="0" fill="hold" grpId="4" nodeType="withEffect">
                                  <p:stCondLst>
                                    <p:cond delay="50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5"/>
                </p:tgtEl>
              </p:cMediaNode>
            </p:audio>
            <p:audio>
              <p:cMediaNode vol="80000">
                <p:cTn id="61" fill="hold" display="0">
                  <p:stCondLst>
                    <p:cond delay="indefinite"/>
                  </p:stCondLst>
                  <p:endCondLst>
                    <p:cond evt="onStopAudio" delay="0">
                      <p:tgtEl>
                        <p:sldTgt/>
                      </p:tgtEl>
                    </p:cond>
                  </p:endCondLst>
                </p:cTn>
                <p:tgtEl>
                  <p:spTgt spid="6"/>
                </p:tgtEl>
              </p:cMediaNode>
            </p:audio>
            <p:audio>
              <p:cMediaNode vol="80000">
                <p:cTn id="62" fill="hold" display="0">
                  <p:stCondLst>
                    <p:cond delay="indefinite"/>
                  </p:stCondLst>
                  <p:endCondLst>
                    <p:cond evt="onStopAudio" delay="0">
                      <p:tgtEl>
                        <p:sldTgt/>
                      </p:tgtEl>
                    </p:cond>
                  </p:endCondLst>
                </p:cTn>
                <p:tgtEl>
                  <p:spTgt spid="7"/>
                </p:tgtEl>
              </p:cMediaNode>
            </p:audio>
          </p:childTnLst>
        </p:cTn>
      </p:par>
    </p:tnLst>
    <p:bldLst>
      <p:bldP spid="11" grpId="0" build="p"/>
      <p:bldP spid="12" grpId="0" build="p"/>
      <p:bldP spid="13" grpId="0" animBg="1"/>
      <p:bldP spid="13" grpId="1" animBg="1"/>
      <p:bldP spid="13" grpId="2" animBg="1"/>
      <p:bldP spid="13" grpId="3" animBg="1"/>
      <p:bldP spid="13" grpId="4"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DBE6D2-8058-448D-A6E6-CE338AC1A943}"/>
              </a:ext>
            </a:extLst>
          </p:cNvPr>
          <p:cNvSpPr>
            <a:spLocks noGrp="1"/>
          </p:cNvSpPr>
          <p:nvPr>
            <p:ph idx="1"/>
          </p:nvPr>
        </p:nvSpPr>
        <p:spPr/>
        <p:txBody>
          <a:bodyPr/>
          <a:lstStyle/>
          <a:p>
            <a:pPr marL="285750" indent="-285750">
              <a:buFont typeface="Arial" panose="020B0604020202020204" pitchFamily="34" charset="0"/>
              <a:buChar char="•"/>
            </a:pPr>
            <a:r>
              <a:rPr lang="en-AU" dirty="0"/>
              <a:t>Street lighting</a:t>
            </a:r>
          </a:p>
          <a:p>
            <a:pPr marL="285750" indent="-285750">
              <a:buFont typeface="Arial" panose="020B0604020202020204" pitchFamily="34" charset="0"/>
              <a:buChar char="•"/>
            </a:pPr>
            <a:r>
              <a:rPr lang="en-AU" dirty="0"/>
              <a:t>Skid resistance</a:t>
            </a:r>
          </a:p>
          <a:p>
            <a:pPr marL="285750" indent="-285750">
              <a:buFont typeface="Arial" panose="020B0604020202020204" pitchFamily="34" charset="0"/>
              <a:buChar char="•"/>
            </a:pPr>
            <a:r>
              <a:rPr lang="en-AU" dirty="0"/>
              <a:t>Sight distance</a:t>
            </a:r>
          </a:p>
        </p:txBody>
      </p:sp>
      <p:sp>
        <p:nvSpPr>
          <p:cNvPr id="3" name="Title 2">
            <a:extLst>
              <a:ext uri="{FF2B5EF4-FFF2-40B4-BE49-F238E27FC236}">
                <a16:creationId xmlns:a16="http://schemas.microsoft.com/office/drawing/2014/main" id="{C6470637-95A9-4860-9E45-35631324C45C}"/>
              </a:ext>
            </a:extLst>
          </p:cNvPr>
          <p:cNvSpPr>
            <a:spLocks noGrp="1"/>
          </p:cNvSpPr>
          <p:nvPr>
            <p:ph type="title"/>
          </p:nvPr>
        </p:nvSpPr>
        <p:spPr/>
        <p:txBody>
          <a:bodyPr/>
          <a:lstStyle/>
          <a:p>
            <a:r>
              <a:rPr lang="en-AU" dirty="0"/>
              <a:t>General intersection improvements</a:t>
            </a:r>
          </a:p>
        </p:txBody>
      </p:sp>
      <p:sp>
        <p:nvSpPr>
          <p:cNvPr id="4" name="Footer Placeholder 3">
            <a:extLst>
              <a:ext uri="{FF2B5EF4-FFF2-40B4-BE49-F238E27FC236}">
                <a16:creationId xmlns:a16="http://schemas.microsoft.com/office/drawing/2014/main" id="{63A806B0-79B9-418B-B964-4C7229B34615}"/>
              </a:ext>
            </a:extLst>
          </p:cNvPr>
          <p:cNvSpPr>
            <a:spLocks noGrp="1"/>
          </p:cNvSpPr>
          <p:nvPr>
            <p:ph type="ftr" sz="quarter" idx="10"/>
          </p:nvPr>
        </p:nvSpPr>
        <p:spPr/>
        <p:txBody>
          <a:bodyPr/>
          <a:lstStyle/>
          <a:p>
            <a:r>
              <a:rPr lang="en-US" dirty="0"/>
              <a:t>Module 3, Snippet 2</a:t>
            </a:r>
          </a:p>
        </p:txBody>
      </p:sp>
      <p:sp>
        <p:nvSpPr>
          <p:cNvPr id="11" name="Text Placeholder 10">
            <a:extLst>
              <a:ext uri="{FF2B5EF4-FFF2-40B4-BE49-F238E27FC236}">
                <a16:creationId xmlns:a16="http://schemas.microsoft.com/office/drawing/2014/main" id="{BC723CDE-3E5F-4326-9E5C-8DD8F31DB37A}"/>
              </a:ext>
            </a:extLst>
          </p:cNvPr>
          <p:cNvSpPr>
            <a:spLocks noGrp="1"/>
          </p:cNvSpPr>
          <p:nvPr>
            <p:ph type="body" sz="quarter" idx="14"/>
          </p:nvPr>
        </p:nvSpPr>
        <p:spPr>
          <a:xfrm>
            <a:off x="-2" y="5922826"/>
            <a:ext cx="3865562" cy="179387"/>
          </a:xfrm>
        </p:spPr>
        <p:txBody>
          <a:bodyPr/>
          <a:lstStyle/>
          <a:p>
            <a:r>
              <a:rPr lang="en-AU" dirty="0"/>
              <a:t>Source: Centre for Automotive Safety Research</a:t>
            </a:r>
          </a:p>
        </p:txBody>
      </p:sp>
      <p:sp>
        <p:nvSpPr>
          <p:cNvPr id="8" name="Slide Number Placeholder 7">
            <a:extLst>
              <a:ext uri="{FF2B5EF4-FFF2-40B4-BE49-F238E27FC236}">
                <a16:creationId xmlns:a16="http://schemas.microsoft.com/office/drawing/2014/main" id="{A328EEFB-819E-48F3-928D-6B40D083E2D4}"/>
              </a:ext>
            </a:extLst>
          </p:cNvPr>
          <p:cNvSpPr>
            <a:spLocks noGrp="1"/>
          </p:cNvSpPr>
          <p:nvPr>
            <p:ph type="sldNum" sz="quarter" idx="11"/>
          </p:nvPr>
        </p:nvSpPr>
        <p:spPr/>
        <p:txBody>
          <a:bodyPr/>
          <a:lstStyle/>
          <a:p>
            <a:fld id="{A9D36E53-D99A-0F41-B3E8-EF235B9A2E23}" type="slidenum">
              <a:rPr lang="en-US" smtClean="0"/>
              <a:pPr/>
              <a:t>24</a:t>
            </a:fld>
            <a:endParaRPr lang="en-US" dirty="0"/>
          </a:p>
        </p:txBody>
      </p:sp>
      <p:sp>
        <p:nvSpPr>
          <p:cNvPr id="12" name="Text Placeholder 11">
            <a:extLst>
              <a:ext uri="{FF2B5EF4-FFF2-40B4-BE49-F238E27FC236}">
                <a16:creationId xmlns:a16="http://schemas.microsoft.com/office/drawing/2014/main" id="{C7C20E94-9B4A-4918-A6E3-5645CB821AAB}"/>
              </a:ext>
            </a:extLst>
          </p:cNvPr>
          <p:cNvSpPr>
            <a:spLocks noGrp="1"/>
          </p:cNvSpPr>
          <p:nvPr>
            <p:ph type="body" sz="quarter" idx="15"/>
          </p:nvPr>
        </p:nvSpPr>
        <p:spPr/>
        <p:txBody>
          <a:bodyPr/>
          <a:lstStyle/>
          <a:p>
            <a:r>
              <a:rPr lang="en-AU" dirty="0"/>
              <a:t>Source: Centre for Automotive Safety Research</a:t>
            </a:r>
          </a:p>
        </p:txBody>
      </p:sp>
      <p:pic>
        <p:nvPicPr>
          <p:cNvPr id="15" name="Picture Placeholder 14" descr="DSC00207">
            <a:extLst>
              <a:ext uri="{FF2B5EF4-FFF2-40B4-BE49-F238E27FC236}">
                <a16:creationId xmlns:a16="http://schemas.microsoft.com/office/drawing/2014/main" id="{3FA44600-07BA-4042-A5A8-33CAB917A1E2}"/>
              </a:ext>
            </a:extLst>
          </p:cNvPr>
          <p:cNvPicPr>
            <a:picLocks noGrp="1"/>
          </p:cNvPicPr>
          <p:nvPr>
            <p:ph type="pic" sz="quarter" idx="13"/>
          </p:nvPr>
        </p:nvPicPr>
        <p:blipFill rotWithShape="1">
          <a:blip r:embed="rId9" cstate="screen">
            <a:lum bright="6000"/>
            <a:extLst>
              <a:ext uri="{28A0092B-C50C-407E-A947-70E740481C1C}">
                <a14:useLocalDpi xmlns:a14="http://schemas.microsoft.com/office/drawing/2010/main"/>
              </a:ext>
            </a:extLst>
          </a:blip>
          <a:srcRect r="-41681"/>
          <a:stretch/>
        </p:blipFill>
        <p:spPr bwMode="auto">
          <a:xfrm>
            <a:off x="-2" y="3660045"/>
            <a:ext cx="6977743" cy="2232000"/>
          </a:xfrm>
          <a:prstGeom prst="rect">
            <a:avLst/>
          </a:prstGeom>
          <a:noFill/>
          <a:ln w="9525">
            <a:noFill/>
            <a:miter lim="800000"/>
            <a:headEnd/>
            <a:tailEnd/>
          </a:ln>
        </p:spPr>
      </p:pic>
      <p:pic>
        <p:nvPicPr>
          <p:cNvPr id="17" name="Picture 16" descr="DSC00208">
            <a:extLst>
              <a:ext uri="{FF2B5EF4-FFF2-40B4-BE49-F238E27FC236}">
                <a16:creationId xmlns:a16="http://schemas.microsoft.com/office/drawing/2014/main" id="{54E7C326-F995-45C3-995F-E07CB655608D}"/>
              </a:ext>
            </a:extLst>
          </p:cNvPr>
          <p:cNvPicPr>
            <a:picLocks noChangeAspect="1"/>
          </p:cNvPicPr>
          <p:nvPr/>
        </p:nvPicPr>
        <p:blipFill rotWithShape="1">
          <a:blip r:embed="rId10" cstate="screen">
            <a:lum bright="6000"/>
            <a:extLst>
              <a:ext uri="{28A0092B-C50C-407E-A947-70E740481C1C}">
                <a14:useLocalDpi xmlns:a14="http://schemas.microsoft.com/office/drawing/2010/main"/>
              </a:ext>
            </a:extLst>
          </a:blip>
          <a:srcRect b="-1602"/>
          <a:stretch/>
        </p:blipFill>
        <p:spPr bwMode="auto">
          <a:xfrm>
            <a:off x="4638904" y="3660045"/>
            <a:ext cx="4494211" cy="2232000"/>
          </a:xfrm>
          <a:prstGeom prst="rect">
            <a:avLst/>
          </a:prstGeom>
          <a:noFill/>
          <a:ln w="9525">
            <a:noFill/>
            <a:miter lim="800000"/>
            <a:headEnd/>
            <a:tailEnd/>
          </a:ln>
        </p:spPr>
      </p:pic>
      <p:grpSp>
        <p:nvGrpSpPr>
          <p:cNvPr id="21" name="Group 20">
            <a:extLst>
              <a:ext uri="{FF2B5EF4-FFF2-40B4-BE49-F238E27FC236}">
                <a16:creationId xmlns:a16="http://schemas.microsoft.com/office/drawing/2014/main" id="{DDB0B98D-F426-4854-9973-926B7892C6A4}"/>
              </a:ext>
            </a:extLst>
          </p:cNvPr>
          <p:cNvGrpSpPr/>
          <p:nvPr/>
        </p:nvGrpSpPr>
        <p:grpSpPr>
          <a:xfrm>
            <a:off x="4463139" y="3660045"/>
            <a:ext cx="500743" cy="2232000"/>
            <a:chOff x="4463139" y="3660045"/>
            <a:chExt cx="500743" cy="2232000"/>
          </a:xfrm>
        </p:grpSpPr>
        <p:sp>
          <p:nvSpPr>
            <p:cNvPr id="18" name="Arrow: Right 17">
              <a:extLst>
                <a:ext uri="{FF2B5EF4-FFF2-40B4-BE49-F238E27FC236}">
                  <a16:creationId xmlns:a16="http://schemas.microsoft.com/office/drawing/2014/main" id="{C54EBA2A-218F-456F-A606-7F52F5FE0D29}"/>
                </a:ext>
              </a:extLst>
            </p:cNvPr>
            <p:cNvSpPr/>
            <p:nvPr/>
          </p:nvSpPr>
          <p:spPr>
            <a:xfrm>
              <a:off x="4463139" y="4225496"/>
              <a:ext cx="500743" cy="1101099"/>
            </a:xfrm>
            <a:prstGeom prst="rightArrow">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0" name="Straight Connector 19">
              <a:extLst>
                <a:ext uri="{FF2B5EF4-FFF2-40B4-BE49-F238E27FC236}">
                  <a16:creationId xmlns:a16="http://schemas.microsoft.com/office/drawing/2014/main" id="{A1533642-7BCF-48A5-B360-7DC835EBF37F}"/>
                </a:ext>
              </a:extLst>
            </p:cNvPr>
            <p:cNvCxnSpPr/>
            <p:nvPr/>
          </p:nvCxnSpPr>
          <p:spPr>
            <a:xfrm>
              <a:off x="4622936" y="3660045"/>
              <a:ext cx="0" cy="2232000"/>
            </a:xfrm>
            <a:prstGeom prst="line">
              <a:avLst/>
            </a:prstGeom>
            <a:ln w="38100">
              <a:solidFill>
                <a:srgbClr val="0E1429"/>
              </a:solidFill>
            </a:ln>
          </p:spPr>
          <p:style>
            <a:lnRef idx="1">
              <a:schemeClr val="accent1"/>
            </a:lnRef>
            <a:fillRef idx="0">
              <a:schemeClr val="accent1"/>
            </a:fillRef>
            <a:effectRef idx="0">
              <a:schemeClr val="accent1"/>
            </a:effectRef>
            <a:fontRef idx="minor">
              <a:schemeClr val="tx1"/>
            </a:fontRef>
          </p:style>
        </p:cxnSp>
      </p:grpSp>
      <p:pic>
        <p:nvPicPr>
          <p:cNvPr id="10" name="Picture Placeholder 9" descr="A picture containing outdoor, road, street, fire&#10;&#10;Description automatically generated">
            <a:extLst>
              <a:ext uri="{FF2B5EF4-FFF2-40B4-BE49-F238E27FC236}">
                <a16:creationId xmlns:a16="http://schemas.microsoft.com/office/drawing/2014/main" id="{9DF3E537-C17B-405F-B0E5-C9F806A4C14E}"/>
              </a:ext>
            </a:extLst>
          </p:cNvPr>
          <p:cNvPicPr>
            <a:picLocks noGrp="1" noChangeAspect="1"/>
          </p:cNvPicPr>
          <p:nvPr>
            <p:ph type="pic" sz="quarter" idx="12"/>
          </p:nvPr>
        </p:nvPicPr>
        <p:blipFill>
          <a:blip r:embed="rId11" cstate="screen">
            <a:extLst>
              <a:ext uri="{28A0092B-C50C-407E-A947-70E740481C1C}">
                <a14:useLocalDpi xmlns:a14="http://schemas.microsoft.com/office/drawing/2010/main"/>
              </a:ext>
            </a:extLst>
          </a:blip>
          <a:srcRect/>
          <a:stretch>
            <a:fillRect/>
          </a:stretch>
        </p:blipFill>
        <p:spPr/>
      </p:pic>
      <p:sp>
        <p:nvSpPr>
          <p:cNvPr id="5" name="Oval 4">
            <a:extLst>
              <a:ext uri="{FF2B5EF4-FFF2-40B4-BE49-F238E27FC236}">
                <a16:creationId xmlns:a16="http://schemas.microsoft.com/office/drawing/2014/main" id="{E5A59323-27F6-4248-94E4-0691447D441A}"/>
              </a:ext>
            </a:extLst>
          </p:cNvPr>
          <p:cNvSpPr/>
          <p:nvPr/>
        </p:nvSpPr>
        <p:spPr>
          <a:xfrm>
            <a:off x="6977741" y="4386943"/>
            <a:ext cx="500743" cy="34834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Arrow: Chevron 15">
            <a:extLst>
              <a:ext uri="{FF2B5EF4-FFF2-40B4-BE49-F238E27FC236}">
                <a16:creationId xmlns:a16="http://schemas.microsoft.com/office/drawing/2014/main" id="{CC8AB39A-8B96-4AED-A1CC-FAA568B07AA1}"/>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6" name="TAC_MOD3_SNIP2_SLIDE_24_PARA_A">
            <a:hlinkClick r:id="" action="ppaction://media"/>
            <a:extLst>
              <a:ext uri="{FF2B5EF4-FFF2-40B4-BE49-F238E27FC236}">
                <a16:creationId xmlns:a16="http://schemas.microsoft.com/office/drawing/2014/main" id="{DADEF580-66A1-4B15-B50E-A200315FCC9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401609" y="0"/>
            <a:ext cx="609600" cy="609600"/>
          </a:xfrm>
          <a:prstGeom prst="rect">
            <a:avLst/>
          </a:prstGeom>
        </p:spPr>
      </p:pic>
      <p:pic>
        <p:nvPicPr>
          <p:cNvPr id="7" name="TAC_MOD3_SNIP2_SLIDE_24_PARA_B">
            <a:hlinkClick r:id="" action="ppaction://media"/>
            <a:extLst>
              <a:ext uri="{FF2B5EF4-FFF2-40B4-BE49-F238E27FC236}">
                <a16:creationId xmlns:a16="http://schemas.microsoft.com/office/drawing/2014/main" id="{39E7DC86-F0C8-4CBB-8540-6879136C37E9}"/>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401609" y="842963"/>
            <a:ext cx="609600" cy="609600"/>
          </a:xfrm>
          <a:prstGeom prst="rect">
            <a:avLst/>
          </a:prstGeom>
        </p:spPr>
      </p:pic>
      <p:pic>
        <p:nvPicPr>
          <p:cNvPr id="9" name="TAC_MOD3_SNIP2_SLIDE_24_PARA_C">
            <a:hlinkClick r:id="" action="ppaction://media"/>
            <a:extLst>
              <a:ext uri="{FF2B5EF4-FFF2-40B4-BE49-F238E27FC236}">
                <a16:creationId xmlns:a16="http://schemas.microsoft.com/office/drawing/2014/main" id="{C29D7456-B64B-430D-A87D-02327B87116F}"/>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401609" y="1685926"/>
            <a:ext cx="609600" cy="609600"/>
          </a:xfrm>
          <a:prstGeom prst="rect">
            <a:avLst/>
          </a:prstGeom>
        </p:spPr>
      </p:pic>
    </p:spTree>
    <p:extLst>
      <p:ext uri="{BB962C8B-B14F-4D97-AF65-F5344CB8AC3E}">
        <p14:creationId xmlns:p14="http://schemas.microsoft.com/office/powerpoint/2010/main" val="244374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500"/>
                                        <p:tgtEl>
                                          <p:spTgt spid="12">
                                            <p:txEl>
                                              <p:pRg st="0" end="0"/>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 presetClass="mediacall" presetSubtype="0" fill="hold" nodeType="withEffect">
                                  <p:stCondLst>
                                    <p:cond delay="1000"/>
                                  </p:stCondLst>
                                  <p:childTnLst>
                                    <p:cmd type="call" cmd="playFrom(0.0)">
                                      <p:cBhvr>
                                        <p:cTn id="15" dur="21257" fill="hold"/>
                                        <p:tgtEl>
                                          <p:spTgt spid="6"/>
                                        </p:tgtEl>
                                      </p:cBhvr>
                                    </p:cmd>
                                  </p:childTnLst>
                                </p:cTn>
                              </p:par>
                            </p:childTnLst>
                          </p:cTn>
                        </p:par>
                        <p:par>
                          <p:cTn id="16" fill="hold">
                            <p:stCondLst>
                              <p:cond delay="22257"/>
                            </p:stCondLst>
                            <p:childTnLst>
                              <p:par>
                                <p:cTn id="17" presetID="3" presetClass="mediacall" presetSubtype="0" fill="hold" nodeType="afterEffect">
                                  <p:stCondLst>
                                    <p:cond delay="500"/>
                                  </p:stCondLst>
                                  <p:childTnLst>
                                    <p:cmd type="call" cmd="stop">
                                      <p:cBhvr>
                                        <p:cTn id="18" dur="1" fill="hold"/>
                                        <p:tgtEl>
                                          <p:spTgt spid="6"/>
                                        </p:tgtEl>
                                      </p:cBhvr>
                                    </p:cmd>
                                  </p:childTnLst>
                                </p:cTn>
                              </p:par>
                              <p:par>
                                <p:cTn id="19" presetID="10" presetClass="entr" presetSubtype="0" fill="hold" grpId="0" nodeType="withEffect">
                                  <p:stCondLst>
                                    <p:cond delay="50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500"/>
                                        <p:tgtEl>
                                          <p:spTgt spid="2">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6"/>
                                        </p:tgtEl>
                                      </p:cBhvr>
                                    </p:animEffect>
                                    <p:set>
                                      <p:cBhvr>
                                        <p:cTn id="29" dur="1" fill="hold">
                                          <p:stCondLst>
                                            <p:cond delay="499"/>
                                          </p:stCondLst>
                                        </p:cTn>
                                        <p:tgtEl>
                                          <p:spTgt spid="16"/>
                                        </p:tgtEl>
                                        <p:attrNameLst>
                                          <p:attrName>style.visibility</p:attrName>
                                        </p:attrNameLst>
                                      </p:cBhvr>
                                      <p:to>
                                        <p:strVal val="hidden"/>
                                      </p:to>
                                    </p:set>
                                  </p:childTnLst>
                                </p:cTn>
                              </p:par>
                              <p:par>
                                <p:cTn id="30" presetID="1" presetClass="mediacall" presetSubtype="0" fill="hold" nodeType="withEffect">
                                  <p:stCondLst>
                                    <p:cond delay="1000"/>
                                  </p:stCondLst>
                                  <p:childTnLst>
                                    <p:cmd type="call" cmd="playFrom(0.0)">
                                      <p:cBhvr>
                                        <p:cTn id="31" dur="19145" fill="hold"/>
                                        <p:tgtEl>
                                          <p:spTgt spid="7"/>
                                        </p:tgtEl>
                                      </p:cBhvr>
                                    </p:cmd>
                                  </p:childTnLst>
                                </p:cTn>
                              </p:par>
                            </p:childTnLst>
                          </p:cTn>
                        </p:par>
                        <p:par>
                          <p:cTn id="32" fill="hold">
                            <p:stCondLst>
                              <p:cond delay="20145"/>
                            </p:stCondLst>
                            <p:childTnLst>
                              <p:par>
                                <p:cTn id="33" presetID="3" presetClass="mediacall" presetSubtype="0" fill="hold" nodeType="afterEffect">
                                  <p:stCondLst>
                                    <p:cond delay="500"/>
                                  </p:stCondLst>
                                  <p:childTnLst>
                                    <p:cmd type="call" cmd="stop">
                                      <p:cBhvr>
                                        <p:cTn id="34" dur="1" fill="hold"/>
                                        <p:tgtEl>
                                          <p:spTgt spid="7"/>
                                        </p:tgtEl>
                                      </p:cBhvr>
                                    </p:cmd>
                                  </p:childTnLst>
                                </p:cTn>
                              </p:par>
                              <p:par>
                                <p:cTn id="35" presetID="10" presetClass="entr" presetSubtype="0" fill="hold" grpId="2" nodeType="withEffect">
                                  <p:stCondLst>
                                    <p:cond delay="50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2" end="2"/>
                                            </p:txEl>
                                          </p:spTgt>
                                        </p:tgtEl>
                                        <p:attrNameLst>
                                          <p:attrName>style.visibility</p:attrName>
                                        </p:attrNameLst>
                                      </p:cBhvr>
                                      <p:to>
                                        <p:strVal val="visible"/>
                                      </p:to>
                                    </p:set>
                                    <p:animEffect transition="in" filter="fade">
                                      <p:cBhvr>
                                        <p:cTn id="42" dur="500"/>
                                        <p:tgtEl>
                                          <p:spTgt spid="2">
                                            <p:txEl>
                                              <p:pRg st="2" end="2"/>
                                            </p:txEl>
                                          </p:spTgt>
                                        </p:tgtEl>
                                      </p:cBhvr>
                                    </p:animEffect>
                                  </p:childTnLst>
                                </p:cTn>
                              </p:par>
                              <p:par>
                                <p:cTn id="43" presetID="10" presetClass="exit" presetSubtype="0" fill="hold" grpId="3" nodeType="with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par>
                                <p:cTn id="46" presetID="10" presetClass="entr" presetSubtype="0" fill="hold" grpId="0" nodeType="withEffect">
                                  <p:stCondLst>
                                    <p:cond delay="500"/>
                                  </p:stCondLst>
                                  <p:childTnLst>
                                    <p:set>
                                      <p:cBhvr>
                                        <p:cTn id="47" dur="1" fill="hold">
                                          <p:stCondLst>
                                            <p:cond delay="0"/>
                                          </p:stCondLst>
                                        </p:cTn>
                                        <p:tgtEl>
                                          <p:spTgt spid="11">
                                            <p:txEl>
                                              <p:pRg st="0" end="0"/>
                                            </p:txEl>
                                          </p:spTgt>
                                        </p:tgtEl>
                                        <p:attrNameLst>
                                          <p:attrName>style.visibility</p:attrName>
                                        </p:attrNameLst>
                                      </p:cBhvr>
                                      <p:to>
                                        <p:strVal val="visible"/>
                                      </p:to>
                                    </p:set>
                                    <p:animEffect transition="in" filter="fade">
                                      <p:cBhvr>
                                        <p:cTn id="48" dur="500"/>
                                        <p:tgtEl>
                                          <p:spTgt spid="11">
                                            <p:txEl>
                                              <p:pRg st="0" end="0"/>
                                            </p:txEl>
                                          </p:spTgt>
                                        </p:tgtEl>
                                      </p:cBhvr>
                                    </p:animEffect>
                                  </p:childTnLst>
                                </p:cTn>
                              </p:par>
                              <p:par>
                                <p:cTn id="49" presetID="10" presetClass="entr" presetSubtype="0" fill="hold" nodeType="withEffect">
                                  <p:stCondLst>
                                    <p:cond delay="50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par>
                                <p:cTn id="52" presetID="10" presetClass="entr" presetSubtype="0" fill="hold" nodeType="withEffect">
                                  <p:stCondLst>
                                    <p:cond delay="100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par>
                                <p:cTn id="55" presetID="10" presetClass="entr" presetSubtype="0" fill="hold" nodeType="withEffect">
                                  <p:stCondLst>
                                    <p:cond delay="100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par>
                                <p:cTn id="58" presetID="10" presetClass="entr" presetSubtype="0" fill="hold" grpId="0" nodeType="withEffect">
                                  <p:stCondLst>
                                    <p:cond delay="1000"/>
                                  </p:stCondLst>
                                  <p:childTnLst>
                                    <p:set>
                                      <p:cBhvr>
                                        <p:cTn id="59" dur="1" fill="hold">
                                          <p:stCondLst>
                                            <p:cond delay="0"/>
                                          </p:stCondLst>
                                        </p:cTn>
                                        <p:tgtEl>
                                          <p:spTgt spid="5"/>
                                        </p:tgtEl>
                                        <p:attrNameLst>
                                          <p:attrName>style.visibility</p:attrName>
                                        </p:attrNameLst>
                                      </p:cBhvr>
                                      <p:to>
                                        <p:strVal val="visible"/>
                                      </p:to>
                                    </p:set>
                                    <p:animEffect transition="in" filter="fade">
                                      <p:cBhvr>
                                        <p:cTn id="60" dur="500"/>
                                        <p:tgtEl>
                                          <p:spTgt spid="5"/>
                                        </p:tgtEl>
                                      </p:cBhvr>
                                    </p:animEffect>
                                  </p:childTnLst>
                                </p:cTn>
                              </p:par>
                              <p:par>
                                <p:cTn id="61" presetID="1" presetClass="mediacall" presetSubtype="0" fill="hold" nodeType="withEffect">
                                  <p:stCondLst>
                                    <p:cond delay="1000"/>
                                  </p:stCondLst>
                                  <p:childTnLst>
                                    <p:cmd type="call" cmd="playFrom(0.0)">
                                      <p:cBhvr>
                                        <p:cTn id="62" dur="28587" fill="hold"/>
                                        <p:tgtEl>
                                          <p:spTgt spid="9"/>
                                        </p:tgtEl>
                                      </p:cBhvr>
                                    </p:cmd>
                                  </p:childTnLst>
                                </p:cTn>
                              </p:par>
                            </p:childTnLst>
                          </p:cTn>
                        </p:par>
                        <p:par>
                          <p:cTn id="63" fill="hold">
                            <p:stCondLst>
                              <p:cond delay="29587"/>
                            </p:stCondLst>
                            <p:childTnLst>
                              <p:par>
                                <p:cTn id="64" presetID="3" presetClass="mediacall" presetSubtype="0" fill="hold" nodeType="afterEffect">
                                  <p:stCondLst>
                                    <p:cond delay="500"/>
                                  </p:stCondLst>
                                  <p:childTnLst>
                                    <p:cmd type="call" cmd="stop">
                                      <p:cBhvr>
                                        <p:cTn id="65" dur="1" fill="hold"/>
                                        <p:tgtEl>
                                          <p:spTgt spid="9"/>
                                        </p:tgtEl>
                                      </p:cBhvr>
                                    </p:cmd>
                                  </p:childTnLst>
                                </p:cTn>
                              </p:par>
                              <p:par>
                                <p:cTn id="66" presetID="10" presetClass="entr" presetSubtype="0" fill="hold" grpId="4" nodeType="withEffect">
                                  <p:stCondLst>
                                    <p:cond delay="50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6"/>
                </p:tgtEl>
              </p:cMediaNode>
            </p:audio>
            <p:audio>
              <p:cMediaNode vol="80000">
                <p:cTn id="70" fill="hold" display="0">
                  <p:stCondLst>
                    <p:cond delay="indefinite"/>
                  </p:stCondLst>
                  <p:endCondLst>
                    <p:cond evt="onStopAudio" delay="0">
                      <p:tgtEl>
                        <p:sldTgt/>
                      </p:tgtEl>
                    </p:cond>
                  </p:endCondLst>
                </p:cTn>
                <p:tgtEl>
                  <p:spTgt spid="7"/>
                </p:tgtEl>
              </p:cMediaNode>
            </p:audio>
            <p:audio>
              <p:cMediaNode vol="80000">
                <p:cTn id="71" fill="hold" display="0">
                  <p:stCondLst>
                    <p:cond delay="indefinite"/>
                  </p:stCondLst>
                  <p:endCondLst>
                    <p:cond evt="onStopAudio" delay="0">
                      <p:tgtEl>
                        <p:sldTgt/>
                      </p:tgtEl>
                    </p:cond>
                  </p:endCondLst>
                </p:cTn>
                <p:tgtEl>
                  <p:spTgt spid="9"/>
                </p:tgtEl>
              </p:cMediaNode>
            </p:audio>
          </p:childTnLst>
        </p:cTn>
      </p:par>
    </p:tnLst>
    <p:bldLst>
      <p:bldP spid="11" grpId="0" build="p"/>
      <p:bldP spid="12" grpId="0" build="p"/>
      <p:bldP spid="5" grpId="0" animBg="1"/>
      <p:bldP spid="16" grpId="0" animBg="1"/>
      <p:bldP spid="16" grpId="1" animBg="1"/>
      <p:bldP spid="16" grpId="2" animBg="1"/>
      <p:bldP spid="16" grpId="3" animBg="1"/>
      <p:bldP spid="16" grpId="4"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7A21D9-2152-4560-93A0-B363E90921BA}"/>
              </a:ext>
            </a:extLst>
          </p:cNvPr>
          <p:cNvSpPr>
            <a:spLocks noGrp="1"/>
          </p:cNvSpPr>
          <p:nvPr>
            <p:ph idx="1"/>
          </p:nvPr>
        </p:nvSpPr>
        <p:spPr/>
        <p:txBody>
          <a:bodyPr/>
          <a:lstStyle/>
          <a:p>
            <a:pPr marL="285750" indent="-285750">
              <a:buFont typeface="Arial" panose="020B0604020202020204" pitchFamily="34" charset="0"/>
              <a:buChar char="•"/>
            </a:pPr>
            <a:r>
              <a:rPr lang="en-AU" dirty="0"/>
              <a:t>Combined red light and speed cameras</a:t>
            </a:r>
          </a:p>
          <a:p>
            <a:pPr marL="285750" indent="-285750">
              <a:buFont typeface="Arial" panose="020B0604020202020204" pitchFamily="34" charset="0"/>
              <a:buChar char="•"/>
            </a:pPr>
            <a:r>
              <a:rPr lang="en-AU" dirty="0"/>
              <a:t>Autonomous vehicle braking</a:t>
            </a:r>
          </a:p>
          <a:p>
            <a:pPr marL="285750" indent="-285750">
              <a:buFont typeface="Arial" panose="020B0604020202020204" pitchFamily="34" charset="0"/>
              <a:buChar char="•"/>
            </a:pPr>
            <a:r>
              <a:rPr lang="en-AU" dirty="0"/>
              <a:t>Connected autonomous vehicles </a:t>
            </a:r>
          </a:p>
        </p:txBody>
      </p:sp>
      <p:sp>
        <p:nvSpPr>
          <p:cNvPr id="3" name="Title 2">
            <a:extLst>
              <a:ext uri="{FF2B5EF4-FFF2-40B4-BE49-F238E27FC236}">
                <a16:creationId xmlns:a16="http://schemas.microsoft.com/office/drawing/2014/main" id="{474ADF96-4D1B-4EC4-BA8F-5F320278908E}"/>
              </a:ext>
            </a:extLst>
          </p:cNvPr>
          <p:cNvSpPr>
            <a:spLocks noGrp="1"/>
          </p:cNvSpPr>
          <p:nvPr>
            <p:ph type="title"/>
          </p:nvPr>
        </p:nvSpPr>
        <p:spPr/>
        <p:txBody>
          <a:bodyPr/>
          <a:lstStyle/>
          <a:p>
            <a:r>
              <a:rPr lang="en-AU" dirty="0"/>
              <a:t>Enforcement and vehicle technology</a:t>
            </a:r>
          </a:p>
        </p:txBody>
      </p:sp>
      <p:sp>
        <p:nvSpPr>
          <p:cNvPr id="4" name="Footer Placeholder 3">
            <a:extLst>
              <a:ext uri="{FF2B5EF4-FFF2-40B4-BE49-F238E27FC236}">
                <a16:creationId xmlns:a16="http://schemas.microsoft.com/office/drawing/2014/main" id="{61D9280C-1B2E-414F-B1F8-A0C9C23AE991}"/>
              </a:ext>
            </a:extLst>
          </p:cNvPr>
          <p:cNvSpPr>
            <a:spLocks noGrp="1"/>
          </p:cNvSpPr>
          <p:nvPr>
            <p:ph type="ftr" sz="quarter" idx="10"/>
          </p:nvPr>
        </p:nvSpPr>
        <p:spPr/>
        <p:txBody>
          <a:bodyPr/>
          <a:lstStyle/>
          <a:p>
            <a:r>
              <a:rPr lang="en-US" dirty="0"/>
              <a:t>Module 3, Snippet 2</a:t>
            </a:r>
          </a:p>
        </p:txBody>
      </p:sp>
      <p:sp>
        <p:nvSpPr>
          <p:cNvPr id="7" name="Text Placeholder 6">
            <a:extLst>
              <a:ext uri="{FF2B5EF4-FFF2-40B4-BE49-F238E27FC236}">
                <a16:creationId xmlns:a16="http://schemas.microsoft.com/office/drawing/2014/main" id="{3156DCA5-3639-4341-97D8-79DFE3926256}"/>
              </a:ext>
            </a:extLst>
          </p:cNvPr>
          <p:cNvSpPr>
            <a:spLocks noGrp="1"/>
          </p:cNvSpPr>
          <p:nvPr>
            <p:ph type="body" sz="quarter" idx="14"/>
          </p:nvPr>
        </p:nvSpPr>
        <p:spPr/>
        <p:txBody>
          <a:bodyPr/>
          <a:lstStyle/>
          <a:p>
            <a:r>
              <a:rPr lang="en-AU" dirty="0"/>
              <a:t>Source: Centre for Automotive Safety Research</a:t>
            </a:r>
          </a:p>
        </p:txBody>
      </p:sp>
      <p:sp>
        <p:nvSpPr>
          <p:cNvPr id="8" name="Slide Number Placeholder 7">
            <a:extLst>
              <a:ext uri="{FF2B5EF4-FFF2-40B4-BE49-F238E27FC236}">
                <a16:creationId xmlns:a16="http://schemas.microsoft.com/office/drawing/2014/main" id="{0BA2BAAC-D426-42D6-818F-0963B5DDDDF7}"/>
              </a:ext>
            </a:extLst>
          </p:cNvPr>
          <p:cNvSpPr>
            <a:spLocks noGrp="1"/>
          </p:cNvSpPr>
          <p:nvPr>
            <p:ph type="sldNum" sz="quarter" idx="11"/>
          </p:nvPr>
        </p:nvSpPr>
        <p:spPr/>
        <p:txBody>
          <a:bodyPr/>
          <a:lstStyle/>
          <a:p>
            <a:fld id="{A9D36E53-D99A-0F41-B3E8-EF235B9A2E23}" type="slidenum">
              <a:rPr lang="en-US" smtClean="0"/>
              <a:pPr/>
              <a:t>25</a:t>
            </a:fld>
            <a:endParaRPr lang="en-US" dirty="0"/>
          </a:p>
        </p:txBody>
      </p:sp>
      <p:sp>
        <p:nvSpPr>
          <p:cNvPr id="9" name="Text Placeholder 8">
            <a:extLst>
              <a:ext uri="{FF2B5EF4-FFF2-40B4-BE49-F238E27FC236}">
                <a16:creationId xmlns:a16="http://schemas.microsoft.com/office/drawing/2014/main" id="{E7F67771-8917-4475-9740-81F4049D70B0}"/>
              </a:ext>
            </a:extLst>
          </p:cNvPr>
          <p:cNvSpPr>
            <a:spLocks noGrp="1"/>
          </p:cNvSpPr>
          <p:nvPr>
            <p:ph type="body" sz="quarter" idx="15"/>
          </p:nvPr>
        </p:nvSpPr>
        <p:spPr/>
        <p:txBody>
          <a:bodyPr/>
          <a:lstStyle/>
          <a:p>
            <a:r>
              <a:rPr lang="en-AU" dirty="0"/>
              <a:t>Source: Centre for Automotive Safety Research</a:t>
            </a:r>
          </a:p>
          <a:p>
            <a:endParaRPr lang="en-AU" dirty="0"/>
          </a:p>
        </p:txBody>
      </p:sp>
      <p:pic>
        <p:nvPicPr>
          <p:cNvPr id="11" name="Picture Placeholder 12" descr="A view of a city street filled with lots of traffic&#10;&#10;Description automatically generated">
            <a:extLst>
              <a:ext uri="{FF2B5EF4-FFF2-40B4-BE49-F238E27FC236}">
                <a16:creationId xmlns:a16="http://schemas.microsoft.com/office/drawing/2014/main" id="{7097457B-8700-4BC7-A3F0-87D725B3AAF8}"/>
              </a:ext>
            </a:extLst>
          </p:cNvPr>
          <p:cNvPicPr>
            <a:picLocks noGrp="1" noChangeAspect="1"/>
          </p:cNvPicPr>
          <p:nvPr>
            <p:ph type="pic" sz="quarter" idx="13"/>
          </p:nvPr>
        </p:nvPicPr>
        <p:blipFill>
          <a:blip r:embed="rId9" cstate="screen">
            <a:extLst>
              <a:ext uri="{28A0092B-C50C-407E-A947-70E740481C1C}">
                <a14:useLocalDpi xmlns:a14="http://schemas.microsoft.com/office/drawing/2010/main"/>
              </a:ext>
            </a:extLst>
          </a:blip>
          <a:srcRect/>
          <a:stretch>
            <a:fillRect/>
          </a:stretch>
        </p:blipFill>
        <p:spPr>
          <a:xfrm>
            <a:off x="4649788" y="3665538"/>
            <a:ext cx="4494212" cy="2232025"/>
          </a:xfrm>
        </p:spPr>
      </p:pic>
      <p:pic>
        <p:nvPicPr>
          <p:cNvPr id="6" name="Picture Placeholder 5" descr="A view of a city street&#10;&#10;Description automatically generated">
            <a:extLst>
              <a:ext uri="{FF2B5EF4-FFF2-40B4-BE49-F238E27FC236}">
                <a16:creationId xmlns:a16="http://schemas.microsoft.com/office/drawing/2014/main" id="{92170311-54EA-44F9-9E36-7214BAE21435}"/>
              </a:ext>
            </a:extLst>
          </p:cNvPr>
          <p:cNvPicPr>
            <a:picLocks noGrp="1" noChangeAspect="1"/>
          </p:cNvPicPr>
          <p:nvPr>
            <p:ph type="pic" sz="quarter" idx="12"/>
          </p:nvPr>
        </p:nvPicPr>
        <p:blipFill>
          <a:blip r:embed="rId10" cstate="screen">
            <a:extLst>
              <a:ext uri="{28A0092B-C50C-407E-A947-70E740481C1C}">
                <a14:useLocalDpi xmlns:a14="http://schemas.microsoft.com/office/drawing/2010/main"/>
              </a:ext>
            </a:extLst>
          </a:blip>
          <a:srcRect/>
          <a:stretch>
            <a:fillRect/>
          </a:stretch>
        </p:blipFill>
        <p:spPr/>
      </p:pic>
      <p:sp>
        <p:nvSpPr>
          <p:cNvPr id="10" name="Arrow: Chevron 9">
            <a:extLst>
              <a:ext uri="{FF2B5EF4-FFF2-40B4-BE49-F238E27FC236}">
                <a16:creationId xmlns:a16="http://schemas.microsoft.com/office/drawing/2014/main" id="{DB9209D9-EDED-4DF0-9D51-5CEB4E3501AD}"/>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12" name="TAC_MOD3_SNIP2_SLIDE_25_PARA_B">
            <a:hlinkClick r:id="" action="ppaction://media"/>
            <a:extLst>
              <a:ext uri="{FF2B5EF4-FFF2-40B4-BE49-F238E27FC236}">
                <a16:creationId xmlns:a16="http://schemas.microsoft.com/office/drawing/2014/main" id="{3B17FED2-8EC9-4498-B4CB-27E8C89EC17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349798" y="773472"/>
            <a:ext cx="609600" cy="609600"/>
          </a:xfrm>
          <a:prstGeom prst="rect">
            <a:avLst/>
          </a:prstGeom>
        </p:spPr>
      </p:pic>
      <p:pic>
        <p:nvPicPr>
          <p:cNvPr id="14" name="TAC_MOD3_SNIP2_SLIDE_25_PARA_A">
            <a:hlinkClick r:id="" action="ppaction://media"/>
            <a:extLst>
              <a:ext uri="{FF2B5EF4-FFF2-40B4-BE49-F238E27FC236}">
                <a16:creationId xmlns:a16="http://schemas.microsoft.com/office/drawing/2014/main" id="{74400737-1291-4E84-BE5B-D7D357ACB65C}"/>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349798" y="0"/>
            <a:ext cx="609600" cy="609600"/>
          </a:xfrm>
          <a:prstGeom prst="rect">
            <a:avLst/>
          </a:prstGeom>
        </p:spPr>
      </p:pic>
      <p:pic>
        <p:nvPicPr>
          <p:cNvPr id="15" name="TAC_MOD3_SNIP2_SLIDE_25_PARA_C">
            <a:hlinkClick r:id="" action="ppaction://media"/>
            <a:extLst>
              <a:ext uri="{FF2B5EF4-FFF2-40B4-BE49-F238E27FC236}">
                <a16:creationId xmlns:a16="http://schemas.microsoft.com/office/drawing/2014/main" id="{9DF58733-6BF2-4440-870D-C9E6AE2005B8}"/>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349798" y="1546944"/>
            <a:ext cx="609600" cy="609600"/>
          </a:xfrm>
          <a:prstGeom prst="rect">
            <a:avLst/>
          </a:prstGeom>
        </p:spPr>
      </p:pic>
    </p:spTree>
    <p:extLst>
      <p:ext uri="{BB962C8B-B14F-4D97-AF65-F5344CB8AC3E}">
        <p14:creationId xmlns:p14="http://schemas.microsoft.com/office/powerpoint/2010/main" val="177771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 presetClass="mediacall" presetSubtype="0" fill="hold" nodeType="withEffect">
                                  <p:stCondLst>
                                    <p:cond delay="1000"/>
                                  </p:stCondLst>
                                  <p:childTnLst>
                                    <p:cmd type="call" cmd="playFrom(0.0)">
                                      <p:cBhvr>
                                        <p:cTn id="15" dur="28587" fill="hold"/>
                                        <p:tgtEl>
                                          <p:spTgt spid="14"/>
                                        </p:tgtEl>
                                      </p:cBhvr>
                                    </p:cmd>
                                  </p:childTnLst>
                                </p:cTn>
                              </p:par>
                            </p:childTnLst>
                          </p:cTn>
                        </p:par>
                        <p:par>
                          <p:cTn id="16" fill="hold">
                            <p:stCondLst>
                              <p:cond delay="29587"/>
                            </p:stCondLst>
                            <p:childTnLst>
                              <p:par>
                                <p:cTn id="17" presetID="3" presetClass="mediacall" presetSubtype="0" fill="hold" nodeType="afterEffect">
                                  <p:stCondLst>
                                    <p:cond delay="0"/>
                                  </p:stCondLst>
                                  <p:childTnLst>
                                    <p:cmd type="call" cmd="stop">
                                      <p:cBhvr>
                                        <p:cTn id="18" dur="1" fill="hold"/>
                                        <p:tgtEl>
                                          <p:spTgt spid="14"/>
                                        </p:tgtEl>
                                      </p:cBhvr>
                                    </p:cmd>
                                  </p:childTnLst>
                                </p:cTn>
                              </p:par>
                              <p:par>
                                <p:cTn id="19" presetID="10" presetClass="entr" presetSubtype="0" fill="hold" grpId="0" nodeType="withEffect">
                                  <p:stCondLst>
                                    <p:cond delay="5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500"/>
                                        <p:tgtEl>
                                          <p:spTgt spid="2">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par>
                                <p:cTn id="30" presetID="1" presetClass="mediacall" presetSubtype="0" fill="hold" nodeType="withEffect">
                                  <p:stCondLst>
                                    <p:cond delay="1000"/>
                                  </p:stCondLst>
                                  <p:childTnLst>
                                    <p:cmd type="call" cmd="playFrom(0.0)">
                                      <p:cBhvr>
                                        <p:cTn id="31" dur="22614" fill="hold"/>
                                        <p:tgtEl>
                                          <p:spTgt spid="12"/>
                                        </p:tgtEl>
                                      </p:cBhvr>
                                    </p:cmd>
                                  </p:childTnLst>
                                </p:cTn>
                              </p:par>
                            </p:childTnLst>
                          </p:cTn>
                        </p:par>
                        <p:par>
                          <p:cTn id="32" fill="hold">
                            <p:stCondLst>
                              <p:cond delay="23614"/>
                            </p:stCondLst>
                            <p:childTnLst>
                              <p:par>
                                <p:cTn id="33" presetID="3" presetClass="mediacall" presetSubtype="0" fill="hold" nodeType="afterEffect">
                                  <p:stCondLst>
                                    <p:cond delay="500"/>
                                  </p:stCondLst>
                                  <p:childTnLst>
                                    <p:cmd type="call" cmd="stop">
                                      <p:cBhvr>
                                        <p:cTn id="34" dur="1" fill="hold"/>
                                        <p:tgtEl>
                                          <p:spTgt spid="12"/>
                                        </p:tgtEl>
                                      </p:cBhvr>
                                    </p:cmd>
                                  </p:childTnLst>
                                </p:cTn>
                              </p:par>
                              <p:par>
                                <p:cTn id="35" presetID="10" presetClass="entr" presetSubtype="0" fill="hold" grpId="2" nodeType="withEffect">
                                  <p:stCondLst>
                                    <p:cond delay="5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2" end="2"/>
                                            </p:txEl>
                                          </p:spTgt>
                                        </p:tgtEl>
                                        <p:attrNameLst>
                                          <p:attrName>style.visibility</p:attrName>
                                        </p:attrNameLst>
                                      </p:cBhvr>
                                      <p:to>
                                        <p:strVal val="visible"/>
                                      </p:to>
                                    </p:set>
                                    <p:animEffect transition="in" filter="fade">
                                      <p:cBhvr>
                                        <p:cTn id="42" dur="500"/>
                                        <p:tgtEl>
                                          <p:spTgt spid="2">
                                            <p:txEl>
                                              <p:pRg st="2" end="2"/>
                                            </p:txEl>
                                          </p:spTgt>
                                        </p:tgtEl>
                                      </p:cBhvr>
                                    </p:animEffect>
                                  </p:childTnLst>
                                </p:cTn>
                              </p:par>
                              <p:par>
                                <p:cTn id="43" presetID="10" presetClass="exit" presetSubtype="0" fill="hold" grpId="3" nodeType="withEffect">
                                  <p:stCondLst>
                                    <p:cond delay="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ntr" presetSubtype="0" fill="hold" grpId="0" nodeType="withEffect">
                                  <p:stCondLst>
                                    <p:cond delay="500"/>
                                  </p:stCondLst>
                                  <p:childTnLst>
                                    <p:set>
                                      <p:cBhvr>
                                        <p:cTn id="47" dur="1" fill="hold">
                                          <p:stCondLst>
                                            <p:cond delay="0"/>
                                          </p:stCondLst>
                                        </p:cTn>
                                        <p:tgtEl>
                                          <p:spTgt spid="7">
                                            <p:txEl>
                                              <p:pRg st="0" end="0"/>
                                            </p:txEl>
                                          </p:spTgt>
                                        </p:tgtEl>
                                        <p:attrNameLst>
                                          <p:attrName>style.visibility</p:attrName>
                                        </p:attrNameLst>
                                      </p:cBhvr>
                                      <p:to>
                                        <p:strVal val="visible"/>
                                      </p:to>
                                    </p:set>
                                    <p:animEffect transition="in" filter="fade">
                                      <p:cBhvr>
                                        <p:cTn id="48" dur="500"/>
                                        <p:tgtEl>
                                          <p:spTgt spid="7">
                                            <p:txEl>
                                              <p:pRg st="0" end="0"/>
                                            </p:txEl>
                                          </p:spTgt>
                                        </p:tgtEl>
                                      </p:cBhvr>
                                    </p:animEffect>
                                  </p:childTnLst>
                                </p:cTn>
                              </p:par>
                              <p:par>
                                <p:cTn id="49" presetID="10" presetClass="entr" presetSubtype="0" fill="hold" nodeType="withEffect">
                                  <p:stCondLst>
                                    <p:cond delay="50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par>
                                <p:cTn id="52" presetID="1" presetClass="mediacall" presetSubtype="0" fill="hold" nodeType="withEffect">
                                  <p:stCondLst>
                                    <p:cond delay="1000"/>
                                  </p:stCondLst>
                                  <p:childTnLst>
                                    <p:cmd type="call" cmd="playFrom(0.0)">
                                      <p:cBhvr>
                                        <p:cTn id="53" dur="25692" fill="hold"/>
                                        <p:tgtEl>
                                          <p:spTgt spid="15"/>
                                        </p:tgtEl>
                                      </p:cBhvr>
                                    </p:cmd>
                                  </p:childTnLst>
                                </p:cTn>
                              </p:par>
                            </p:childTnLst>
                          </p:cTn>
                        </p:par>
                        <p:par>
                          <p:cTn id="54" fill="hold">
                            <p:stCondLst>
                              <p:cond delay="26692"/>
                            </p:stCondLst>
                            <p:childTnLst>
                              <p:par>
                                <p:cTn id="55" presetID="3" presetClass="mediacall" presetSubtype="0" fill="hold" nodeType="afterEffect">
                                  <p:stCondLst>
                                    <p:cond delay="0"/>
                                  </p:stCondLst>
                                  <p:childTnLst>
                                    <p:cmd type="call" cmd="stop">
                                      <p:cBhvr>
                                        <p:cTn id="56" dur="1" fill="hold"/>
                                        <p:tgtEl>
                                          <p:spTgt spid="15"/>
                                        </p:tgtEl>
                                      </p:cBhvr>
                                    </p:cmd>
                                  </p:childTnLst>
                                </p:cTn>
                              </p:par>
                              <p:par>
                                <p:cTn id="57" presetID="10" presetClass="entr" presetSubtype="0" fill="hold" grpId="4" nodeType="withEffect">
                                  <p:stCondLst>
                                    <p:cond delay="50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12"/>
                </p:tgtEl>
              </p:cMediaNode>
            </p:audio>
            <p:audio>
              <p:cMediaNode vol="80000">
                <p:cTn id="61" fill="hold" display="0">
                  <p:stCondLst>
                    <p:cond delay="indefinite"/>
                  </p:stCondLst>
                  <p:endCondLst>
                    <p:cond evt="onStopAudio" delay="0">
                      <p:tgtEl>
                        <p:sldTgt/>
                      </p:tgtEl>
                    </p:cond>
                  </p:endCondLst>
                </p:cTn>
                <p:tgtEl>
                  <p:spTgt spid="14"/>
                </p:tgtEl>
              </p:cMediaNode>
            </p:audio>
            <p:audio>
              <p:cMediaNode vol="80000">
                <p:cTn id="62" fill="hold" display="0">
                  <p:stCondLst>
                    <p:cond delay="indefinite"/>
                  </p:stCondLst>
                  <p:endCondLst>
                    <p:cond evt="onStopAudio" delay="0">
                      <p:tgtEl>
                        <p:sldTgt/>
                      </p:tgtEl>
                    </p:cond>
                  </p:endCondLst>
                </p:cTn>
                <p:tgtEl>
                  <p:spTgt spid="15"/>
                </p:tgtEl>
              </p:cMediaNode>
            </p:audio>
          </p:childTnLst>
        </p:cTn>
      </p:par>
    </p:tnLst>
    <p:bldLst>
      <p:bldP spid="7" grpId="0" build="p"/>
      <p:bldP spid="9" grpId="0" build="p"/>
      <p:bldP spid="10" grpId="0" animBg="1"/>
      <p:bldP spid="10" grpId="1" animBg="1"/>
      <p:bldP spid="10" grpId="2" animBg="1"/>
      <p:bldP spid="10" grpId="3" animBg="1"/>
      <p:bldP spid="10" grpId="4"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05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D35092C-467A-48D5-9D28-C3113F9DEAAE}"/>
              </a:ext>
            </a:extLst>
          </p:cNvPr>
          <p:cNvSpPr>
            <a:spLocks noGrp="1"/>
          </p:cNvSpPr>
          <p:nvPr>
            <p:ph idx="1"/>
          </p:nvPr>
        </p:nvSpPr>
        <p:spPr/>
        <p:txBody>
          <a:bodyPr>
            <a:normAutofit/>
          </a:bodyPr>
          <a:lstStyle/>
          <a:p>
            <a:r>
              <a:rPr lang="en-AU" sz="1600" dirty="0"/>
              <a:t>This snippet is made up of a number of sections. Click on the below links to go through each section. To advance a slide, press enter on your keyboard or click the slide.</a:t>
            </a:r>
          </a:p>
        </p:txBody>
      </p:sp>
      <p:sp>
        <p:nvSpPr>
          <p:cNvPr id="6" name="Title 5">
            <a:extLst>
              <a:ext uri="{FF2B5EF4-FFF2-40B4-BE49-F238E27FC236}">
                <a16:creationId xmlns:a16="http://schemas.microsoft.com/office/drawing/2014/main" id="{DE9A59F3-80E5-4C37-8D60-25BEFAFDF6A8}"/>
              </a:ext>
            </a:extLst>
          </p:cNvPr>
          <p:cNvSpPr>
            <a:spLocks noGrp="1"/>
          </p:cNvSpPr>
          <p:nvPr>
            <p:ph type="title"/>
          </p:nvPr>
        </p:nvSpPr>
        <p:spPr/>
        <p:txBody>
          <a:bodyPr/>
          <a:lstStyle/>
          <a:p>
            <a:r>
              <a:rPr lang="en-AU" dirty="0"/>
              <a:t>About this snippet</a:t>
            </a:r>
          </a:p>
        </p:txBody>
      </p:sp>
      <p:sp>
        <p:nvSpPr>
          <p:cNvPr id="5" name="Footer Placeholder 4">
            <a:extLst>
              <a:ext uri="{FF2B5EF4-FFF2-40B4-BE49-F238E27FC236}">
                <a16:creationId xmlns:a16="http://schemas.microsoft.com/office/drawing/2014/main" id="{1E772D25-B5FB-43A7-85B3-0857D78B166C}"/>
              </a:ext>
            </a:extLst>
          </p:cNvPr>
          <p:cNvSpPr>
            <a:spLocks noGrp="1"/>
          </p:cNvSpPr>
          <p:nvPr>
            <p:ph type="ftr" sz="quarter" idx="10"/>
          </p:nvPr>
        </p:nvSpPr>
        <p:spPr>
          <a:xfrm>
            <a:off x="628650" y="6218334"/>
            <a:ext cx="30861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Module 3, Snippet 2</a:t>
            </a:r>
          </a:p>
        </p:txBody>
      </p:sp>
      <p:sp>
        <p:nvSpPr>
          <p:cNvPr id="4" name="Slide Number Placeholder 3">
            <a:extLst>
              <a:ext uri="{FF2B5EF4-FFF2-40B4-BE49-F238E27FC236}">
                <a16:creationId xmlns:a16="http://schemas.microsoft.com/office/drawing/2014/main" id="{700FA8FD-8175-4499-B0AF-517692D7E07C}"/>
              </a:ext>
            </a:extLst>
          </p:cNvPr>
          <p:cNvSpPr>
            <a:spLocks noGrp="1"/>
          </p:cNvSpPr>
          <p:nvPr>
            <p:ph type="sldNum" sz="quarter" idx="11"/>
          </p:nvPr>
        </p:nvSpPr>
        <p:spPr/>
        <p:txBody>
          <a:bodyPr/>
          <a:lstStyle/>
          <a:p>
            <a:fld id="{A9D36E53-D99A-0F41-B3E8-EF235B9A2E23}" type="slidenum">
              <a:rPr lang="en-US" smtClean="0"/>
              <a:pPr/>
              <a:t>3</a:t>
            </a:fld>
            <a:endParaRPr lang="en-US" dirty="0"/>
          </a:p>
        </p:txBody>
      </p:sp>
      <p:sp>
        <p:nvSpPr>
          <p:cNvPr id="8" name="Rectangle 7">
            <a:hlinkClick r:id="" action="ppaction://customshow?id=1" highlightClick="1">
              <a:snd r:embed="rId5" name="click.wav"/>
            </a:hlinkClick>
            <a:extLst>
              <a:ext uri="{FF2B5EF4-FFF2-40B4-BE49-F238E27FC236}">
                <a16:creationId xmlns:a16="http://schemas.microsoft.com/office/drawing/2014/main" id="{AAD95FE7-A0BE-4558-806A-23CF0A6F1118}"/>
              </a:ext>
            </a:extLst>
          </p:cNvPr>
          <p:cNvSpPr/>
          <p:nvPr/>
        </p:nvSpPr>
        <p:spPr>
          <a:xfrm>
            <a:off x="628650" y="3189650"/>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How does harm occur?</a:t>
            </a:r>
          </a:p>
        </p:txBody>
      </p:sp>
      <p:sp>
        <p:nvSpPr>
          <p:cNvPr id="9" name="TextBox 8">
            <a:extLst>
              <a:ext uri="{FF2B5EF4-FFF2-40B4-BE49-F238E27FC236}">
                <a16:creationId xmlns:a16="http://schemas.microsoft.com/office/drawing/2014/main" id="{C4A59B39-26D4-44B5-A50B-FE11BD889DE2}"/>
              </a:ext>
            </a:extLst>
          </p:cNvPr>
          <p:cNvSpPr txBox="1"/>
          <p:nvPr/>
        </p:nvSpPr>
        <p:spPr>
          <a:xfrm>
            <a:off x="628650" y="2820318"/>
            <a:ext cx="1454226" cy="369332"/>
          </a:xfrm>
          <a:prstGeom prst="rect">
            <a:avLst/>
          </a:prstGeom>
          <a:noFill/>
        </p:spPr>
        <p:txBody>
          <a:bodyPr wrap="square" rtlCol="0">
            <a:spAutoFit/>
          </a:bodyPr>
          <a:lstStyle/>
          <a:p>
            <a:r>
              <a:rPr lang="en-AU" b="1" dirty="0">
                <a:solidFill>
                  <a:srgbClr val="01A0DF"/>
                </a:solidFill>
                <a:latin typeface="+mj-lt"/>
              </a:rPr>
              <a:t>Start here</a:t>
            </a:r>
          </a:p>
        </p:txBody>
      </p:sp>
      <p:sp>
        <p:nvSpPr>
          <p:cNvPr id="10" name="Rectangle 9">
            <a:hlinkClick r:id="" action="ppaction://customshow?id=2" highlightClick="1">
              <a:snd r:embed="rId5" name="click.wav"/>
            </a:hlinkClick>
            <a:extLst>
              <a:ext uri="{FF2B5EF4-FFF2-40B4-BE49-F238E27FC236}">
                <a16:creationId xmlns:a16="http://schemas.microsoft.com/office/drawing/2014/main" id="{E5E763CF-1D79-4B8C-ADEF-D1466806335B}"/>
              </a:ext>
            </a:extLst>
          </p:cNvPr>
          <p:cNvSpPr/>
          <p:nvPr/>
        </p:nvSpPr>
        <p:spPr>
          <a:xfrm>
            <a:off x="2548777" y="4876408"/>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Harm elimination mechanisms</a:t>
            </a:r>
          </a:p>
        </p:txBody>
      </p:sp>
      <p:sp>
        <p:nvSpPr>
          <p:cNvPr id="11" name="Rectangle 10">
            <a:hlinkClick r:id="" action="ppaction://customshow?id=3" highlightClick="1">
              <a:snd r:embed="rId5" name="click.wav"/>
            </a:hlinkClick>
            <a:extLst>
              <a:ext uri="{FF2B5EF4-FFF2-40B4-BE49-F238E27FC236}">
                <a16:creationId xmlns:a16="http://schemas.microsoft.com/office/drawing/2014/main" id="{29094CD4-84FD-4619-98F1-C0E7DF2E9A4D}"/>
              </a:ext>
            </a:extLst>
          </p:cNvPr>
          <p:cNvSpPr/>
          <p:nvPr/>
        </p:nvSpPr>
        <p:spPr>
          <a:xfrm>
            <a:off x="4468904" y="2893492"/>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Primary treatments</a:t>
            </a:r>
          </a:p>
        </p:txBody>
      </p:sp>
      <p:cxnSp>
        <p:nvCxnSpPr>
          <p:cNvPr id="14" name="Connector: Elbow 13">
            <a:extLst>
              <a:ext uri="{FF2B5EF4-FFF2-40B4-BE49-F238E27FC236}">
                <a16:creationId xmlns:a16="http://schemas.microsoft.com/office/drawing/2014/main" id="{0401C05D-DE63-46AE-902B-09F059535D16}"/>
              </a:ext>
            </a:extLst>
          </p:cNvPr>
          <p:cNvCxnSpPr>
            <a:cxnSpLocks/>
            <a:stCxn id="8" idx="2"/>
            <a:endCxn id="10" idx="1"/>
          </p:cNvCxnSpPr>
          <p:nvPr/>
        </p:nvCxnSpPr>
        <p:spPr>
          <a:xfrm rot="16200000" flipH="1">
            <a:off x="1465334" y="4224965"/>
            <a:ext cx="1254758" cy="912127"/>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7838798D-D123-40EC-BAA2-F7EB7A97DB1E}"/>
              </a:ext>
            </a:extLst>
          </p:cNvPr>
          <p:cNvCxnSpPr>
            <a:cxnSpLocks/>
            <a:stCxn id="10" idx="0"/>
            <a:endCxn id="11" idx="1"/>
          </p:cNvCxnSpPr>
          <p:nvPr/>
        </p:nvCxnSpPr>
        <p:spPr>
          <a:xfrm rot="5400000" flipH="1" flipV="1">
            <a:off x="3237382" y="3644887"/>
            <a:ext cx="1550916" cy="912127"/>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sp>
        <p:nvSpPr>
          <p:cNvPr id="13" name="Rectangle 12">
            <a:hlinkClick r:id="" action="ppaction://customshow?id=4" highlightClick="1">
              <a:snd r:embed="rId5" name="click.wav"/>
            </a:hlinkClick>
            <a:extLst>
              <a:ext uri="{FF2B5EF4-FFF2-40B4-BE49-F238E27FC236}">
                <a16:creationId xmlns:a16="http://schemas.microsoft.com/office/drawing/2014/main" id="{B455551C-19D0-4717-97CD-B378F81FC4C8}"/>
              </a:ext>
            </a:extLst>
          </p:cNvPr>
          <p:cNvSpPr/>
          <p:nvPr/>
        </p:nvSpPr>
        <p:spPr>
          <a:xfrm>
            <a:off x="6389030" y="4876409"/>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Supporting treatments</a:t>
            </a:r>
          </a:p>
        </p:txBody>
      </p:sp>
      <p:cxnSp>
        <p:nvCxnSpPr>
          <p:cNvPr id="21" name="Connector: Elbow 20">
            <a:extLst>
              <a:ext uri="{FF2B5EF4-FFF2-40B4-BE49-F238E27FC236}">
                <a16:creationId xmlns:a16="http://schemas.microsoft.com/office/drawing/2014/main" id="{F9EF1D26-7E8E-4AAF-B5C6-A6E00E598D0A}"/>
              </a:ext>
            </a:extLst>
          </p:cNvPr>
          <p:cNvCxnSpPr>
            <a:cxnSpLocks/>
            <a:stCxn id="11" idx="2"/>
            <a:endCxn id="13" idx="1"/>
          </p:cNvCxnSpPr>
          <p:nvPr/>
        </p:nvCxnSpPr>
        <p:spPr>
          <a:xfrm rot="16200000" flipH="1">
            <a:off x="5157509" y="4076887"/>
            <a:ext cx="1550917" cy="912126"/>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pic>
        <p:nvPicPr>
          <p:cNvPr id="2" name="TAC_MOD3_SNIP2_SLIDE_03_PARA_A">
            <a:hlinkClick r:id="" action="ppaction://media"/>
            <a:extLst>
              <a:ext uri="{FF2B5EF4-FFF2-40B4-BE49-F238E27FC236}">
                <a16:creationId xmlns:a16="http://schemas.microsoft.com/office/drawing/2014/main" id="{49FA69D5-AFF9-4555-853A-CB612BA52F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77061" y="0"/>
            <a:ext cx="609600" cy="609600"/>
          </a:xfrm>
          <a:prstGeom prst="rect">
            <a:avLst/>
          </a:prstGeom>
        </p:spPr>
      </p:pic>
    </p:spTree>
    <p:extLst>
      <p:ext uri="{BB962C8B-B14F-4D97-AF65-F5344CB8AC3E}">
        <p14:creationId xmlns:p14="http://schemas.microsoft.com/office/powerpoint/2010/main" val="374114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9171" fill="hold"/>
                                        <p:tgtEl>
                                          <p:spTgt spid="2"/>
                                        </p:tgtEl>
                                      </p:cBhvr>
                                    </p:cmd>
                                  </p:childTnLst>
                                </p:cTn>
                              </p:par>
                            </p:childTnLst>
                          </p:cTn>
                        </p:par>
                        <p:par>
                          <p:cTn id="7" fill="hold">
                            <p:stCondLst>
                              <p:cond delay="20171"/>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5CBF66-CFAA-4354-8086-2DC8EC4935F2}"/>
              </a:ext>
            </a:extLst>
          </p:cNvPr>
          <p:cNvSpPr>
            <a:spLocks noGrp="1"/>
          </p:cNvSpPr>
          <p:nvPr>
            <p:ph type="body" sz="quarter" idx="10"/>
          </p:nvPr>
        </p:nvSpPr>
        <p:spPr/>
        <p:txBody>
          <a:bodyPr/>
          <a:lstStyle/>
          <a:p>
            <a:r>
              <a:rPr lang="en-AU" dirty="0"/>
              <a:t>How does harm occur?</a:t>
            </a:r>
          </a:p>
        </p:txBody>
      </p:sp>
      <p:sp>
        <p:nvSpPr>
          <p:cNvPr id="9" name="Footer Placeholder 4">
            <a:extLst>
              <a:ext uri="{FF2B5EF4-FFF2-40B4-BE49-F238E27FC236}">
                <a16:creationId xmlns:a16="http://schemas.microsoft.com/office/drawing/2014/main" id="{6895CCFE-B0A4-4F86-8D5C-DDBFAE606C17}"/>
              </a:ext>
            </a:extLst>
          </p:cNvPr>
          <p:cNvSpPr txBox="1">
            <a:spLocks/>
          </p:cNvSpPr>
          <p:nvPr/>
        </p:nvSpPr>
        <p:spPr>
          <a:xfrm>
            <a:off x="628650" y="6272764"/>
            <a:ext cx="30861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bg1">
                    <a:lumMod val="50000"/>
                  </a:schemeClr>
                </a:solidFill>
              </a:rPr>
              <a:t>Module 3, Snippet 2</a:t>
            </a:r>
          </a:p>
        </p:txBody>
      </p:sp>
      <p:sp>
        <p:nvSpPr>
          <p:cNvPr id="4" name="Slide Number Placeholder 3">
            <a:extLst>
              <a:ext uri="{FF2B5EF4-FFF2-40B4-BE49-F238E27FC236}">
                <a16:creationId xmlns:a16="http://schemas.microsoft.com/office/drawing/2014/main" id="{DD3D566A-AA00-4762-9D94-08ADCB2C297A}"/>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4</a:t>
            </a:fld>
            <a:endParaRPr lang="en-US" dirty="0"/>
          </a:p>
        </p:txBody>
      </p:sp>
      <p:pic>
        <p:nvPicPr>
          <p:cNvPr id="2" name="TAC_MOD3_SNIP2_SLIDE_04_PARA_A">
            <a:hlinkClick r:id="" action="ppaction://media"/>
            <a:extLst>
              <a:ext uri="{FF2B5EF4-FFF2-40B4-BE49-F238E27FC236}">
                <a16:creationId xmlns:a16="http://schemas.microsoft.com/office/drawing/2014/main" id="{54D7369D-FC17-47F1-BD8F-5DD504699F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08523" y="0"/>
            <a:ext cx="609600" cy="609600"/>
          </a:xfrm>
          <a:prstGeom prst="rect">
            <a:avLst/>
          </a:prstGeom>
        </p:spPr>
      </p:pic>
    </p:spTree>
    <p:extLst>
      <p:ext uri="{BB962C8B-B14F-4D97-AF65-F5344CB8AC3E}">
        <p14:creationId xmlns:p14="http://schemas.microsoft.com/office/powerpoint/2010/main" val="2847523336"/>
      </p:ext>
    </p:extLst>
  </p:cSld>
  <p:clrMapOvr>
    <a:masterClrMapping/>
  </p:clrMapOvr>
  <mc:AlternateContent xmlns:mc="http://schemas.openxmlformats.org/markup-compatibility/2006" xmlns:p14="http://schemas.microsoft.com/office/powerpoint/2010/main">
    <mc:Choice Requires="p14">
      <p:transition spd="med" p14:dur="700" advTm="8260">
        <p:fade/>
      </p:transition>
    </mc:Choice>
    <mc:Fallback xmlns="">
      <p:transition spd="med" advTm="82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5793" fill="hold"/>
                                        <p:tgtEl>
                                          <p:spTgt spid="2"/>
                                        </p:tgtEl>
                                      </p:cBhvr>
                                    </p:cmd>
                                  </p:childTnLst>
                                </p:cTn>
                              </p:par>
                            </p:childTnLst>
                          </p:cTn>
                        </p:par>
                        <p:par>
                          <p:cTn id="7" fill="hold">
                            <p:stCondLst>
                              <p:cond delay="6793"/>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A146FD-CC57-4B03-B92E-BD8ECDA22C7A}"/>
              </a:ext>
            </a:extLst>
          </p:cNvPr>
          <p:cNvSpPr>
            <a:spLocks noGrp="1"/>
          </p:cNvSpPr>
          <p:nvPr>
            <p:ph type="title"/>
          </p:nvPr>
        </p:nvSpPr>
        <p:spPr/>
        <p:txBody>
          <a:bodyPr/>
          <a:lstStyle/>
          <a:p>
            <a:r>
              <a:rPr lang="en-AU" dirty="0"/>
              <a:t>Where does harm occur?</a:t>
            </a:r>
          </a:p>
        </p:txBody>
      </p:sp>
      <p:pic>
        <p:nvPicPr>
          <p:cNvPr id="19" name="Picture Placeholder 18" descr="A close up of a map&#10;&#10;Description automatically generated">
            <a:extLst>
              <a:ext uri="{FF2B5EF4-FFF2-40B4-BE49-F238E27FC236}">
                <a16:creationId xmlns:a16="http://schemas.microsoft.com/office/drawing/2014/main" id="{C8052620-288F-4545-A0B8-8E016816BFF5}"/>
              </a:ext>
            </a:extLst>
          </p:cNvPr>
          <p:cNvPicPr>
            <a:picLocks noGrp="1" noChangeAspect="1"/>
          </p:cNvPicPr>
          <p:nvPr>
            <p:ph type="pic" sz="quarter" idx="14"/>
          </p:nvPr>
        </p:nvPicPr>
        <p:blipFill rotWithShape="1">
          <a:blip r:embed="rId7" cstate="screen">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a:ext>
            </a:extLst>
          </a:blip>
          <a:srcRect t="4380" b="17306"/>
          <a:stretch/>
        </p:blipFill>
        <p:spPr>
          <a:xfrm>
            <a:off x="628650" y="1570020"/>
            <a:ext cx="3882965" cy="4330911"/>
          </a:xfrm>
        </p:spPr>
      </p:pic>
      <p:sp>
        <p:nvSpPr>
          <p:cNvPr id="16" name="Text Placeholder 15">
            <a:extLst>
              <a:ext uri="{FF2B5EF4-FFF2-40B4-BE49-F238E27FC236}">
                <a16:creationId xmlns:a16="http://schemas.microsoft.com/office/drawing/2014/main" id="{F9A86903-EAD7-4473-AEAA-7AA858AC25BD}"/>
              </a:ext>
            </a:extLst>
          </p:cNvPr>
          <p:cNvSpPr>
            <a:spLocks noGrp="1"/>
          </p:cNvSpPr>
          <p:nvPr>
            <p:ph type="body" sz="quarter" idx="16"/>
          </p:nvPr>
        </p:nvSpPr>
        <p:spPr/>
        <p:txBody>
          <a:bodyPr/>
          <a:lstStyle/>
          <a:p>
            <a:r>
              <a:rPr lang="en-AU" dirty="0"/>
              <a:t>Source: Centre for Automotive Safety Research/Google Maps</a:t>
            </a:r>
          </a:p>
        </p:txBody>
      </p:sp>
      <p:sp>
        <p:nvSpPr>
          <p:cNvPr id="17" name="Text Placeholder 16">
            <a:extLst>
              <a:ext uri="{FF2B5EF4-FFF2-40B4-BE49-F238E27FC236}">
                <a16:creationId xmlns:a16="http://schemas.microsoft.com/office/drawing/2014/main" id="{32D0A078-8653-4927-93B0-BE72005B467F}"/>
              </a:ext>
            </a:extLst>
          </p:cNvPr>
          <p:cNvSpPr>
            <a:spLocks noGrp="1"/>
          </p:cNvSpPr>
          <p:nvPr>
            <p:ph type="body" sz="quarter" idx="17"/>
          </p:nvPr>
        </p:nvSpPr>
        <p:spPr/>
        <p:txBody>
          <a:bodyPr/>
          <a:lstStyle/>
          <a:p>
            <a:r>
              <a:rPr lang="en-AU" dirty="0"/>
              <a:t>Source: Centre for Automotive Safety Research/Google Maps</a:t>
            </a:r>
          </a:p>
        </p:txBody>
      </p:sp>
      <p:pic>
        <p:nvPicPr>
          <p:cNvPr id="14" name="Picture Placeholder 13" descr="A picture containing kite, text, flying, map&#10;&#10;Description automatically generated">
            <a:extLst>
              <a:ext uri="{FF2B5EF4-FFF2-40B4-BE49-F238E27FC236}">
                <a16:creationId xmlns:a16="http://schemas.microsoft.com/office/drawing/2014/main" id="{ED01009F-22A9-4CAD-8DDE-8FDC4F8F5E34}"/>
              </a:ext>
            </a:extLst>
          </p:cNvPr>
          <p:cNvPicPr>
            <a:picLocks noGrp="1" noChangeAspect="1"/>
          </p:cNvPicPr>
          <p:nvPr>
            <p:ph type="pic" sz="quarter" idx="15"/>
          </p:nvPr>
        </p:nvPicPr>
        <p:blipFill>
          <a:blip r:embed="rId9" cstate="screen">
            <a:extLst>
              <a:ext uri="{28A0092B-C50C-407E-A947-70E740481C1C}">
                <a14:useLocalDpi xmlns:a14="http://schemas.microsoft.com/office/drawing/2010/main"/>
              </a:ext>
            </a:extLst>
          </a:blip>
          <a:srcRect/>
          <a:stretch>
            <a:fillRect/>
          </a:stretch>
        </p:blipFill>
        <p:spPr/>
      </p:pic>
      <p:sp>
        <p:nvSpPr>
          <p:cNvPr id="9" name="Footer Placeholder 4">
            <a:extLst>
              <a:ext uri="{FF2B5EF4-FFF2-40B4-BE49-F238E27FC236}">
                <a16:creationId xmlns:a16="http://schemas.microsoft.com/office/drawing/2014/main" id="{4F8E80A0-D7A1-475B-AF82-6D95F4A85FA1}"/>
              </a:ext>
            </a:extLst>
          </p:cNvPr>
          <p:cNvSpPr txBox="1">
            <a:spLocks/>
          </p:cNvSpPr>
          <p:nvPr/>
        </p:nvSpPr>
        <p:spPr>
          <a:xfrm>
            <a:off x="628650" y="6272764"/>
            <a:ext cx="30861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bg1">
                    <a:lumMod val="50000"/>
                  </a:schemeClr>
                </a:solidFill>
              </a:rPr>
              <a:t>Module 3, Snippet 2</a:t>
            </a:r>
          </a:p>
        </p:txBody>
      </p:sp>
      <p:sp>
        <p:nvSpPr>
          <p:cNvPr id="8" name="Slide Number Placeholder 7">
            <a:extLst>
              <a:ext uri="{FF2B5EF4-FFF2-40B4-BE49-F238E27FC236}">
                <a16:creationId xmlns:a16="http://schemas.microsoft.com/office/drawing/2014/main" id="{2CF25ADF-CDF1-4CB8-AFF3-0CCDC47A9B91}"/>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5</a:t>
            </a:fld>
            <a:endParaRPr lang="en-US" dirty="0"/>
          </a:p>
        </p:txBody>
      </p:sp>
      <p:sp>
        <p:nvSpPr>
          <p:cNvPr id="10" name="Arrow: Chevron 9">
            <a:extLst>
              <a:ext uri="{FF2B5EF4-FFF2-40B4-BE49-F238E27FC236}">
                <a16:creationId xmlns:a16="http://schemas.microsoft.com/office/drawing/2014/main" id="{F458EF2C-4728-4C02-ABAD-4475937CDBB9}"/>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3_SNIP2_SLIDE_05_PARA_A">
            <a:hlinkClick r:id="" action="ppaction://media"/>
            <a:extLst>
              <a:ext uri="{FF2B5EF4-FFF2-40B4-BE49-F238E27FC236}">
                <a16:creationId xmlns:a16="http://schemas.microsoft.com/office/drawing/2014/main" id="{B8FEB54A-B63B-4067-80B2-107AB3D4DEF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09533" y="0"/>
            <a:ext cx="609600" cy="609600"/>
          </a:xfrm>
          <a:prstGeom prst="rect">
            <a:avLst/>
          </a:prstGeom>
        </p:spPr>
      </p:pic>
      <p:pic>
        <p:nvPicPr>
          <p:cNvPr id="5" name="TAC_MOD3_SNIP2_SLIDE_05_PARA_B">
            <a:hlinkClick r:id="" action="ppaction://media"/>
            <a:extLst>
              <a:ext uri="{FF2B5EF4-FFF2-40B4-BE49-F238E27FC236}">
                <a16:creationId xmlns:a16="http://schemas.microsoft.com/office/drawing/2014/main" id="{69D593FD-02DA-4445-8B0A-75D7FA55E26C}"/>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309533" y="773472"/>
            <a:ext cx="609600" cy="609600"/>
          </a:xfrm>
          <a:prstGeom prst="rect">
            <a:avLst/>
          </a:prstGeom>
        </p:spPr>
      </p:pic>
    </p:spTree>
    <p:extLst>
      <p:ext uri="{BB962C8B-B14F-4D97-AF65-F5344CB8AC3E}">
        <p14:creationId xmlns:p14="http://schemas.microsoft.com/office/powerpoint/2010/main" val="267229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fade">
                                      <p:cBhvr>
                                        <p:cTn id="10" dur="500"/>
                                        <p:tgtEl>
                                          <p:spTgt spid="16">
                                            <p:txEl>
                                              <p:pRg st="0" end="0"/>
                                            </p:txEl>
                                          </p:spTgt>
                                        </p:tgtEl>
                                      </p:cBhvr>
                                    </p:animEffect>
                                  </p:childTnLst>
                                </p:cTn>
                              </p:par>
                              <p:par>
                                <p:cTn id="11" presetID="1" presetClass="mediacall" presetSubtype="0" fill="hold" nodeType="withEffect">
                                  <p:stCondLst>
                                    <p:cond delay="1000"/>
                                  </p:stCondLst>
                                  <p:childTnLst>
                                    <p:cmd type="call" cmd="playFrom(0.0)">
                                      <p:cBhvr>
                                        <p:cTn id="12" dur="47184" fill="hold"/>
                                        <p:tgtEl>
                                          <p:spTgt spid="2"/>
                                        </p:tgtEl>
                                      </p:cBhvr>
                                    </p:cmd>
                                  </p:childTnLst>
                                </p:cTn>
                              </p:par>
                            </p:childTnLst>
                          </p:cTn>
                        </p:par>
                        <p:par>
                          <p:cTn id="13" fill="hold">
                            <p:stCondLst>
                              <p:cond delay="48184"/>
                            </p:stCondLst>
                            <p:childTnLst>
                              <p:par>
                                <p:cTn id="14" presetID="3" presetClass="mediacall" presetSubtype="0" fill="hold" nodeType="afterEffect">
                                  <p:stCondLst>
                                    <p:cond delay="500"/>
                                  </p:stCondLst>
                                  <p:childTnLst>
                                    <p:cmd type="call" cmd="stop">
                                      <p:cBhvr>
                                        <p:cTn id="15" dur="1" fill="hold"/>
                                        <p:tgtEl>
                                          <p:spTgt spid="2"/>
                                        </p:tgtEl>
                                      </p:cBhvr>
                                    </p:cmd>
                                  </p:childTnLst>
                                </p:cTn>
                              </p:par>
                              <p:par>
                                <p:cTn id="16" presetID="10" presetClass="entr" presetSubtype="0" fill="hold" grpId="0" nodeType="withEffect">
                                  <p:stCondLst>
                                    <p:cond delay="5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xEl>
                                              <p:pRg st="0" end="0"/>
                                            </p:txEl>
                                          </p:spTgt>
                                        </p:tgtEl>
                                        <p:attrNameLst>
                                          <p:attrName>style.visibility</p:attrName>
                                        </p:attrNameLst>
                                      </p:cBhvr>
                                      <p:to>
                                        <p:strVal val="visible"/>
                                      </p:to>
                                    </p:set>
                                    <p:animEffect transition="in" filter="fade">
                                      <p:cBhvr>
                                        <p:cTn id="26" dur="500"/>
                                        <p:tgtEl>
                                          <p:spTgt spid="17">
                                            <p:txEl>
                                              <p:pRg st="0" end="0"/>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par>
                                <p:cTn id="30" presetID="1" presetClass="mediacall" presetSubtype="0" fill="hold" nodeType="withEffect">
                                  <p:stCondLst>
                                    <p:cond delay="1000"/>
                                  </p:stCondLst>
                                  <p:childTnLst>
                                    <p:cmd type="call" cmd="playFrom(0.0)">
                                      <p:cBhvr>
                                        <p:cTn id="31" dur="45124" fill="hold"/>
                                        <p:tgtEl>
                                          <p:spTgt spid="5"/>
                                        </p:tgtEl>
                                      </p:cBhvr>
                                    </p:cmd>
                                  </p:childTnLst>
                                </p:cTn>
                              </p:par>
                            </p:childTnLst>
                          </p:cTn>
                        </p:par>
                        <p:par>
                          <p:cTn id="32" fill="hold">
                            <p:stCondLst>
                              <p:cond delay="46124"/>
                            </p:stCondLst>
                            <p:childTnLst>
                              <p:par>
                                <p:cTn id="33" presetID="3" presetClass="mediacall" presetSubtype="0" fill="hold" nodeType="afterEffect">
                                  <p:stCondLst>
                                    <p:cond delay="0"/>
                                  </p:stCondLst>
                                  <p:childTnLst>
                                    <p:cmd type="call" cmd="stop">
                                      <p:cBhvr>
                                        <p:cTn id="34" dur="1" fill="hold"/>
                                        <p:tgtEl>
                                          <p:spTgt spid="5"/>
                                        </p:tgtEl>
                                      </p:cBhvr>
                                    </p:cmd>
                                  </p:childTnLst>
                                </p:cTn>
                              </p:par>
                              <p:par>
                                <p:cTn id="35" presetID="10" presetClass="entr" presetSubtype="0" fill="hold" grpId="2" nodeType="withEffect">
                                  <p:stCondLst>
                                    <p:cond delay="5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
                </p:tgtEl>
              </p:cMediaNode>
            </p:audio>
            <p:audio>
              <p:cMediaNode vol="80000">
                <p:cTn id="39" fill="hold" display="0">
                  <p:stCondLst>
                    <p:cond delay="indefinite"/>
                  </p:stCondLst>
                  <p:endCondLst>
                    <p:cond evt="onStopAudio" delay="0">
                      <p:tgtEl>
                        <p:sldTgt/>
                      </p:tgtEl>
                    </p:cond>
                  </p:endCondLst>
                </p:cTn>
                <p:tgtEl>
                  <p:spTgt spid="5"/>
                </p:tgtEl>
              </p:cMediaNode>
            </p:audio>
          </p:childTnLst>
        </p:cTn>
      </p:par>
    </p:tnLst>
    <p:bldLst>
      <p:bldP spid="16" grpId="0" build="p"/>
      <p:bldP spid="17" grpId="0" build="p"/>
      <p:bldP spid="10" grpId="0" animBg="1"/>
      <p:bldP spid="10" grpId="1" animBg="1"/>
      <p:bldP spid="10"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897601E-B69F-4BD3-B98D-4009E3C0B152}"/>
              </a:ext>
            </a:extLst>
          </p:cNvPr>
          <p:cNvSpPr>
            <a:spLocks noGrp="1"/>
          </p:cNvSpPr>
          <p:nvPr>
            <p:ph idx="1"/>
          </p:nvPr>
        </p:nvSpPr>
        <p:spPr/>
        <p:txBody>
          <a:bodyPr/>
          <a:lstStyle/>
          <a:p>
            <a:pPr marL="285750" indent="-285750">
              <a:buFont typeface="Arial" panose="020B0604020202020204" pitchFamily="34" charset="0"/>
              <a:buChar char="•"/>
            </a:pPr>
            <a:r>
              <a:rPr lang="en-AU" dirty="0"/>
              <a:t>Traffic volume</a:t>
            </a:r>
          </a:p>
          <a:p>
            <a:pPr marL="285750" indent="-285750">
              <a:buFont typeface="Arial" panose="020B0604020202020204" pitchFamily="34" charset="0"/>
              <a:buChar char="•"/>
            </a:pPr>
            <a:r>
              <a:rPr lang="en-AU" dirty="0"/>
              <a:t>Level of control</a:t>
            </a:r>
          </a:p>
          <a:p>
            <a:pPr marL="285750" indent="-285750">
              <a:buFont typeface="Arial" panose="020B0604020202020204" pitchFamily="34" charset="0"/>
              <a:buChar char="•"/>
            </a:pPr>
            <a:r>
              <a:rPr lang="en-AU" dirty="0"/>
              <a:t>Arterial and distributor roads in urban areas</a:t>
            </a:r>
          </a:p>
          <a:p>
            <a:pPr marL="285750" indent="-285750">
              <a:buFont typeface="Arial" panose="020B0604020202020204" pitchFamily="34" charset="0"/>
              <a:buChar char="•"/>
            </a:pPr>
            <a:r>
              <a:rPr lang="en-AU" dirty="0"/>
              <a:t>Townships and along higher trafficked roads</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p:txBody>
      </p:sp>
      <p:sp>
        <p:nvSpPr>
          <p:cNvPr id="2" name="Title 1">
            <a:extLst>
              <a:ext uri="{FF2B5EF4-FFF2-40B4-BE49-F238E27FC236}">
                <a16:creationId xmlns:a16="http://schemas.microsoft.com/office/drawing/2014/main" id="{F5F54F1D-3B0A-4C7D-B7F7-3BADE197B4EC}"/>
              </a:ext>
            </a:extLst>
          </p:cNvPr>
          <p:cNvSpPr>
            <a:spLocks noGrp="1"/>
          </p:cNvSpPr>
          <p:nvPr>
            <p:ph type="title"/>
          </p:nvPr>
        </p:nvSpPr>
        <p:spPr/>
        <p:txBody>
          <a:bodyPr/>
          <a:lstStyle/>
          <a:p>
            <a:r>
              <a:rPr lang="en-AU" dirty="0"/>
              <a:t>Mechanisms of harm</a:t>
            </a:r>
          </a:p>
        </p:txBody>
      </p:sp>
      <p:sp>
        <p:nvSpPr>
          <p:cNvPr id="3" name="Footer Placeholder 2">
            <a:extLst>
              <a:ext uri="{FF2B5EF4-FFF2-40B4-BE49-F238E27FC236}">
                <a16:creationId xmlns:a16="http://schemas.microsoft.com/office/drawing/2014/main" id="{1B105A89-0D2D-4C3C-910B-B0162E1BEC09}"/>
              </a:ext>
            </a:extLst>
          </p:cNvPr>
          <p:cNvSpPr>
            <a:spLocks noGrp="1"/>
          </p:cNvSpPr>
          <p:nvPr>
            <p:ph type="ftr" sz="quarter" idx="10"/>
          </p:nvPr>
        </p:nvSpPr>
        <p:spPr/>
        <p:txBody>
          <a:bodyPr/>
          <a:lstStyle/>
          <a:p>
            <a:r>
              <a:rPr lang="en-US" dirty="0"/>
              <a:t>Module 3, Snippet 2</a:t>
            </a:r>
          </a:p>
        </p:txBody>
      </p:sp>
      <p:pic>
        <p:nvPicPr>
          <p:cNvPr id="14" name="Picture Placeholder 13" descr="A car driving on a city street&#10;&#10;Description automatically generated">
            <a:extLst>
              <a:ext uri="{FF2B5EF4-FFF2-40B4-BE49-F238E27FC236}">
                <a16:creationId xmlns:a16="http://schemas.microsoft.com/office/drawing/2014/main" id="{4E080264-74DE-41A2-95EF-D363E9B47C0B}"/>
              </a:ext>
            </a:extLst>
          </p:cNvPr>
          <p:cNvPicPr>
            <a:picLocks noGrp="1" noChangeAspect="1"/>
          </p:cNvPicPr>
          <p:nvPr>
            <p:ph type="pic" sz="quarter" idx="12"/>
          </p:nvPr>
        </p:nvPicPr>
        <p:blipFill>
          <a:blip r:embed="rId11" cstate="screen">
            <a:extLst>
              <a:ext uri="{28A0092B-C50C-407E-A947-70E740481C1C}">
                <a14:useLocalDpi xmlns:a14="http://schemas.microsoft.com/office/drawing/2010/main"/>
              </a:ext>
            </a:extLst>
          </a:blip>
          <a:srcRect/>
          <a:stretch>
            <a:fillRect/>
          </a:stretch>
        </p:blipFill>
        <p:spPr/>
      </p:pic>
      <p:pic>
        <p:nvPicPr>
          <p:cNvPr id="18" name="Picture Placeholder 17" descr="A close up of a road&#10;&#10;Description automatically generated">
            <a:extLst>
              <a:ext uri="{FF2B5EF4-FFF2-40B4-BE49-F238E27FC236}">
                <a16:creationId xmlns:a16="http://schemas.microsoft.com/office/drawing/2014/main" id="{09DB42DC-6690-4BF7-898D-887583230F15}"/>
              </a:ext>
            </a:extLst>
          </p:cNvPr>
          <p:cNvPicPr>
            <a:picLocks noGrp="1" noChangeAspect="1"/>
          </p:cNvPicPr>
          <p:nvPr>
            <p:ph type="pic" sz="quarter" idx="13"/>
          </p:nvPr>
        </p:nvPicPr>
        <p:blipFill rotWithShape="1">
          <a:blip r:embed="rId12" cstate="screen">
            <a:extLst>
              <a:ext uri="{28A0092B-C50C-407E-A947-70E740481C1C}">
                <a14:useLocalDpi xmlns:a14="http://schemas.microsoft.com/office/drawing/2010/main"/>
              </a:ext>
            </a:extLst>
          </a:blip>
          <a:srcRect t="-186" r="-1"/>
          <a:stretch/>
        </p:blipFill>
        <p:spPr>
          <a:xfrm>
            <a:off x="2253343" y="3664788"/>
            <a:ext cx="6890657" cy="2232000"/>
          </a:xfrm>
        </p:spPr>
      </p:pic>
      <p:sp>
        <p:nvSpPr>
          <p:cNvPr id="12" name="Text Placeholder 11">
            <a:extLst>
              <a:ext uri="{FF2B5EF4-FFF2-40B4-BE49-F238E27FC236}">
                <a16:creationId xmlns:a16="http://schemas.microsoft.com/office/drawing/2014/main" id="{18AEB8B5-CA4F-410D-9EEA-25B0B4E38F56}"/>
              </a:ext>
            </a:extLst>
          </p:cNvPr>
          <p:cNvSpPr>
            <a:spLocks noGrp="1"/>
          </p:cNvSpPr>
          <p:nvPr>
            <p:ph type="body" sz="quarter" idx="14"/>
          </p:nvPr>
        </p:nvSpPr>
        <p:spPr/>
        <p:txBody>
          <a:bodyPr/>
          <a:lstStyle/>
          <a:p>
            <a:r>
              <a:rPr lang="en-AU" dirty="0"/>
              <a:t>Source: Centre for Automotive Safety Research</a:t>
            </a:r>
          </a:p>
        </p:txBody>
      </p:sp>
      <p:sp>
        <p:nvSpPr>
          <p:cNvPr id="8" name="Slide Number Placeholder 7">
            <a:extLst>
              <a:ext uri="{FF2B5EF4-FFF2-40B4-BE49-F238E27FC236}">
                <a16:creationId xmlns:a16="http://schemas.microsoft.com/office/drawing/2014/main" id="{8219E03D-F08B-4D7B-9354-70E26C7C0459}"/>
              </a:ext>
            </a:extLst>
          </p:cNvPr>
          <p:cNvSpPr>
            <a:spLocks noGrp="1"/>
          </p:cNvSpPr>
          <p:nvPr>
            <p:ph type="sldNum" sz="quarter" idx="11"/>
          </p:nvPr>
        </p:nvSpPr>
        <p:spPr/>
        <p:txBody>
          <a:bodyPr/>
          <a:lstStyle/>
          <a:p>
            <a:fld id="{A9D36E53-D99A-0F41-B3E8-EF235B9A2E23}" type="slidenum">
              <a:rPr lang="en-US" smtClean="0"/>
              <a:pPr/>
              <a:t>6</a:t>
            </a:fld>
            <a:endParaRPr lang="en-US" dirty="0"/>
          </a:p>
        </p:txBody>
      </p:sp>
      <p:sp>
        <p:nvSpPr>
          <p:cNvPr id="4" name="Text Placeholder 3">
            <a:extLst>
              <a:ext uri="{FF2B5EF4-FFF2-40B4-BE49-F238E27FC236}">
                <a16:creationId xmlns:a16="http://schemas.microsoft.com/office/drawing/2014/main" id="{A8DF24F3-AE3B-4505-B449-3F913ED79C95}"/>
              </a:ext>
            </a:extLst>
          </p:cNvPr>
          <p:cNvSpPr>
            <a:spLocks noGrp="1"/>
          </p:cNvSpPr>
          <p:nvPr>
            <p:ph type="body" sz="quarter" idx="15"/>
          </p:nvPr>
        </p:nvSpPr>
        <p:spPr/>
        <p:txBody>
          <a:bodyPr/>
          <a:lstStyle/>
          <a:p>
            <a:r>
              <a:rPr lang="en-AU" dirty="0"/>
              <a:t>Source: Centre for Automotive Safety Research</a:t>
            </a:r>
          </a:p>
        </p:txBody>
      </p:sp>
      <p:sp>
        <p:nvSpPr>
          <p:cNvPr id="10" name="Arrow: Chevron 9">
            <a:extLst>
              <a:ext uri="{FF2B5EF4-FFF2-40B4-BE49-F238E27FC236}">
                <a16:creationId xmlns:a16="http://schemas.microsoft.com/office/drawing/2014/main" id="{87D395B4-4543-435B-8DEC-CC825B492DA5}"/>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5" name="TAC_MOD3_SNIP2_SLIDE_06_PARA_A">
            <a:hlinkClick r:id="" action="ppaction://media"/>
            <a:extLst>
              <a:ext uri="{FF2B5EF4-FFF2-40B4-BE49-F238E27FC236}">
                <a16:creationId xmlns:a16="http://schemas.microsoft.com/office/drawing/2014/main" id="{86D1FE69-FDCF-4FF9-8DAC-84AD72D140F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298997" y="0"/>
            <a:ext cx="609600" cy="609600"/>
          </a:xfrm>
          <a:prstGeom prst="rect">
            <a:avLst/>
          </a:prstGeom>
        </p:spPr>
      </p:pic>
      <p:pic>
        <p:nvPicPr>
          <p:cNvPr id="6" name="TAC_MOD3_SNIP2_SLIDE_06_PARA_B">
            <a:hlinkClick r:id="" action="ppaction://media"/>
            <a:extLst>
              <a:ext uri="{FF2B5EF4-FFF2-40B4-BE49-F238E27FC236}">
                <a16:creationId xmlns:a16="http://schemas.microsoft.com/office/drawing/2014/main" id="{298293DA-5EA9-413B-A728-C09D2C629C07}"/>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298997" y="773472"/>
            <a:ext cx="609600" cy="609600"/>
          </a:xfrm>
          <a:prstGeom prst="rect">
            <a:avLst/>
          </a:prstGeom>
        </p:spPr>
      </p:pic>
      <p:pic>
        <p:nvPicPr>
          <p:cNvPr id="7" name="TAC_MOD3_SNIP2_SLIDE_06_PARA_C">
            <a:hlinkClick r:id="" action="ppaction://media"/>
            <a:extLst>
              <a:ext uri="{FF2B5EF4-FFF2-40B4-BE49-F238E27FC236}">
                <a16:creationId xmlns:a16="http://schemas.microsoft.com/office/drawing/2014/main" id="{83B2A630-A1D3-42A9-9578-38723C8910DF}"/>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298997" y="1546944"/>
            <a:ext cx="609600" cy="609600"/>
          </a:xfrm>
          <a:prstGeom prst="rect">
            <a:avLst/>
          </a:prstGeom>
        </p:spPr>
      </p:pic>
      <p:pic>
        <p:nvPicPr>
          <p:cNvPr id="11" name="TAC_MOD3_SNIP2_SLIDE_06_PARA_D">
            <a:hlinkClick r:id="" action="ppaction://media"/>
            <a:extLst>
              <a:ext uri="{FF2B5EF4-FFF2-40B4-BE49-F238E27FC236}">
                <a16:creationId xmlns:a16="http://schemas.microsoft.com/office/drawing/2014/main" id="{EAD7FE71-E4E8-439B-8F4D-47E1A3769F3C}"/>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298997" y="2320416"/>
            <a:ext cx="609600" cy="609600"/>
          </a:xfrm>
          <a:prstGeom prst="rect">
            <a:avLst/>
          </a:prstGeom>
        </p:spPr>
      </p:pic>
    </p:spTree>
    <p:extLst>
      <p:ext uri="{BB962C8B-B14F-4D97-AF65-F5344CB8AC3E}">
        <p14:creationId xmlns:p14="http://schemas.microsoft.com/office/powerpoint/2010/main" val="297040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par>
                                <p:cTn id="14" presetID="1" presetClass="mediacall" presetSubtype="0" fill="hold" nodeType="withEffect">
                                  <p:stCondLst>
                                    <p:cond delay="1000"/>
                                  </p:stCondLst>
                                  <p:childTnLst>
                                    <p:cmd type="call" cmd="playFrom(0.0)">
                                      <p:cBhvr>
                                        <p:cTn id="15" dur="15258" fill="hold"/>
                                        <p:tgtEl>
                                          <p:spTgt spid="5"/>
                                        </p:tgtEl>
                                      </p:cBhvr>
                                    </p:cmd>
                                  </p:childTnLst>
                                </p:cTn>
                              </p:par>
                            </p:childTnLst>
                          </p:cTn>
                        </p:par>
                        <p:par>
                          <p:cTn id="16" fill="hold">
                            <p:stCondLst>
                              <p:cond delay="16258"/>
                            </p:stCondLst>
                            <p:childTnLst>
                              <p:par>
                                <p:cTn id="17" presetID="3" presetClass="mediacall" presetSubtype="0" fill="hold" nodeType="afterEffect">
                                  <p:stCondLst>
                                    <p:cond delay="500"/>
                                  </p:stCondLst>
                                  <p:childTnLst>
                                    <p:cmd type="call" cmd="stop">
                                      <p:cBhvr>
                                        <p:cTn id="18" dur="1" fill="hold"/>
                                        <p:tgtEl>
                                          <p:spTgt spid="5"/>
                                        </p:tgtEl>
                                      </p:cBhvr>
                                    </p:cmd>
                                  </p:childTnLst>
                                </p:cTn>
                              </p:par>
                              <p:par>
                                <p:cTn id="19" presetID="10" presetClass="entr" presetSubtype="0" fill="hold" grpId="0" nodeType="withEffect">
                                  <p:stCondLst>
                                    <p:cond delay="5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Effect transition="in" filter="fade">
                                      <p:cBhvr>
                                        <p:cTn id="26" dur="500"/>
                                        <p:tgtEl>
                                          <p:spTgt spid="9">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par>
                                <p:cTn id="30" presetID="1" presetClass="mediacall" presetSubtype="0" fill="hold" nodeType="withEffect">
                                  <p:stCondLst>
                                    <p:cond delay="1000"/>
                                  </p:stCondLst>
                                  <p:childTnLst>
                                    <p:cmd type="call" cmd="playFrom(0.0)">
                                      <p:cBhvr>
                                        <p:cTn id="31" dur="38812" fill="hold"/>
                                        <p:tgtEl>
                                          <p:spTgt spid="6"/>
                                        </p:tgtEl>
                                      </p:cBhvr>
                                    </p:cmd>
                                  </p:childTnLst>
                                </p:cTn>
                              </p:par>
                            </p:childTnLst>
                          </p:cTn>
                        </p:par>
                        <p:par>
                          <p:cTn id="32" fill="hold">
                            <p:stCondLst>
                              <p:cond delay="39812"/>
                            </p:stCondLst>
                            <p:childTnLst>
                              <p:par>
                                <p:cTn id="33" presetID="3" presetClass="mediacall" presetSubtype="0" fill="hold" nodeType="afterEffect">
                                  <p:stCondLst>
                                    <p:cond delay="500"/>
                                  </p:stCondLst>
                                  <p:childTnLst>
                                    <p:cmd type="call" cmd="stop">
                                      <p:cBhvr>
                                        <p:cTn id="34" dur="1" fill="hold"/>
                                        <p:tgtEl>
                                          <p:spTgt spid="6"/>
                                        </p:tgtEl>
                                      </p:cBhvr>
                                    </p:cmd>
                                  </p:childTnLst>
                                </p:cTn>
                              </p:par>
                              <p:par>
                                <p:cTn id="35" presetID="10" presetClass="entr" presetSubtype="0" fill="hold" grpId="2" nodeType="withEffect">
                                  <p:stCondLst>
                                    <p:cond delay="5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xEl>
                                              <p:pRg st="2" end="2"/>
                                            </p:txEl>
                                          </p:spTgt>
                                        </p:tgtEl>
                                        <p:attrNameLst>
                                          <p:attrName>style.visibility</p:attrName>
                                        </p:attrNameLst>
                                      </p:cBhvr>
                                      <p:to>
                                        <p:strVal val="visible"/>
                                      </p:to>
                                    </p:set>
                                    <p:animEffect transition="in" filter="fade">
                                      <p:cBhvr>
                                        <p:cTn id="42" dur="500"/>
                                        <p:tgtEl>
                                          <p:spTgt spid="9">
                                            <p:txEl>
                                              <p:pRg st="2" end="2"/>
                                            </p:txEl>
                                          </p:spTgt>
                                        </p:tgtEl>
                                      </p:cBhvr>
                                    </p:animEffect>
                                  </p:childTnLst>
                                </p:cTn>
                              </p:par>
                              <p:par>
                                <p:cTn id="43" presetID="10" presetClass="exit" presetSubtype="0" fill="hold" grpId="3" nodeType="withEffect">
                                  <p:stCondLst>
                                    <p:cond delay="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 presetClass="mediacall" presetSubtype="0" fill="hold" nodeType="withEffect">
                                  <p:stCondLst>
                                    <p:cond delay="1000"/>
                                  </p:stCondLst>
                                  <p:childTnLst>
                                    <p:cmd type="call" cmd="playFrom(0.0)">
                                      <p:cBhvr>
                                        <p:cTn id="47" dur="15180" fill="hold"/>
                                        <p:tgtEl>
                                          <p:spTgt spid="7"/>
                                        </p:tgtEl>
                                      </p:cBhvr>
                                    </p:cmd>
                                  </p:childTnLst>
                                </p:cTn>
                              </p:par>
                            </p:childTnLst>
                          </p:cTn>
                        </p:par>
                        <p:par>
                          <p:cTn id="48" fill="hold">
                            <p:stCondLst>
                              <p:cond delay="16180"/>
                            </p:stCondLst>
                            <p:childTnLst>
                              <p:par>
                                <p:cTn id="49" presetID="3" presetClass="mediacall" presetSubtype="0" fill="hold" nodeType="afterEffect">
                                  <p:stCondLst>
                                    <p:cond delay="500"/>
                                  </p:stCondLst>
                                  <p:childTnLst>
                                    <p:cmd type="call" cmd="stop">
                                      <p:cBhvr>
                                        <p:cTn id="50" dur="1" fill="hold"/>
                                        <p:tgtEl>
                                          <p:spTgt spid="7"/>
                                        </p:tgtEl>
                                      </p:cBhvr>
                                    </p:cmd>
                                  </p:childTnLst>
                                </p:cTn>
                              </p:par>
                              <p:par>
                                <p:cTn id="51" presetID="10" presetClass="entr" presetSubtype="0" fill="hold" grpId="4" nodeType="withEffect">
                                  <p:stCondLst>
                                    <p:cond delay="50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9">
                                            <p:txEl>
                                              <p:pRg st="3" end="3"/>
                                            </p:txEl>
                                          </p:spTgt>
                                        </p:tgtEl>
                                        <p:attrNameLst>
                                          <p:attrName>style.visibility</p:attrName>
                                        </p:attrNameLst>
                                      </p:cBhvr>
                                      <p:to>
                                        <p:strVal val="visible"/>
                                      </p:to>
                                    </p:set>
                                    <p:animEffect transition="in" filter="fade">
                                      <p:cBhvr>
                                        <p:cTn id="58" dur="500"/>
                                        <p:tgtEl>
                                          <p:spTgt spid="9">
                                            <p:txEl>
                                              <p:pRg st="3" end="3"/>
                                            </p:txEl>
                                          </p:spTgt>
                                        </p:tgtEl>
                                      </p:cBhvr>
                                    </p:animEffect>
                                  </p:childTnLst>
                                </p:cTn>
                              </p:par>
                              <p:par>
                                <p:cTn id="59" presetID="10" presetClass="exit" presetSubtype="0" fill="hold" grpId="5" nodeType="with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par>
                                <p:cTn id="62" presetID="10" presetClass="entr" presetSubtype="0" fill="hold" nodeType="withEffect">
                                  <p:stCondLst>
                                    <p:cond delay="50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par>
                                <p:cTn id="65" presetID="10" presetClass="entr" presetSubtype="0" fill="hold" grpId="0" nodeType="withEffect">
                                  <p:stCondLst>
                                    <p:cond delay="500"/>
                                  </p:stCondLst>
                                  <p:childTnLst>
                                    <p:set>
                                      <p:cBhvr>
                                        <p:cTn id="66" dur="1" fill="hold">
                                          <p:stCondLst>
                                            <p:cond delay="0"/>
                                          </p:stCondLst>
                                        </p:cTn>
                                        <p:tgtEl>
                                          <p:spTgt spid="12">
                                            <p:txEl>
                                              <p:pRg st="0" end="0"/>
                                            </p:txEl>
                                          </p:spTgt>
                                        </p:tgtEl>
                                        <p:attrNameLst>
                                          <p:attrName>style.visibility</p:attrName>
                                        </p:attrNameLst>
                                      </p:cBhvr>
                                      <p:to>
                                        <p:strVal val="visible"/>
                                      </p:to>
                                    </p:set>
                                    <p:animEffect transition="in" filter="fade">
                                      <p:cBhvr>
                                        <p:cTn id="67" dur="500"/>
                                        <p:tgtEl>
                                          <p:spTgt spid="12">
                                            <p:txEl>
                                              <p:pRg st="0" end="0"/>
                                            </p:txEl>
                                          </p:spTgt>
                                        </p:tgtEl>
                                      </p:cBhvr>
                                    </p:animEffect>
                                  </p:childTnLst>
                                </p:cTn>
                              </p:par>
                              <p:par>
                                <p:cTn id="68" presetID="1" presetClass="mediacall" presetSubtype="0" fill="hold" nodeType="withEffect">
                                  <p:stCondLst>
                                    <p:cond delay="1000"/>
                                  </p:stCondLst>
                                  <p:childTnLst>
                                    <p:cmd type="call" cmd="playFrom(0.0)">
                                      <p:cBhvr>
                                        <p:cTn id="69" dur="15389" fill="hold"/>
                                        <p:tgtEl>
                                          <p:spTgt spid="11"/>
                                        </p:tgtEl>
                                      </p:cBhvr>
                                    </p:cmd>
                                  </p:childTnLst>
                                </p:cTn>
                              </p:par>
                            </p:childTnLst>
                          </p:cTn>
                        </p:par>
                        <p:par>
                          <p:cTn id="70" fill="hold">
                            <p:stCondLst>
                              <p:cond delay="16389"/>
                            </p:stCondLst>
                            <p:childTnLst>
                              <p:par>
                                <p:cTn id="71" presetID="3" presetClass="mediacall" presetSubtype="0" fill="hold" nodeType="afterEffect">
                                  <p:stCondLst>
                                    <p:cond delay="500"/>
                                  </p:stCondLst>
                                  <p:childTnLst>
                                    <p:cmd type="call" cmd="stop">
                                      <p:cBhvr>
                                        <p:cTn id="72" dur="1" fill="hold"/>
                                        <p:tgtEl>
                                          <p:spTgt spid="11"/>
                                        </p:tgtEl>
                                      </p:cBhvr>
                                    </p:cmd>
                                  </p:childTnLst>
                                </p:cTn>
                              </p:par>
                              <p:par>
                                <p:cTn id="73" presetID="10" presetClass="entr" presetSubtype="0" fill="hold" grpId="6" nodeType="withEffect">
                                  <p:stCondLst>
                                    <p:cond delay="50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6" fill="hold" display="0">
                  <p:stCondLst>
                    <p:cond delay="indefinite"/>
                  </p:stCondLst>
                  <p:endCondLst>
                    <p:cond evt="onStopAudio" delay="0">
                      <p:tgtEl>
                        <p:sldTgt/>
                      </p:tgtEl>
                    </p:cond>
                  </p:endCondLst>
                </p:cTn>
                <p:tgtEl>
                  <p:spTgt spid="5"/>
                </p:tgtEl>
              </p:cMediaNode>
            </p:audio>
            <p:audio>
              <p:cMediaNode vol="80000">
                <p:cTn id="77" fill="hold" display="0">
                  <p:stCondLst>
                    <p:cond delay="indefinite"/>
                  </p:stCondLst>
                  <p:endCondLst>
                    <p:cond evt="onStopAudio" delay="0">
                      <p:tgtEl>
                        <p:sldTgt/>
                      </p:tgtEl>
                    </p:cond>
                  </p:endCondLst>
                </p:cTn>
                <p:tgtEl>
                  <p:spTgt spid="6"/>
                </p:tgtEl>
              </p:cMediaNode>
            </p:audio>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1"/>
                </p:tgtEl>
              </p:cMediaNode>
            </p:audio>
          </p:childTnLst>
        </p:cTn>
      </p:par>
    </p:tnLst>
    <p:bldLst>
      <p:bldP spid="9" grpId="0" uiExpand="1" build="p"/>
      <p:bldP spid="12" grpId="0" build="p"/>
      <p:bldP spid="4" grpId="0" build="p"/>
      <p:bldP spid="10" grpId="0" animBg="1"/>
      <p:bldP spid="10" grpId="1" animBg="1"/>
      <p:bldP spid="10" grpId="2" animBg="1"/>
      <p:bldP spid="10" grpId="3" animBg="1"/>
      <p:bldP spid="10" grpId="4" animBg="1"/>
      <p:bldP spid="10" grpId="5" animBg="1"/>
      <p:bldP spid="10" grpId="6"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5258A1-580B-4ADD-BCDE-93316C5BFC34}"/>
              </a:ext>
            </a:extLst>
          </p:cNvPr>
          <p:cNvSpPr>
            <a:spLocks noGrp="1"/>
          </p:cNvSpPr>
          <p:nvPr>
            <p:ph type="title"/>
          </p:nvPr>
        </p:nvSpPr>
        <p:spPr/>
        <p:txBody>
          <a:bodyPr/>
          <a:lstStyle/>
          <a:p>
            <a:r>
              <a:rPr lang="en-AU" dirty="0"/>
              <a:t>Mechanisms of harm</a:t>
            </a:r>
          </a:p>
        </p:txBody>
      </p:sp>
      <p:sp>
        <p:nvSpPr>
          <p:cNvPr id="4" name="Footer Placeholder 3">
            <a:extLst>
              <a:ext uri="{FF2B5EF4-FFF2-40B4-BE49-F238E27FC236}">
                <a16:creationId xmlns:a16="http://schemas.microsoft.com/office/drawing/2014/main" id="{4A67403D-2D14-4D1F-992D-F262C3C852D0}"/>
              </a:ext>
            </a:extLst>
          </p:cNvPr>
          <p:cNvSpPr>
            <a:spLocks noGrp="1"/>
          </p:cNvSpPr>
          <p:nvPr>
            <p:ph type="ftr" sz="quarter" idx="10"/>
          </p:nvPr>
        </p:nvSpPr>
        <p:spPr/>
        <p:txBody>
          <a:bodyPr/>
          <a:lstStyle/>
          <a:p>
            <a:r>
              <a:rPr lang="en-US" dirty="0"/>
              <a:t>Module 3, Snippet 2</a:t>
            </a:r>
          </a:p>
        </p:txBody>
      </p:sp>
      <p:pic>
        <p:nvPicPr>
          <p:cNvPr id="42" name="Picture Placeholder 41" descr="A sign on the side of a road&#10;&#10;Description automatically generated">
            <a:extLst>
              <a:ext uri="{FF2B5EF4-FFF2-40B4-BE49-F238E27FC236}">
                <a16:creationId xmlns:a16="http://schemas.microsoft.com/office/drawing/2014/main" id="{E6469CD0-F26F-4A28-B284-0B8B54936180}"/>
              </a:ext>
            </a:extLst>
          </p:cNvPr>
          <p:cNvPicPr>
            <a:picLocks noGrp="1" noChangeAspect="1"/>
          </p:cNvPicPr>
          <p:nvPr>
            <p:ph type="pic" sz="quarter" idx="13"/>
          </p:nvPr>
        </p:nvPicPr>
        <p:blipFill rotWithShape="1">
          <a:blip r:embed="rId9" cstate="screen">
            <a:extLst>
              <a:ext uri="{28A0092B-C50C-407E-A947-70E740481C1C}">
                <a14:useLocalDpi xmlns:a14="http://schemas.microsoft.com/office/drawing/2010/main"/>
              </a:ext>
            </a:extLst>
          </a:blip>
          <a:srcRect/>
          <a:stretch/>
        </p:blipFill>
        <p:spPr>
          <a:xfrm>
            <a:off x="3311525" y="2413000"/>
            <a:ext cx="2520950" cy="2935288"/>
          </a:xfrm>
        </p:spPr>
      </p:pic>
      <p:sp>
        <p:nvSpPr>
          <p:cNvPr id="20" name="Text Placeholder 19">
            <a:extLst>
              <a:ext uri="{FF2B5EF4-FFF2-40B4-BE49-F238E27FC236}">
                <a16:creationId xmlns:a16="http://schemas.microsoft.com/office/drawing/2014/main" id="{5F525AF6-138D-479A-8D94-09579297D228}"/>
              </a:ext>
            </a:extLst>
          </p:cNvPr>
          <p:cNvSpPr>
            <a:spLocks noGrp="1"/>
          </p:cNvSpPr>
          <p:nvPr>
            <p:ph type="body" sz="quarter" idx="15"/>
          </p:nvPr>
        </p:nvSpPr>
        <p:spPr>
          <a:xfrm>
            <a:off x="5995350" y="5334876"/>
            <a:ext cx="2520000" cy="179386"/>
          </a:xfrm>
        </p:spPr>
        <p:txBody>
          <a:bodyPr/>
          <a:lstStyle/>
          <a:p>
            <a:r>
              <a:rPr lang="en-AU" dirty="0"/>
              <a:t>Source: Centre for Automotive Safety Research</a:t>
            </a:r>
          </a:p>
          <a:p>
            <a:endParaRPr lang="en-AU" dirty="0"/>
          </a:p>
        </p:txBody>
      </p:sp>
      <p:sp>
        <p:nvSpPr>
          <p:cNvPr id="21" name="Text Placeholder 20">
            <a:extLst>
              <a:ext uri="{FF2B5EF4-FFF2-40B4-BE49-F238E27FC236}">
                <a16:creationId xmlns:a16="http://schemas.microsoft.com/office/drawing/2014/main" id="{1E638E83-DBA5-44BB-B953-C007A7716677}"/>
              </a:ext>
            </a:extLst>
          </p:cNvPr>
          <p:cNvSpPr>
            <a:spLocks noGrp="1"/>
          </p:cNvSpPr>
          <p:nvPr>
            <p:ph type="body" sz="quarter" idx="16"/>
          </p:nvPr>
        </p:nvSpPr>
        <p:spPr>
          <a:xfrm>
            <a:off x="3311998" y="5345245"/>
            <a:ext cx="2520000" cy="179386"/>
          </a:xfrm>
        </p:spPr>
        <p:txBody>
          <a:bodyPr/>
          <a:lstStyle/>
          <a:p>
            <a:r>
              <a:rPr lang="en-AU" dirty="0"/>
              <a:t>Source: Centre for Automotive Safety Research</a:t>
            </a:r>
          </a:p>
          <a:p>
            <a:endParaRPr lang="en-AU" dirty="0"/>
          </a:p>
        </p:txBody>
      </p:sp>
      <p:sp>
        <p:nvSpPr>
          <p:cNvPr id="22" name="Text Placeholder 21">
            <a:extLst>
              <a:ext uri="{FF2B5EF4-FFF2-40B4-BE49-F238E27FC236}">
                <a16:creationId xmlns:a16="http://schemas.microsoft.com/office/drawing/2014/main" id="{B570E94A-9EBA-447C-A423-F538C6601A43}"/>
              </a:ext>
            </a:extLst>
          </p:cNvPr>
          <p:cNvSpPr>
            <a:spLocks noGrp="1"/>
          </p:cNvSpPr>
          <p:nvPr>
            <p:ph type="body" sz="quarter" idx="17"/>
          </p:nvPr>
        </p:nvSpPr>
        <p:spPr>
          <a:xfrm>
            <a:off x="628646" y="5345245"/>
            <a:ext cx="2520000" cy="179386"/>
          </a:xfrm>
        </p:spPr>
        <p:txBody>
          <a:bodyPr/>
          <a:lstStyle/>
          <a:p>
            <a:r>
              <a:rPr lang="en-AU" dirty="0"/>
              <a:t>Source: Centre for Automotive Safety Research</a:t>
            </a:r>
          </a:p>
          <a:p>
            <a:endParaRPr lang="en-AU" dirty="0"/>
          </a:p>
        </p:txBody>
      </p:sp>
      <p:sp>
        <p:nvSpPr>
          <p:cNvPr id="8" name="Slide Number Placeholder 7">
            <a:extLst>
              <a:ext uri="{FF2B5EF4-FFF2-40B4-BE49-F238E27FC236}">
                <a16:creationId xmlns:a16="http://schemas.microsoft.com/office/drawing/2014/main" id="{D9973B24-63DF-4A74-93D7-B4313A38224E}"/>
              </a:ext>
            </a:extLst>
          </p:cNvPr>
          <p:cNvSpPr>
            <a:spLocks noGrp="1"/>
          </p:cNvSpPr>
          <p:nvPr>
            <p:ph type="sldNum" sz="quarter" idx="11"/>
          </p:nvPr>
        </p:nvSpPr>
        <p:spPr/>
        <p:txBody>
          <a:bodyPr/>
          <a:lstStyle/>
          <a:p>
            <a:fld id="{A9D36E53-D99A-0F41-B3E8-EF235B9A2E23}" type="slidenum">
              <a:rPr lang="en-US" smtClean="0"/>
              <a:pPr/>
              <a:t>7</a:t>
            </a:fld>
            <a:endParaRPr lang="en-US" dirty="0"/>
          </a:p>
        </p:txBody>
      </p:sp>
      <p:sp>
        <p:nvSpPr>
          <p:cNvPr id="23" name="Arrow: Right 22">
            <a:extLst>
              <a:ext uri="{FF2B5EF4-FFF2-40B4-BE49-F238E27FC236}">
                <a16:creationId xmlns:a16="http://schemas.microsoft.com/office/drawing/2014/main" id="{5462A7A5-FFB8-4CC8-8183-DE7AC4CDE41F}"/>
              </a:ext>
            </a:extLst>
          </p:cNvPr>
          <p:cNvSpPr/>
          <p:nvPr/>
        </p:nvSpPr>
        <p:spPr>
          <a:xfrm>
            <a:off x="628650" y="1532186"/>
            <a:ext cx="2519999" cy="799805"/>
          </a:xfrm>
          <a:prstGeom prst="rightArrow">
            <a:avLst>
              <a:gd name="adj1" fmla="val 100000"/>
              <a:gd name="adj2" fmla="val 58166"/>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a:latin typeface="+mj-lt"/>
              </a:rPr>
              <a:t>Uncontrolled</a:t>
            </a:r>
            <a:endParaRPr lang="en-AU" dirty="0">
              <a:latin typeface="+mj-lt"/>
            </a:endParaRPr>
          </a:p>
        </p:txBody>
      </p:sp>
      <p:sp>
        <p:nvSpPr>
          <p:cNvPr id="25" name="Arrow: Right 24">
            <a:extLst>
              <a:ext uri="{FF2B5EF4-FFF2-40B4-BE49-F238E27FC236}">
                <a16:creationId xmlns:a16="http://schemas.microsoft.com/office/drawing/2014/main" id="{3EED7213-FEB0-44B3-ABC4-2A55BC418213}"/>
              </a:ext>
            </a:extLst>
          </p:cNvPr>
          <p:cNvSpPr/>
          <p:nvPr/>
        </p:nvSpPr>
        <p:spPr>
          <a:xfrm>
            <a:off x="3301049" y="1532186"/>
            <a:ext cx="2519999" cy="799805"/>
          </a:xfrm>
          <a:prstGeom prst="rightArrow">
            <a:avLst>
              <a:gd name="adj1" fmla="val 100000"/>
              <a:gd name="adj2" fmla="val 58166"/>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a:latin typeface="+mj-lt"/>
              </a:rPr>
              <a:t>Controlled</a:t>
            </a:r>
            <a:endParaRPr lang="en-AU" dirty="0">
              <a:latin typeface="+mj-lt"/>
            </a:endParaRPr>
          </a:p>
        </p:txBody>
      </p:sp>
      <p:sp>
        <p:nvSpPr>
          <p:cNvPr id="26" name="Arrow: Right 25">
            <a:extLst>
              <a:ext uri="{FF2B5EF4-FFF2-40B4-BE49-F238E27FC236}">
                <a16:creationId xmlns:a16="http://schemas.microsoft.com/office/drawing/2014/main" id="{6E7E788D-9123-44CC-A712-608166B1BB4A}"/>
              </a:ext>
            </a:extLst>
          </p:cNvPr>
          <p:cNvSpPr/>
          <p:nvPr/>
        </p:nvSpPr>
        <p:spPr>
          <a:xfrm>
            <a:off x="5973449" y="1532186"/>
            <a:ext cx="2519999" cy="799805"/>
          </a:xfrm>
          <a:prstGeom prst="rightArrow">
            <a:avLst>
              <a:gd name="adj1" fmla="val 100000"/>
              <a:gd name="adj2" fmla="val 58166"/>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a:latin typeface="+mj-lt"/>
              </a:rPr>
              <a:t>Signalised</a:t>
            </a:r>
            <a:endParaRPr lang="en-AU" dirty="0">
              <a:latin typeface="+mj-lt"/>
            </a:endParaRPr>
          </a:p>
        </p:txBody>
      </p:sp>
      <p:pic>
        <p:nvPicPr>
          <p:cNvPr id="36" name="Picture Placeholder 35" descr="A path with trees on the side of a road&#10;&#10;Description automatically generated">
            <a:extLst>
              <a:ext uri="{FF2B5EF4-FFF2-40B4-BE49-F238E27FC236}">
                <a16:creationId xmlns:a16="http://schemas.microsoft.com/office/drawing/2014/main" id="{CBC699FA-3517-4C44-AD87-91B8AC7E00FD}"/>
              </a:ext>
            </a:extLst>
          </p:cNvPr>
          <p:cNvPicPr>
            <a:picLocks noGrp="1" noChangeAspect="1"/>
          </p:cNvPicPr>
          <p:nvPr>
            <p:ph type="pic" sz="quarter" idx="12"/>
          </p:nvPr>
        </p:nvPicPr>
        <p:blipFill rotWithShape="1">
          <a:blip r:embed="rId10" cstate="screen">
            <a:extLst>
              <a:ext uri="{28A0092B-C50C-407E-A947-70E740481C1C}">
                <a14:useLocalDpi xmlns:a14="http://schemas.microsoft.com/office/drawing/2010/main"/>
              </a:ext>
            </a:extLst>
          </a:blip>
          <a:srcRect/>
          <a:stretch/>
        </p:blipFill>
        <p:spPr>
          <a:xfrm>
            <a:off x="628650" y="2413001"/>
            <a:ext cx="2519363" cy="2935287"/>
          </a:xfrm>
        </p:spPr>
      </p:pic>
      <p:pic>
        <p:nvPicPr>
          <p:cNvPr id="10" name="Picture Placeholder 9" descr="A truck driving down a street next to a traffic light&#10;&#10;Description automatically generated">
            <a:extLst>
              <a:ext uri="{FF2B5EF4-FFF2-40B4-BE49-F238E27FC236}">
                <a16:creationId xmlns:a16="http://schemas.microsoft.com/office/drawing/2014/main" id="{1E057064-4DC2-40D6-AB2F-04B24D87CE2E}"/>
              </a:ext>
            </a:extLst>
          </p:cNvPr>
          <p:cNvPicPr>
            <a:picLocks noGrp="1" noChangeAspect="1"/>
          </p:cNvPicPr>
          <p:nvPr>
            <p:ph type="pic" sz="quarter" idx="14"/>
          </p:nvPr>
        </p:nvPicPr>
        <p:blipFill rotWithShape="1">
          <a:blip r:embed="rId11" cstate="screen">
            <a:extLst>
              <a:ext uri="{28A0092B-C50C-407E-A947-70E740481C1C}">
                <a14:useLocalDpi xmlns:a14="http://schemas.microsoft.com/office/drawing/2010/main"/>
              </a:ext>
            </a:extLst>
          </a:blip>
          <a:srcRect/>
          <a:stretch/>
        </p:blipFill>
        <p:spPr>
          <a:xfrm>
            <a:off x="5995988" y="2413000"/>
            <a:ext cx="2519362" cy="2935288"/>
          </a:xfrm>
        </p:spPr>
      </p:pic>
      <p:sp>
        <p:nvSpPr>
          <p:cNvPr id="14" name="Arrow: Chevron 13">
            <a:extLst>
              <a:ext uri="{FF2B5EF4-FFF2-40B4-BE49-F238E27FC236}">
                <a16:creationId xmlns:a16="http://schemas.microsoft.com/office/drawing/2014/main" id="{8C8E0F0B-78FE-4F68-9FE9-6046760AF31E}"/>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3_SNIP2_SLIDE_07_PARA_A">
            <a:hlinkClick r:id="" action="ppaction://media"/>
            <a:extLst>
              <a:ext uri="{FF2B5EF4-FFF2-40B4-BE49-F238E27FC236}">
                <a16:creationId xmlns:a16="http://schemas.microsoft.com/office/drawing/2014/main" id="{7680FFE7-1B4E-4FA9-9908-DD3E2F9DA1C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280525" y="0"/>
            <a:ext cx="609600" cy="609600"/>
          </a:xfrm>
          <a:prstGeom prst="rect">
            <a:avLst/>
          </a:prstGeom>
        </p:spPr>
      </p:pic>
      <p:pic>
        <p:nvPicPr>
          <p:cNvPr id="6" name="TAC_MOD3_SNIP2_SLIDE_07_PARA_C">
            <a:hlinkClick r:id="" action="ppaction://media"/>
            <a:extLst>
              <a:ext uri="{FF2B5EF4-FFF2-40B4-BE49-F238E27FC236}">
                <a16:creationId xmlns:a16="http://schemas.microsoft.com/office/drawing/2014/main" id="{AB440242-355E-447E-A34D-9875AA4DBB19}"/>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78505" y="1546944"/>
            <a:ext cx="609600" cy="609600"/>
          </a:xfrm>
          <a:prstGeom prst="rect">
            <a:avLst/>
          </a:prstGeom>
        </p:spPr>
      </p:pic>
      <p:pic>
        <p:nvPicPr>
          <p:cNvPr id="7" name="TAC_MOD3_SNIP2_SLIDE_07_PARA_B">
            <a:hlinkClick r:id="" action="ppaction://media"/>
            <a:extLst>
              <a:ext uri="{FF2B5EF4-FFF2-40B4-BE49-F238E27FC236}">
                <a16:creationId xmlns:a16="http://schemas.microsoft.com/office/drawing/2014/main" id="{D869A892-3638-4C70-A2D2-2DFC415FC650}"/>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278505" y="773472"/>
            <a:ext cx="609600" cy="609600"/>
          </a:xfrm>
          <a:prstGeom prst="rect">
            <a:avLst/>
          </a:prstGeom>
        </p:spPr>
      </p:pic>
    </p:spTree>
    <p:extLst>
      <p:ext uri="{BB962C8B-B14F-4D97-AF65-F5344CB8AC3E}">
        <p14:creationId xmlns:p14="http://schemas.microsoft.com/office/powerpoint/2010/main" val="128953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par>
                                <p:cTn id="11" presetID="1" presetClass="mediacall" presetSubtype="0" fill="hold" nodeType="withEffect">
                                  <p:stCondLst>
                                    <p:cond delay="1000"/>
                                  </p:stCondLst>
                                  <p:childTnLst>
                                    <p:cmd type="call" cmd="playFrom(0.0)">
                                      <p:cBhvr>
                                        <p:cTn id="12" dur="16484" fill="hold"/>
                                        <p:tgtEl>
                                          <p:spTgt spid="2"/>
                                        </p:tgtEl>
                                      </p:cBhvr>
                                    </p:cmd>
                                  </p:childTnLst>
                                </p:cTn>
                              </p:par>
                            </p:childTnLst>
                          </p:cTn>
                        </p:par>
                        <p:par>
                          <p:cTn id="13" fill="hold">
                            <p:stCondLst>
                              <p:cond delay="17484"/>
                            </p:stCondLst>
                            <p:childTnLst>
                              <p:par>
                                <p:cTn id="14" presetID="3" presetClass="mediacall" presetSubtype="0" fill="hold" nodeType="afterEffect">
                                  <p:stCondLst>
                                    <p:cond delay="500"/>
                                  </p:stCondLst>
                                  <p:childTnLst>
                                    <p:cmd type="call" cmd="stop">
                                      <p:cBhvr>
                                        <p:cTn id="15" dur="1" fill="hold"/>
                                        <p:tgtEl>
                                          <p:spTgt spid="2"/>
                                        </p:tgtEl>
                                      </p:cBhvr>
                                    </p:cmd>
                                  </p:childTnLst>
                                </p:cTn>
                              </p:par>
                              <p:par>
                                <p:cTn id="16" presetID="10" presetClass="entr" presetSubtype="0" fill="hold" grpId="0" nodeType="withEffect">
                                  <p:stCondLst>
                                    <p:cond delay="5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xit" presetSubtype="0" fill="hold" grpId="1" nodeType="with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par>
                                <p:cTn id="27" presetID="10" presetClass="entr" presetSubtype="0" fill="hold" nodeType="withEffect">
                                  <p:stCondLst>
                                    <p:cond delay="50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par>
                                <p:cTn id="30" presetID="10" presetClass="entr" presetSubtype="0" fill="hold" grpId="0" nodeType="withEffect">
                                  <p:stCondLst>
                                    <p:cond delay="500"/>
                                  </p:stCondLst>
                                  <p:childTnLst>
                                    <p:set>
                                      <p:cBhvr>
                                        <p:cTn id="31" dur="1" fill="hold">
                                          <p:stCondLst>
                                            <p:cond delay="0"/>
                                          </p:stCondLst>
                                        </p:cTn>
                                        <p:tgtEl>
                                          <p:spTgt spid="21">
                                            <p:txEl>
                                              <p:pRg st="0" end="0"/>
                                            </p:txEl>
                                          </p:spTgt>
                                        </p:tgtEl>
                                        <p:attrNameLst>
                                          <p:attrName>style.visibility</p:attrName>
                                        </p:attrNameLst>
                                      </p:cBhvr>
                                      <p:to>
                                        <p:strVal val="visible"/>
                                      </p:to>
                                    </p:set>
                                    <p:animEffect transition="in" filter="fade">
                                      <p:cBhvr>
                                        <p:cTn id="32" dur="500"/>
                                        <p:tgtEl>
                                          <p:spTgt spid="21">
                                            <p:txEl>
                                              <p:pRg st="0" end="0"/>
                                            </p:txEl>
                                          </p:spTgt>
                                        </p:tgtEl>
                                      </p:cBhvr>
                                    </p:animEffect>
                                  </p:childTnLst>
                                </p:cTn>
                              </p:par>
                              <p:par>
                                <p:cTn id="33" presetID="1" presetClass="mediacall" presetSubtype="0" fill="hold" nodeType="withEffect">
                                  <p:stCondLst>
                                    <p:cond delay="1000"/>
                                  </p:stCondLst>
                                  <p:childTnLst>
                                    <p:cmd type="call" cmd="playFrom(0.0)">
                                      <p:cBhvr>
                                        <p:cTn id="34" dur="23475" fill="hold"/>
                                        <p:tgtEl>
                                          <p:spTgt spid="7"/>
                                        </p:tgtEl>
                                      </p:cBhvr>
                                    </p:cmd>
                                  </p:childTnLst>
                                </p:cTn>
                              </p:par>
                            </p:childTnLst>
                          </p:cTn>
                        </p:par>
                        <p:par>
                          <p:cTn id="35" fill="hold">
                            <p:stCondLst>
                              <p:cond delay="24475"/>
                            </p:stCondLst>
                            <p:childTnLst>
                              <p:par>
                                <p:cTn id="36" presetID="3" presetClass="mediacall" presetSubtype="0" fill="hold" nodeType="afterEffect">
                                  <p:stCondLst>
                                    <p:cond delay="0"/>
                                  </p:stCondLst>
                                  <p:childTnLst>
                                    <p:cmd type="call" cmd="stop">
                                      <p:cBhvr>
                                        <p:cTn id="37" dur="1" fill="hold"/>
                                        <p:tgtEl>
                                          <p:spTgt spid="7"/>
                                        </p:tgtEl>
                                      </p:cBhvr>
                                    </p:cmd>
                                  </p:childTnLst>
                                </p:cTn>
                              </p:par>
                              <p:par>
                                <p:cTn id="38" presetID="10" presetClass="entr" presetSubtype="0" fill="hold" grpId="2" nodeType="withEffect">
                                  <p:stCondLst>
                                    <p:cond delay="5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par>
                                <p:cTn id="46" presetID="10" presetClass="exit" presetSubtype="0" fill="hold" grpId="3" nodeType="withEffect">
                                  <p:stCondLst>
                                    <p:cond delay="0"/>
                                  </p:stCondLst>
                                  <p:childTnLst>
                                    <p:animEffect transition="out" filter="fad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par>
                                <p:cTn id="49" presetID="10" presetClass="entr" presetSubtype="0" fill="hold" grpId="0" nodeType="withEffect">
                                  <p:stCondLst>
                                    <p:cond delay="500"/>
                                  </p:stCondLst>
                                  <p:childTnLst>
                                    <p:set>
                                      <p:cBhvr>
                                        <p:cTn id="50" dur="1" fill="hold">
                                          <p:stCondLst>
                                            <p:cond delay="0"/>
                                          </p:stCondLst>
                                        </p:cTn>
                                        <p:tgtEl>
                                          <p:spTgt spid="20">
                                            <p:txEl>
                                              <p:pRg st="0" end="0"/>
                                            </p:txEl>
                                          </p:spTgt>
                                        </p:tgtEl>
                                        <p:attrNameLst>
                                          <p:attrName>style.visibility</p:attrName>
                                        </p:attrNameLst>
                                      </p:cBhvr>
                                      <p:to>
                                        <p:strVal val="visible"/>
                                      </p:to>
                                    </p:set>
                                    <p:animEffect transition="in" filter="fade">
                                      <p:cBhvr>
                                        <p:cTn id="51" dur="500"/>
                                        <p:tgtEl>
                                          <p:spTgt spid="20">
                                            <p:txEl>
                                              <p:pRg st="0" end="0"/>
                                            </p:txEl>
                                          </p:spTgt>
                                        </p:tgtEl>
                                      </p:cBhvr>
                                    </p:animEffect>
                                  </p:childTnLst>
                                </p:cTn>
                              </p:par>
                              <p:par>
                                <p:cTn id="52" presetID="10" presetClass="entr" presetSubtype="0" fill="hold" nodeType="withEffect">
                                  <p:stCondLst>
                                    <p:cond delay="50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childTnLst>
                                </p:cTn>
                              </p:par>
                              <p:par>
                                <p:cTn id="55" presetID="1" presetClass="mediacall" presetSubtype="0" fill="hold" nodeType="withEffect">
                                  <p:stCondLst>
                                    <p:cond delay="1000"/>
                                  </p:stCondLst>
                                  <p:childTnLst>
                                    <p:cmd type="call" cmd="playFrom(0.0)">
                                      <p:cBhvr>
                                        <p:cTn id="56" dur="34586" fill="hold"/>
                                        <p:tgtEl>
                                          <p:spTgt spid="6"/>
                                        </p:tgtEl>
                                      </p:cBhvr>
                                    </p:cmd>
                                  </p:childTnLst>
                                </p:cTn>
                              </p:par>
                            </p:childTnLst>
                          </p:cTn>
                        </p:par>
                        <p:par>
                          <p:cTn id="57" fill="hold">
                            <p:stCondLst>
                              <p:cond delay="35586"/>
                            </p:stCondLst>
                            <p:childTnLst>
                              <p:par>
                                <p:cTn id="58" presetID="3" presetClass="mediacall" presetSubtype="0" fill="hold" nodeType="afterEffect">
                                  <p:stCondLst>
                                    <p:cond delay="500"/>
                                  </p:stCondLst>
                                  <p:childTnLst>
                                    <p:cmd type="call" cmd="stop">
                                      <p:cBhvr>
                                        <p:cTn id="59" dur="1" fill="hold"/>
                                        <p:tgtEl>
                                          <p:spTgt spid="6"/>
                                        </p:tgtEl>
                                      </p:cBhvr>
                                    </p:cmd>
                                  </p:childTnLst>
                                </p:cTn>
                              </p:par>
                              <p:par>
                                <p:cTn id="60" presetID="10" presetClass="entr" presetSubtype="0" fill="hold" grpId="4" nodeType="withEffect">
                                  <p:stCondLst>
                                    <p:cond delay="50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3" fill="hold" display="0">
                  <p:stCondLst>
                    <p:cond delay="indefinite"/>
                  </p:stCondLst>
                  <p:endCondLst>
                    <p:cond evt="onStopAudio" delay="0">
                      <p:tgtEl>
                        <p:sldTgt/>
                      </p:tgtEl>
                    </p:cond>
                  </p:endCondLst>
                </p:cTn>
                <p:tgtEl>
                  <p:spTgt spid="2"/>
                </p:tgtEl>
              </p:cMediaNode>
            </p:audio>
            <p:audio>
              <p:cMediaNode vol="80000">
                <p:cTn id="64" fill="hold" display="0">
                  <p:stCondLst>
                    <p:cond delay="indefinite"/>
                  </p:stCondLst>
                  <p:endCondLst>
                    <p:cond evt="onStopAudio" delay="0">
                      <p:tgtEl>
                        <p:sldTgt/>
                      </p:tgtEl>
                    </p:cond>
                  </p:endCondLst>
                </p:cTn>
                <p:tgtEl>
                  <p:spTgt spid="6"/>
                </p:tgtEl>
              </p:cMediaNode>
            </p:audio>
            <p:audio>
              <p:cMediaNode vol="80000">
                <p:cTn id="65" fill="hold" display="0">
                  <p:stCondLst>
                    <p:cond delay="indefinite"/>
                  </p:stCondLst>
                  <p:endCondLst>
                    <p:cond evt="onStopAudio" delay="0">
                      <p:tgtEl>
                        <p:sldTgt/>
                      </p:tgtEl>
                    </p:cond>
                  </p:endCondLst>
                </p:cTn>
                <p:tgtEl>
                  <p:spTgt spid="7"/>
                </p:tgtEl>
              </p:cMediaNode>
            </p:audio>
          </p:childTnLst>
        </p:cTn>
      </p:par>
    </p:tnLst>
    <p:bldLst>
      <p:bldP spid="20" grpId="0" build="p"/>
      <p:bldP spid="21" grpId="0" build="p"/>
      <p:bldP spid="22" grpId="0" build="p"/>
      <p:bldP spid="23" grpId="0" animBg="1"/>
      <p:bldP spid="25" grpId="0" animBg="1"/>
      <p:bldP spid="26" grpId="0" animBg="1"/>
      <p:bldP spid="14" grpId="0" animBg="1"/>
      <p:bldP spid="14" grpId="1" animBg="1"/>
      <p:bldP spid="14" grpId="2" animBg="1"/>
      <p:bldP spid="14" grpId="3" animBg="1"/>
      <p:bldP spid="14" grpId="4"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1CCC7294-7DF2-4B05-9DE2-87594A919B20}"/>
              </a:ext>
            </a:extLst>
          </p:cNvPr>
          <p:cNvSpPr>
            <a:spLocks noGrp="1"/>
          </p:cNvSpPr>
          <p:nvPr>
            <p:ph idx="1"/>
          </p:nvPr>
        </p:nvSpPr>
        <p:spPr/>
        <p:txBody>
          <a:bodyPr/>
          <a:lstStyle/>
          <a:p>
            <a:pPr marL="285750" indent="-285750">
              <a:buFont typeface="Arial" panose="020B0604020202020204" pitchFamily="34" charset="0"/>
              <a:buChar char="•"/>
            </a:pPr>
            <a:r>
              <a:rPr lang="en-AU" dirty="0"/>
              <a:t>Right angle collisions</a:t>
            </a:r>
          </a:p>
          <a:p>
            <a:pPr marL="285750" indent="-285750">
              <a:buFont typeface="Arial" panose="020B0604020202020204" pitchFamily="34" charset="0"/>
              <a:buChar char="•"/>
            </a:pPr>
            <a:r>
              <a:rPr lang="en-AU" dirty="0"/>
              <a:t>Lack of energy management</a:t>
            </a:r>
          </a:p>
          <a:p>
            <a:pPr marL="285750" indent="-285750">
              <a:buFont typeface="Arial" panose="020B0604020202020204" pitchFamily="34" charset="0"/>
              <a:buChar char="•"/>
            </a:pPr>
            <a:r>
              <a:rPr lang="en-AU" dirty="0"/>
              <a:t>Little energy absorption by vehicle</a:t>
            </a:r>
          </a:p>
        </p:txBody>
      </p:sp>
      <p:sp>
        <p:nvSpPr>
          <p:cNvPr id="3" name="Title 2">
            <a:extLst>
              <a:ext uri="{FF2B5EF4-FFF2-40B4-BE49-F238E27FC236}">
                <a16:creationId xmlns:a16="http://schemas.microsoft.com/office/drawing/2014/main" id="{A6B42AB5-0B7A-4B59-8F8C-90582A48C5FC}"/>
              </a:ext>
            </a:extLst>
          </p:cNvPr>
          <p:cNvSpPr>
            <a:spLocks noGrp="1"/>
          </p:cNvSpPr>
          <p:nvPr>
            <p:ph type="title"/>
          </p:nvPr>
        </p:nvSpPr>
        <p:spPr/>
        <p:txBody>
          <a:bodyPr/>
          <a:lstStyle/>
          <a:p>
            <a:r>
              <a:rPr lang="en-AU" dirty="0"/>
              <a:t>Mechanisms of harm </a:t>
            </a:r>
          </a:p>
        </p:txBody>
      </p:sp>
      <p:sp>
        <p:nvSpPr>
          <p:cNvPr id="4" name="Footer Placeholder 3">
            <a:extLst>
              <a:ext uri="{FF2B5EF4-FFF2-40B4-BE49-F238E27FC236}">
                <a16:creationId xmlns:a16="http://schemas.microsoft.com/office/drawing/2014/main" id="{E83DD871-B878-46E5-8A3A-864D70C5B073}"/>
              </a:ext>
            </a:extLst>
          </p:cNvPr>
          <p:cNvSpPr>
            <a:spLocks noGrp="1"/>
          </p:cNvSpPr>
          <p:nvPr>
            <p:ph type="ftr" sz="quarter" idx="10"/>
          </p:nvPr>
        </p:nvSpPr>
        <p:spPr/>
        <p:txBody>
          <a:bodyPr/>
          <a:lstStyle/>
          <a:p>
            <a:r>
              <a:rPr lang="en-US" dirty="0"/>
              <a:t>Module 3, Snippet 2</a:t>
            </a:r>
          </a:p>
        </p:txBody>
      </p:sp>
      <p:sp>
        <p:nvSpPr>
          <p:cNvPr id="13" name="Picture Placeholder 12">
            <a:extLst>
              <a:ext uri="{FF2B5EF4-FFF2-40B4-BE49-F238E27FC236}">
                <a16:creationId xmlns:a16="http://schemas.microsoft.com/office/drawing/2014/main" id="{3B390383-592B-4FBA-A4FF-4357E0F59944}"/>
              </a:ext>
            </a:extLst>
          </p:cNvPr>
          <p:cNvSpPr>
            <a:spLocks noGrp="1"/>
          </p:cNvSpPr>
          <p:nvPr>
            <p:ph type="pic" sz="quarter" idx="12"/>
          </p:nvPr>
        </p:nvSpPr>
        <p:spPr/>
      </p:sp>
      <p:sp>
        <p:nvSpPr>
          <p:cNvPr id="14" name="Text Placeholder 13">
            <a:extLst>
              <a:ext uri="{FF2B5EF4-FFF2-40B4-BE49-F238E27FC236}">
                <a16:creationId xmlns:a16="http://schemas.microsoft.com/office/drawing/2014/main" id="{2BFD3622-C448-407E-9FA2-4A4CE22606BF}"/>
              </a:ext>
            </a:extLst>
          </p:cNvPr>
          <p:cNvSpPr>
            <a:spLocks noGrp="1"/>
          </p:cNvSpPr>
          <p:nvPr>
            <p:ph type="body" sz="quarter" idx="13"/>
          </p:nvPr>
        </p:nvSpPr>
        <p:spPr/>
        <p:txBody>
          <a:bodyPr/>
          <a:lstStyle/>
          <a:p>
            <a:endParaRPr lang="en-AU" dirty="0"/>
          </a:p>
        </p:txBody>
      </p:sp>
      <p:sp>
        <p:nvSpPr>
          <p:cNvPr id="11" name="Slide Number Placeholder 10">
            <a:extLst>
              <a:ext uri="{FF2B5EF4-FFF2-40B4-BE49-F238E27FC236}">
                <a16:creationId xmlns:a16="http://schemas.microsoft.com/office/drawing/2014/main" id="{63A8ED8B-47AB-4B2E-9EC5-AA3EF49D47F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8</a:t>
            </a:fld>
            <a:endParaRPr lang="en-US" dirty="0"/>
          </a:p>
        </p:txBody>
      </p:sp>
      <p:grpSp>
        <p:nvGrpSpPr>
          <p:cNvPr id="37" name="Group 36">
            <a:extLst>
              <a:ext uri="{FF2B5EF4-FFF2-40B4-BE49-F238E27FC236}">
                <a16:creationId xmlns:a16="http://schemas.microsoft.com/office/drawing/2014/main" id="{D0CCED29-BB46-406E-B470-403AC6A07F90}"/>
              </a:ext>
            </a:extLst>
          </p:cNvPr>
          <p:cNvGrpSpPr/>
          <p:nvPr/>
        </p:nvGrpSpPr>
        <p:grpSpPr>
          <a:xfrm rot="5400000">
            <a:off x="5525739" y="1922501"/>
            <a:ext cx="455103" cy="1075089"/>
            <a:chOff x="6402587" y="4701874"/>
            <a:chExt cx="455103" cy="1075089"/>
          </a:xfrm>
        </p:grpSpPr>
        <p:sp>
          <p:nvSpPr>
            <p:cNvPr id="16" name="Freeform: Shape 15">
              <a:extLst>
                <a:ext uri="{FF2B5EF4-FFF2-40B4-BE49-F238E27FC236}">
                  <a16:creationId xmlns:a16="http://schemas.microsoft.com/office/drawing/2014/main" id="{4DEFBA14-A672-4F02-90E9-B349AB64C01E}"/>
                </a:ext>
              </a:extLst>
            </p:cNvPr>
            <p:cNvSpPr/>
            <p:nvPr/>
          </p:nvSpPr>
          <p:spPr>
            <a:xfrm>
              <a:off x="6402587" y="4701874"/>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F880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Freeform: Shape 16">
              <a:extLst>
                <a:ext uri="{FF2B5EF4-FFF2-40B4-BE49-F238E27FC236}">
                  <a16:creationId xmlns:a16="http://schemas.microsoft.com/office/drawing/2014/main" id="{C82A7486-D01A-472A-A1CB-9BB453DD45CD}"/>
                </a:ext>
              </a:extLst>
            </p:cNvPr>
            <p:cNvSpPr/>
            <p:nvPr/>
          </p:nvSpPr>
          <p:spPr>
            <a:xfrm>
              <a:off x="6429395" y="4732562"/>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Freeform: Shape 17">
              <a:extLst>
                <a:ext uri="{FF2B5EF4-FFF2-40B4-BE49-F238E27FC236}">
                  <a16:creationId xmlns:a16="http://schemas.microsoft.com/office/drawing/2014/main" id="{300A823A-4CC3-4996-B5D7-E1964CD09328}"/>
                </a:ext>
              </a:extLst>
            </p:cNvPr>
            <p:cNvSpPr/>
            <p:nvPr/>
          </p:nvSpPr>
          <p:spPr>
            <a:xfrm>
              <a:off x="6420544" y="4987624"/>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Freeform: Shape 18">
              <a:extLst>
                <a:ext uri="{FF2B5EF4-FFF2-40B4-BE49-F238E27FC236}">
                  <a16:creationId xmlns:a16="http://schemas.microsoft.com/office/drawing/2014/main" id="{D99041AF-BC1C-4D66-ACCF-6E10E194457A}"/>
                </a:ext>
              </a:extLst>
            </p:cNvPr>
            <p:cNvSpPr/>
            <p:nvPr/>
          </p:nvSpPr>
          <p:spPr>
            <a:xfrm>
              <a:off x="6421450" y="5092399"/>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Freeform: Shape 19">
              <a:extLst>
                <a:ext uri="{FF2B5EF4-FFF2-40B4-BE49-F238E27FC236}">
                  <a16:creationId xmlns:a16="http://schemas.microsoft.com/office/drawing/2014/main" id="{581CC090-5BDB-48BD-AAF5-62BEF7637BCF}"/>
                </a:ext>
              </a:extLst>
            </p:cNvPr>
            <p:cNvSpPr/>
            <p:nvPr/>
          </p:nvSpPr>
          <p:spPr>
            <a:xfrm>
              <a:off x="6443959" y="5440024"/>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Freeform: Shape 20">
              <a:extLst>
                <a:ext uri="{FF2B5EF4-FFF2-40B4-BE49-F238E27FC236}">
                  <a16:creationId xmlns:a16="http://schemas.microsoft.com/office/drawing/2014/main" id="{8F342465-6607-4E25-9B91-8B051EAF5E2D}"/>
                </a:ext>
              </a:extLst>
            </p:cNvPr>
            <p:cNvSpPr/>
            <p:nvPr/>
          </p:nvSpPr>
          <p:spPr>
            <a:xfrm flipH="1">
              <a:off x="6627291" y="4701874"/>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F880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Freeform: Shape 21">
              <a:extLst>
                <a:ext uri="{FF2B5EF4-FFF2-40B4-BE49-F238E27FC236}">
                  <a16:creationId xmlns:a16="http://schemas.microsoft.com/office/drawing/2014/main" id="{96E44A49-2D30-46C3-900C-AC2EF2840C64}"/>
                </a:ext>
              </a:extLst>
            </p:cNvPr>
            <p:cNvSpPr/>
            <p:nvPr/>
          </p:nvSpPr>
          <p:spPr>
            <a:xfrm flipH="1">
              <a:off x="6754073" y="4732562"/>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Freeform: Shape 22">
              <a:extLst>
                <a:ext uri="{FF2B5EF4-FFF2-40B4-BE49-F238E27FC236}">
                  <a16:creationId xmlns:a16="http://schemas.microsoft.com/office/drawing/2014/main" id="{7E9EC0A9-319E-47B8-BB1A-B3B317B3319C}"/>
                </a:ext>
              </a:extLst>
            </p:cNvPr>
            <p:cNvSpPr/>
            <p:nvPr/>
          </p:nvSpPr>
          <p:spPr>
            <a:xfrm flipH="1">
              <a:off x="6624910" y="4987624"/>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Freeform: Shape 23">
              <a:extLst>
                <a:ext uri="{FF2B5EF4-FFF2-40B4-BE49-F238E27FC236}">
                  <a16:creationId xmlns:a16="http://schemas.microsoft.com/office/drawing/2014/main" id="{3CC7D786-9FD0-427B-A98F-2EE8D146D8A0}"/>
                </a:ext>
              </a:extLst>
            </p:cNvPr>
            <p:cNvSpPr/>
            <p:nvPr/>
          </p:nvSpPr>
          <p:spPr>
            <a:xfrm flipH="1">
              <a:off x="6791219" y="5092399"/>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Freeform: Shape 24">
              <a:extLst>
                <a:ext uri="{FF2B5EF4-FFF2-40B4-BE49-F238E27FC236}">
                  <a16:creationId xmlns:a16="http://schemas.microsoft.com/office/drawing/2014/main" id="{04D97815-6CED-46DE-B5CB-55C170D31D96}"/>
                </a:ext>
              </a:extLst>
            </p:cNvPr>
            <p:cNvSpPr/>
            <p:nvPr/>
          </p:nvSpPr>
          <p:spPr>
            <a:xfrm flipH="1">
              <a:off x="6624909" y="5440024"/>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6" name="Group 25">
            <a:extLst>
              <a:ext uri="{FF2B5EF4-FFF2-40B4-BE49-F238E27FC236}">
                <a16:creationId xmlns:a16="http://schemas.microsoft.com/office/drawing/2014/main" id="{7838D762-61F7-47DC-A5E9-E0538B1969D2}"/>
              </a:ext>
            </a:extLst>
          </p:cNvPr>
          <p:cNvGrpSpPr/>
          <p:nvPr/>
        </p:nvGrpSpPr>
        <p:grpSpPr>
          <a:xfrm>
            <a:off x="6678921" y="4482705"/>
            <a:ext cx="455103" cy="1075089"/>
            <a:chOff x="5709707" y="4545807"/>
            <a:chExt cx="455103" cy="1075089"/>
          </a:xfrm>
        </p:grpSpPr>
        <p:sp>
          <p:nvSpPr>
            <p:cNvPr id="27" name="Freeform: Shape 26">
              <a:extLst>
                <a:ext uri="{FF2B5EF4-FFF2-40B4-BE49-F238E27FC236}">
                  <a16:creationId xmlns:a16="http://schemas.microsoft.com/office/drawing/2014/main" id="{693518C1-4311-4F6A-8932-D969A1BD3F31}"/>
                </a:ext>
              </a:extLst>
            </p:cNvPr>
            <p:cNvSpPr/>
            <p:nvPr/>
          </p:nvSpPr>
          <p:spPr>
            <a:xfrm>
              <a:off x="5709707" y="4545807"/>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8" name="Freeform: Shape 27">
              <a:extLst>
                <a:ext uri="{FF2B5EF4-FFF2-40B4-BE49-F238E27FC236}">
                  <a16:creationId xmlns:a16="http://schemas.microsoft.com/office/drawing/2014/main" id="{B3DDFC47-2213-45DA-AAB5-686BFAFD7D9A}"/>
                </a:ext>
              </a:extLst>
            </p:cNvPr>
            <p:cNvSpPr/>
            <p:nvPr/>
          </p:nvSpPr>
          <p:spPr>
            <a:xfrm>
              <a:off x="5736515" y="4576495"/>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Freeform: Shape 28">
              <a:extLst>
                <a:ext uri="{FF2B5EF4-FFF2-40B4-BE49-F238E27FC236}">
                  <a16:creationId xmlns:a16="http://schemas.microsoft.com/office/drawing/2014/main" id="{51745B95-D5AD-4FD1-89AB-A350A372CCEF}"/>
                </a:ext>
              </a:extLst>
            </p:cNvPr>
            <p:cNvSpPr/>
            <p:nvPr/>
          </p:nvSpPr>
          <p:spPr>
            <a:xfrm>
              <a:off x="5727664" y="4831557"/>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Freeform: Shape 29">
              <a:extLst>
                <a:ext uri="{FF2B5EF4-FFF2-40B4-BE49-F238E27FC236}">
                  <a16:creationId xmlns:a16="http://schemas.microsoft.com/office/drawing/2014/main" id="{0E67F6B0-6065-4BF1-81FD-47DBC6FE8EA3}"/>
                </a:ext>
              </a:extLst>
            </p:cNvPr>
            <p:cNvSpPr/>
            <p:nvPr/>
          </p:nvSpPr>
          <p:spPr>
            <a:xfrm>
              <a:off x="5728570" y="4936332"/>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Freeform: Shape 30">
              <a:extLst>
                <a:ext uri="{FF2B5EF4-FFF2-40B4-BE49-F238E27FC236}">
                  <a16:creationId xmlns:a16="http://schemas.microsoft.com/office/drawing/2014/main" id="{A5124F93-A895-4CB7-9D18-5FA58AD0BB50}"/>
                </a:ext>
              </a:extLst>
            </p:cNvPr>
            <p:cNvSpPr/>
            <p:nvPr/>
          </p:nvSpPr>
          <p:spPr>
            <a:xfrm>
              <a:off x="5751079" y="5283957"/>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Freeform: Shape 31">
              <a:extLst>
                <a:ext uri="{FF2B5EF4-FFF2-40B4-BE49-F238E27FC236}">
                  <a16:creationId xmlns:a16="http://schemas.microsoft.com/office/drawing/2014/main" id="{8E29A4DC-C7EB-4053-B046-F89D319CFB0B}"/>
                </a:ext>
              </a:extLst>
            </p:cNvPr>
            <p:cNvSpPr/>
            <p:nvPr/>
          </p:nvSpPr>
          <p:spPr>
            <a:xfrm flipH="1">
              <a:off x="5934411" y="4545807"/>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Freeform: Shape 32">
              <a:extLst>
                <a:ext uri="{FF2B5EF4-FFF2-40B4-BE49-F238E27FC236}">
                  <a16:creationId xmlns:a16="http://schemas.microsoft.com/office/drawing/2014/main" id="{F6B25D40-3DA2-4711-8764-B35B32CC750B}"/>
                </a:ext>
              </a:extLst>
            </p:cNvPr>
            <p:cNvSpPr/>
            <p:nvPr/>
          </p:nvSpPr>
          <p:spPr>
            <a:xfrm flipH="1">
              <a:off x="6061193" y="4576495"/>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Freeform: Shape 33">
              <a:extLst>
                <a:ext uri="{FF2B5EF4-FFF2-40B4-BE49-F238E27FC236}">
                  <a16:creationId xmlns:a16="http://schemas.microsoft.com/office/drawing/2014/main" id="{237F0252-1690-4BAB-AB65-E844F0637CCF}"/>
                </a:ext>
              </a:extLst>
            </p:cNvPr>
            <p:cNvSpPr/>
            <p:nvPr/>
          </p:nvSpPr>
          <p:spPr>
            <a:xfrm flipH="1">
              <a:off x="5932030" y="4831557"/>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Freeform: Shape 34">
              <a:extLst>
                <a:ext uri="{FF2B5EF4-FFF2-40B4-BE49-F238E27FC236}">
                  <a16:creationId xmlns:a16="http://schemas.microsoft.com/office/drawing/2014/main" id="{155F5DAF-531B-4921-B733-CAD55B0C8B03}"/>
                </a:ext>
              </a:extLst>
            </p:cNvPr>
            <p:cNvSpPr/>
            <p:nvPr/>
          </p:nvSpPr>
          <p:spPr>
            <a:xfrm flipH="1">
              <a:off x="6098339" y="4936332"/>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Freeform: Shape 35">
              <a:extLst>
                <a:ext uri="{FF2B5EF4-FFF2-40B4-BE49-F238E27FC236}">
                  <a16:creationId xmlns:a16="http://schemas.microsoft.com/office/drawing/2014/main" id="{F4B26248-1AA3-487A-A3D4-9D9E747BDB7C}"/>
                </a:ext>
              </a:extLst>
            </p:cNvPr>
            <p:cNvSpPr/>
            <p:nvPr/>
          </p:nvSpPr>
          <p:spPr>
            <a:xfrm flipH="1">
              <a:off x="5932029" y="5283957"/>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cxnSp>
        <p:nvCxnSpPr>
          <p:cNvPr id="39" name="Straight Arrow Connector 38">
            <a:extLst>
              <a:ext uri="{FF2B5EF4-FFF2-40B4-BE49-F238E27FC236}">
                <a16:creationId xmlns:a16="http://schemas.microsoft.com/office/drawing/2014/main" id="{5F359D77-3648-4FE1-A4DB-924D8F578B2D}"/>
              </a:ext>
            </a:extLst>
          </p:cNvPr>
          <p:cNvCxnSpPr>
            <a:cxnSpLocks/>
          </p:cNvCxnSpPr>
          <p:nvPr/>
        </p:nvCxnSpPr>
        <p:spPr>
          <a:xfrm flipV="1">
            <a:off x="6906472" y="2712278"/>
            <a:ext cx="0" cy="1591040"/>
          </a:xfrm>
          <a:prstGeom prst="straightConnector1">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9C431233-F03E-4091-8071-FD87B056F01D}"/>
              </a:ext>
            </a:extLst>
          </p:cNvPr>
          <p:cNvCxnSpPr>
            <a:cxnSpLocks/>
          </p:cNvCxnSpPr>
          <p:nvPr/>
        </p:nvCxnSpPr>
        <p:spPr>
          <a:xfrm>
            <a:off x="6433510" y="2460045"/>
            <a:ext cx="1146103" cy="0"/>
          </a:xfrm>
          <a:prstGeom prst="straightConnector1">
            <a:avLst/>
          </a:prstGeom>
          <a:ln w="50800">
            <a:solidFill>
              <a:srgbClr val="F8801C"/>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DEBE8DD6-EA3E-4F82-8522-F2169DC00334}"/>
              </a:ext>
            </a:extLst>
          </p:cNvPr>
          <p:cNvGrpSpPr/>
          <p:nvPr/>
        </p:nvGrpSpPr>
        <p:grpSpPr>
          <a:xfrm>
            <a:off x="6492977" y="1555691"/>
            <a:ext cx="472440" cy="3584222"/>
            <a:chOff x="1889760" y="2255329"/>
            <a:chExt cx="472440" cy="3584222"/>
          </a:xfrm>
        </p:grpSpPr>
        <p:grpSp>
          <p:nvGrpSpPr>
            <p:cNvPr id="9" name="Group 8">
              <a:extLst>
                <a:ext uri="{FF2B5EF4-FFF2-40B4-BE49-F238E27FC236}">
                  <a16:creationId xmlns:a16="http://schemas.microsoft.com/office/drawing/2014/main" id="{E03C7269-C89A-46AA-BDB7-4395B1F36BD7}"/>
                </a:ext>
              </a:extLst>
            </p:cNvPr>
            <p:cNvGrpSpPr/>
            <p:nvPr/>
          </p:nvGrpSpPr>
          <p:grpSpPr>
            <a:xfrm>
              <a:off x="1889760" y="2255329"/>
              <a:ext cx="0" cy="3584222"/>
              <a:chOff x="1981200" y="2099516"/>
              <a:chExt cx="0" cy="3584222"/>
            </a:xfrm>
          </p:grpSpPr>
          <p:cxnSp>
            <p:nvCxnSpPr>
              <p:cNvPr id="5" name="Straight Arrow Connector 4">
                <a:extLst>
                  <a:ext uri="{FF2B5EF4-FFF2-40B4-BE49-F238E27FC236}">
                    <a16:creationId xmlns:a16="http://schemas.microsoft.com/office/drawing/2014/main" id="{BC7160DC-428B-4FC9-8594-6172062825BE}"/>
                  </a:ext>
                </a:extLst>
              </p:cNvPr>
              <p:cNvCxnSpPr>
                <a:cxnSpLocks/>
              </p:cNvCxnSpPr>
              <p:nvPr/>
            </p:nvCxnSpPr>
            <p:spPr>
              <a:xfrm flipV="1">
                <a:off x="1981200" y="4963738"/>
                <a:ext cx="0" cy="720000"/>
              </a:xfrm>
              <a:prstGeom prst="straightConnector1">
                <a:avLst/>
              </a:prstGeom>
              <a:ln w="25400">
                <a:solidFill>
                  <a:srgbClr val="01A0DF"/>
                </a:solidFill>
                <a:tailEnd type="stealth" w="lg" len="lg"/>
              </a:ln>
              <a:effectLst>
                <a:glow rad="254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C6E4FA0-A91F-4247-BE86-5DD430B60618}"/>
                  </a:ext>
                </a:extLst>
              </p:cNvPr>
              <p:cNvCxnSpPr>
                <a:cxnSpLocks/>
              </p:cNvCxnSpPr>
              <p:nvPr/>
            </p:nvCxnSpPr>
            <p:spPr>
              <a:xfrm flipV="1">
                <a:off x="1981200" y="2099516"/>
                <a:ext cx="0" cy="2880000"/>
              </a:xfrm>
              <a:prstGeom prst="straightConnector1">
                <a:avLst/>
              </a:prstGeom>
              <a:ln w="25400">
                <a:solidFill>
                  <a:srgbClr val="01A0DF"/>
                </a:solidFill>
                <a:tailEnd type="none"/>
              </a:ln>
              <a:effectLst>
                <a:glow rad="254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87B03120-2814-4A7C-B0BA-289E99BA2527}"/>
                </a:ext>
              </a:extLst>
            </p:cNvPr>
            <p:cNvGrpSpPr/>
            <p:nvPr/>
          </p:nvGrpSpPr>
          <p:grpSpPr>
            <a:xfrm rot="10800000">
              <a:off x="2362200" y="2255329"/>
              <a:ext cx="0" cy="3584222"/>
              <a:chOff x="1981200" y="2099516"/>
              <a:chExt cx="0" cy="3584222"/>
            </a:xfrm>
          </p:grpSpPr>
          <p:cxnSp>
            <p:nvCxnSpPr>
              <p:cNvPr id="42" name="Straight Arrow Connector 41">
                <a:extLst>
                  <a:ext uri="{FF2B5EF4-FFF2-40B4-BE49-F238E27FC236}">
                    <a16:creationId xmlns:a16="http://schemas.microsoft.com/office/drawing/2014/main" id="{12214097-826E-4757-877E-AFC7EBFDDE3E}"/>
                  </a:ext>
                </a:extLst>
              </p:cNvPr>
              <p:cNvCxnSpPr>
                <a:cxnSpLocks/>
              </p:cNvCxnSpPr>
              <p:nvPr/>
            </p:nvCxnSpPr>
            <p:spPr>
              <a:xfrm flipV="1">
                <a:off x="1981200" y="4963738"/>
                <a:ext cx="0" cy="720000"/>
              </a:xfrm>
              <a:prstGeom prst="straightConnector1">
                <a:avLst/>
              </a:prstGeom>
              <a:ln w="25400">
                <a:solidFill>
                  <a:srgbClr val="01A0DF"/>
                </a:solidFill>
                <a:tailEnd type="stealth" w="lg" len="lg"/>
              </a:ln>
              <a:effectLst>
                <a:glow rad="254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070EEF8-924B-45C3-9202-7360F29FC2B4}"/>
                  </a:ext>
                </a:extLst>
              </p:cNvPr>
              <p:cNvCxnSpPr>
                <a:cxnSpLocks/>
              </p:cNvCxnSpPr>
              <p:nvPr/>
            </p:nvCxnSpPr>
            <p:spPr>
              <a:xfrm flipV="1">
                <a:off x="1981200" y="2099516"/>
                <a:ext cx="0" cy="2880000"/>
              </a:xfrm>
              <a:prstGeom prst="straightConnector1">
                <a:avLst/>
              </a:prstGeom>
              <a:ln w="25400">
                <a:solidFill>
                  <a:srgbClr val="01A0DF"/>
                </a:solidFill>
                <a:tailEnd type="none"/>
              </a:ln>
              <a:effectLst>
                <a:glow rad="254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grpSp>
      <p:grpSp>
        <p:nvGrpSpPr>
          <p:cNvPr id="10" name="Group 9">
            <a:extLst>
              <a:ext uri="{FF2B5EF4-FFF2-40B4-BE49-F238E27FC236}">
                <a16:creationId xmlns:a16="http://schemas.microsoft.com/office/drawing/2014/main" id="{396CC2A4-2680-4379-BEA9-EF3DA1FC9883}"/>
              </a:ext>
            </a:extLst>
          </p:cNvPr>
          <p:cNvGrpSpPr/>
          <p:nvPr/>
        </p:nvGrpSpPr>
        <p:grpSpPr>
          <a:xfrm rot="16200000">
            <a:off x="6492978" y="1555691"/>
            <a:ext cx="472440" cy="3584222"/>
            <a:chOff x="2042160" y="2407729"/>
            <a:chExt cx="472440" cy="3584222"/>
          </a:xfrm>
        </p:grpSpPr>
        <p:grpSp>
          <p:nvGrpSpPr>
            <p:cNvPr id="45" name="Group 44">
              <a:extLst>
                <a:ext uri="{FF2B5EF4-FFF2-40B4-BE49-F238E27FC236}">
                  <a16:creationId xmlns:a16="http://schemas.microsoft.com/office/drawing/2014/main" id="{1CC0D5BD-3334-4227-83D8-6820D78D0CFF}"/>
                </a:ext>
              </a:extLst>
            </p:cNvPr>
            <p:cNvGrpSpPr/>
            <p:nvPr/>
          </p:nvGrpSpPr>
          <p:grpSpPr>
            <a:xfrm>
              <a:off x="2042160" y="2407729"/>
              <a:ext cx="0" cy="3584222"/>
              <a:chOff x="1981200" y="2099516"/>
              <a:chExt cx="0" cy="3584222"/>
            </a:xfrm>
          </p:grpSpPr>
          <p:cxnSp>
            <p:nvCxnSpPr>
              <p:cNvPr id="46" name="Straight Arrow Connector 45">
                <a:extLst>
                  <a:ext uri="{FF2B5EF4-FFF2-40B4-BE49-F238E27FC236}">
                    <a16:creationId xmlns:a16="http://schemas.microsoft.com/office/drawing/2014/main" id="{4C535E37-BF04-42AD-9329-755EF0DAF45E}"/>
                  </a:ext>
                </a:extLst>
              </p:cNvPr>
              <p:cNvCxnSpPr>
                <a:cxnSpLocks/>
              </p:cNvCxnSpPr>
              <p:nvPr/>
            </p:nvCxnSpPr>
            <p:spPr>
              <a:xfrm flipV="1">
                <a:off x="1981200" y="4963738"/>
                <a:ext cx="0" cy="720000"/>
              </a:xfrm>
              <a:prstGeom prst="straightConnector1">
                <a:avLst/>
              </a:prstGeom>
              <a:ln w="25400">
                <a:solidFill>
                  <a:srgbClr val="01A0DF"/>
                </a:solidFill>
                <a:tailEnd type="stealth" w="lg" len="lg"/>
              </a:ln>
              <a:effectLst>
                <a:glow rad="254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50CEA4C9-46FC-4A47-A40D-B6A18E1A8631}"/>
                  </a:ext>
                </a:extLst>
              </p:cNvPr>
              <p:cNvCxnSpPr>
                <a:cxnSpLocks/>
              </p:cNvCxnSpPr>
              <p:nvPr/>
            </p:nvCxnSpPr>
            <p:spPr>
              <a:xfrm flipV="1">
                <a:off x="1981200" y="2099516"/>
                <a:ext cx="0" cy="2880000"/>
              </a:xfrm>
              <a:prstGeom prst="straightConnector1">
                <a:avLst/>
              </a:prstGeom>
              <a:ln w="25400">
                <a:solidFill>
                  <a:srgbClr val="01A0DF"/>
                </a:solidFill>
                <a:tailEnd type="none"/>
              </a:ln>
              <a:effectLst>
                <a:glow rad="254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722CD7DC-333B-4EEB-B154-1780B550EE8B}"/>
                </a:ext>
              </a:extLst>
            </p:cNvPr>
            <p:cNvGrpSpPr/>
            <p:nvPr/>
          </p:nvGrpSpPr>
          <p:grpSpPr>
            <a:xfrm rot="10800000">
              <a:off x="2514600" y="2407729"/>
              <a:ext cx="0" cy="3584222"/>
              <a:chOff x="1981200" y="2099516"/>
              <a:chExt cx="0" cy="3584222"/>
            </a:xfrm>
          </p:grpSpPr>
          <p:cxnSp>
            <p:nvCxnSpPr>
              <p:cNvPr id="49" name="Straight Arrow Connector 48">
                <a:extLst>
                  <a:ext uri="{FF2B5EF4-FFF2-40B4-BE49-F238E27FC236}">
                    <a16:creationId xmlns:a16="http://schemas.microsoft.com/office/drawing/2014/main" id="{4985A156-EFD2-47D4-884B-77F8A988F9DD}"/>
                  </a:ext>
                </a:extLst>
              </p:cNvPr>
              <p:cNvCxnSpPr>
                <a:cxnSpLocks/>
              </p:cNvCxnSpPr>
              <p:nvPr/>
            </p:nvCxnSpPr>
            <p:spPr>
              <a:xfrm flipV="1">
                <a:off x="1981200" y="4963738"/>
                <a:ext cx="0" cy="720000"/>
              </a:xfrm>
              <a:prstGeom prst="straightConnector1">
                <a:avLst/>
              </a:prstGeom>
              <a:ln w="25400">
                <a:solidFill>
                  <a:srgbClr val="01A0DF"/>
                </a:solidFill>
                <a:tailEnd type="stealth" w="lg" len="lg"/>
              </a:ln>
              <a:effectLst>
                <a:glow rad="254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5FE7826-0E57-472B-B6F3-0EA62FFD322C}"/>
                  </a:ext>
                </a:extLst>
              </p:cNvPr>
              <p:cNvCxnSpPr>
                <a:cxnSpLocks/>
              </p:cNvCxnSpPr>
              <p:nvPr/>
            </p:nvCxnSpPr>
            <p:spPr>
              <a:xfrm flipV="1">
                <a:off x="1981200" y="2099516"/>
                <a:ext cx="0" cy="2880000"/>
              </a:xfrm>
              <a:prstGeom prst="straightConnector1">
                <a:avLst/>
              </a:prstGeom>
              <a:ln w="25400">
                <a:solidFill>
                  <a:srgbClr val="01A0DF"/>
                </a:solidFill>
                <a:tailEnd type="none"/>
              </a:ln>
              <a:effectLst>
                <a:glow rad="254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grpSp>
      <p:grpSp>
        <p:nvGrpSpPr>
          <p:cNvPr id="51" name="Group 50">
            <a:extLst>
              <a:ext uri="{FF2B5EF4-FFF2-40B4-BE49-F238E27FC236}">
                <a16:creationId xmlns:a16="http://schemas.microsoft.com/office/drawing/2014/main" id="{CFE8E52F-C6A4-4593-9477-FD0959D18D44}"/>
              </a:ext>
            </a:extLst>
          </p:cNvPr>
          <p:cNvGrpSpPr>
            <a:grpSpLocks noChangeAspect="1"/>
          </p:cNvGrpSpPr>
          <p:nvPr/>
        </p:nvGrpSpPr>
        <p:grpSpPr>
          <a:xfrm rot="5400000">
            <a:off x="4881938" y="2747665"/>
            <a:ext cx="304788" cy="720000"/>
            <a:chOff x="6402587" y="4701874"/>
            <a:chExt cx="455103" cy="1075089"/>
          </a:xfrm>
        </p:grpSpPr>
        <p:sp>
          <p:nvSpPr>
            <p:cNvPr id="52" name="Freeform: Shape 51">
              <a:extLst>
                <a:ext uri="{FF2B5EF4-FFF2-40B4-BE49-F238E27FC236}">
                  <a16:creationId xmlns:a16="http://schemas.microsoft.com/office/drawing/2014/main" id="{28068290-684F-4C20-8D93-5748E74F6366}"/>
                </a:ext>
              </a:extLst>
            </p:cNvPr>
            <p:cNvSpPr/>
            <p:nvPr/>
          </p:nvSpPr>
          <p:spPr>
            <a:xfrm>
              <a:off x="6402587" y="4701874"/>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F880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Freeform: Shape 52">
              <a:extLst>
                <a:ext uri="{FF2B5EF4-FFF2-40B4-BE49-F238E27FC236}">
                  <a16:creationId xmlns:a16="http://schemas.microsoft.com/office/drawing/2014/main" id="{2A26B063-8994-44D8-BC69-4F4892DBE36C}"/>
                </a:ext>
              </a:extLst>
            </p:cNvPr>
            <p:cNvSpPr/>
            <p:nvPr/>
          </p:nvSpPr>
          <p:spPr>
            <a:xfrm>
              <a:off x="6429395" y="4732562"/>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Freeform: Shape 53">
              <a:extLst>
                <a:ext uri="{FF2B5EF4-FFF2-40B4-BE49-F238E27FC236}">
                  <a16:creationId xmlns:a16="http://schemas.microsoft.com/office/drawing/2014/main" id="{8A6868A0-A490-4631-8C42-287AC1F24946}"/>
                </a:ext>
              </a:extLst>
            </p:cNvPr>
            <p:cNvSpPr/>
            <p:nvPr/>
          </p:nvSpPr>
          <p:spPr>
            <a:xfrm>
              <a:off x="6420544" y="4987624"/>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Freeform: Shape 54">
              <a:extLst>
                <a:ext uri="{FF2B5EF4-FFF2-40B4-BE49-F238E27FC236}">
                  <a16:creationId xmlns:a16="http://schemas.microsoft.com/office/drawing/2014/main" id="{B633D1FF-9BA0-4423-A110-A2FC59E9AEC5}"/>
                </a:ext>
              </a:extLst>
            </p:cNvPr>
            <p:cNvSpPr/>
            <p:nvPr/>
          </p:nvSpPr>
          <p:spPr>
            <a:xfrm>
              <a:off x="6421450" y="5092399"/>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Freeform: Shape 55">
              <a:extLst>
                <a:ext uri="{FF2B5EF4-FFF2-40B4-BE49-F238E27FC236}">
                  <a16:creationId xmlns:a16="http://schemas.microsoft.com/office/drawing/2014/main" id="{1D276495-7767-4352-A5CB-5AFC899D4F69}"/>
                </a:ext>
              </a:extLst>
            </p:cNvPr>
            <p:cNvSpPr/>
            <p:nvPr/>
          </p:nvSpPr>
          <p:spPr>
            <a:xfrm>
              <a:off x="6443959" y="5440024"/>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7" name="Freeform: Shape 56">
              <a:extLst>
                <a:ext uri="{FF2B5EF4-FFF2-40B4-BE49-F238E27FC236}">
                  <a16:creationId xmlns:a16="http://schemas.microsoft.com/office/drawing/2014/main" id="{E8B29231-7AD7-46AC-9BA5-4D7E080792CA}"/>
                </a:ext>
              </a:extLst>
            </p:cNvPr>
            <p:cNvSpPr/>
            <p:nvPr/>
          </p:nvSpPr>
          <p:spPr>
            <a:xfrm flipH="1">
              <a:off x="6627291" y="4701874"/>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F880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Freeform: Shape 57">
              <a:extLst>
                <a:ext uri="{FF2B5EF4-FFF2-40B4-BE49-F238E27FC236}">
                  <a16:creationId xmlns:a16="http://schemas.microsoft.com/office/drawing/2014/main" id="{F702173F-0E3B-47E3-83E1-5A602295D1E4}"/>
                </a:ext>
              </a:extLst>
            </p:cNvPr>
            <p:cNvSpPr/>
            <p:nvPr/>
          </p:nvSpPr>
          <p:spPr>
            <a:xfrm flipH="1">
              <a:off x="6754073" y="4732562"/>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 name="Freeform: Shape 58">
              <a:extLst>
                <a:ext uri="{FF2B5EF4-FFF2-40B4-BE49-F238E27FC236}">
                  <a16:creationId xmlns:a16="http://schemas.microsoft.com/office/drawing/2014/main" id="{34675C7C-BC64-42CA-8903-D088F773B9A9}"/>
                </a:ext>
              </a:extLst>
            </p:cNvPr>
            <p:cNvSpPr/>
            <p:nvPr/>
          </p:nvSpPr>
          <p:spPr>
            <a:xfrm flipH="1">
              <a:off x="6624910" y="4987624"/>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 name="Freeform: Shape 59">
              <a:extLst>
                <a:ext uri="{FF2B5EF4-FFF2-40B4-BE49-F238E27FC236}">
                  <a16:creationId xmlns:a16="http://schemas.microsoft.com/office/drawing/2014/main" id="{AF5A4776-7B64-47E4-BCC8-3FCA2D85FFED}"/>
                </a:ext>
              </a:extLst>
            </p:cNvPr>
            <p:cNvSpPr/>
            <p:nvPr/>
          </p:nvSpPr>
          <p:spPr>
            <a:xfrm flipH="1">
              <a:off x="6791219" y="5092399"/>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1" name="Freeform: Shape 60">
              <a:extLst>
                <a:ext uri="{FF2B5EF4-FFF2-40B4-BE49-F238E27FC236}">
                  <a16:creationId xmlns:a16="http://schemas.microsoft.com/office/drawing/2014/main" id="{147332C7-F1A3-42E7-AB26-78D8229B8F24}"/>
                </a:ext>
              </a:extLst>
            </p:cNvPr>
            <p:cNvSpPr/>
            <p:nvPr/>
          </p:nvSpPr>
          <p:spPr>
            <a:xfrm flipH="1">
              <a:off x="6624909" y="5440024"/>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62" name="Group 61">
            <a:extLst>
              <a:ext uri="{FF2B5EF4-FFF2-40B4-BE49-F238E27FC236}">
                <a16:creationId xmlns:a16="http://schemas.microsoft.com/office/drawing/2014/main" id="{5886D5DB-1879-465D-991D-4229BBC91182}"/>
              </a:ext>
            </a:extLst>
          </p:cNvPr>
          <p:cNvGrpSpPr>
            <a:grpSpLocks noChangeAspect="1"/>
          </p:cNvGrpSpPr>
          <p:nvPr/>
        </p:nvGrpSpPr>
        <p:grpSpPr>
          <a:xfrm>
            <a:off x="6355375" y="4713218"/>
            <a:ext cx="304788" cy="720000"/>
            <a:chOff x="5709707" y="4545807"/>
            <a:chExt cx="455103" cy="1075089"/>
          </a:xfrm>
        </p:grpSpPr>
        <p:sp>
          <p:nvSpPr>
            <p:cNvPr id="63" name="Freeform: Shape 62">
              <a:extLst>
                <a:ext uri="{FF2B5EF4-FFF2-40B4-BE49-F238E27FC236}">
                  <a16:creationId xmlns:a16="http://schemas.microsoft.com/office/drawing/2014/main" id="{1650E66E-85A7-405D-A81F-8356F8898B27}"/>
                </a:ext>
              </a:extLst>
            </p:cNvPr>
            <p:cNvSpPr/>
            <p:nvPr/>
          </p:nvSpPr>
          <p:spPr>
            <a:xfrm>
              <a:off x="5709707" y="4545807"/>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4" name="Freeform: Shape 63">
              <a:extLst>
                <a:ext uri="{FF2B5EF4-FFF2-40B4-BE49-F238E27FC236}">
                  <a16:creationId xmlns:a16="http://schemas.microsoft.com/office/drawing/2014/main" id="{5B20DAD1-E7F6-4EFD-AD9C-B5ADA0B6BB8A}"/>
                </a:ext>
              </a:extLst>
            </p:cNvPr>
            <p:cNvSpPr/>
            <p:nvPr/>
          </p:nvSpPr>
          <p:spPr>
            <a:xfrm>
              <a:off x="5736515" y="4576495"/>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 name="Freeform: Shape 64">
              <a:extLst>
                <a:ext uri="{FF2B5EF4-FFF2-40B4-BE49-F238E27FC236}">
                  <a16:creationId xmlns:a16="http://schemas.microsoft.com/office/drawing/2014/main" id="{4DB5805C-E575-4DC3-BA25-13CB7386E0A1}"/>
                </a:ext>
              </a:extLst>
            </p:cNvPr>
            <p:cNvSpPr/>
            <p:nvPr/>
          </p:nvSpPr>
          <p:spPr>
            <a:xfrm>
              <a:off x="5727664" y="4831557"/>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Freeform: Shape 65">
              <a:extLst>
                <a:ext uri="{FF2B5EF4-FFF2-40B4-BE49-F238E27FC236}">
                  <a16:creationId xmlns:a16="http://schemas.microsoft.com/office/drawing/2014/main" id="{F5A8FB51-9C65-4AA0-B998-98A4E5BFFC1B}"/>
                </a:ext>
              </a:extLst>
            </p:cNvPr>
            <p:cNvSpPr/>
            <p:nvPr/>
          </p:nvSpPr>
          <p:spPr>
            <a:xfrm>
              <a:off x="5728570" y="4936332"/>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Freeform: Shape 66">
              <a:extLst>
                <a:ext uri="{FF2B5EF4-FFF2-40B4-BE49-F238E27FC236}">
                  <a16:creationId xmlns:a16="http://schemas.microsoft.com/office/drawing/2014/main" id="{FC0A5A8E-8A14-43F5-8D9C-A5EF945CD407}"/>
                </a:ext>
              </a:extLst>
            </p:cNvPr>
            <p:cNvSpPr/>
            <p:nvPr/>
          </p:nvSpPr>
          <p:spPr>
            <a:xfrm>
              <a:off x="5751079" y="5283957"/>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Freeform: Shape 67">
              <a:extLst>
                <a:ext uri="{FF2B5EF4-FFF2-40B4-BE49-F238E27FC236}">
                  <a16:creationId xmlns:a16="http://schemas.microsoft.com/office/drawing/2014/main" id="{C72C123A-85BD-47AA-AB56-20FC0D0BA2A8}"/>
                </a:ext>
              </a:extLst>
            </p:cNvPr>
            <p:cNvSpPr/>
            <p:nvPr/>
          </p:nvSpPr>
          <p:spPr>
            <a:xfrm flipH="1">
              <a:off x="5934411" y="4545807"/>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Freeform: Shape 68">
              <a:extLst>
                <a:ext uri="{FF2B5EF4-FFF2-40B4-BE49-F238E27FC236}">
                  <a16:creationId xmlns:a16="http://schemas.microsoft.com/office/drawing/2014/main" id="{DD9F180B-951A-4818-9E52-0BF6150F7028}"/>
                </a:ext>
              </a:extLst>
            </p:cNvPr>
            <p:cNvSpPr/>
            <p:nvPr/>
          </p:nvSpPr>
          <p:spPr>
            <a:xfrm flipH="1">
              <a:off x="6061193" y="4576495"/>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Freeform: Shape 69">
              <a:extLst>
                <a:ext uri="{FF2B5EF4-FFF2-40B4-BE49-F238E27FC236}">
                  <a16:creationId xmlns:a16="http://schemas.microsoft.com/office/drawing/2014/main" id="{ECE7028B-A54C-4F7E-B04D-2094B093FD7D}"/>
                </a:ext>
              </a:extLst>
            </p:cNvPr>
            <p:cNvSpPr/>
            <p:nvPr/>
          </p:nvSpPr>
          <p:spPr>
            <a:xfrm flipH="1">
              <a:off x="5932030" y="4831557"/>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Freeform: Shape 70">
              <a:extLst>
                <a:ext uri="{FF2B5EF4-FFF2-40B4-BE49-F238E27FC236}">
                  <a16:creationId xmlns:a16="http://schemas.microsoft.com/office/drawing/2014/main" id="{22A2D6F8-3722-4761-A988-FA719D34FE0B}"/>
                </a:ext>
              </a:extLst>
            </p:cNvPr>
            <p:cNvSpPr/>
            <p:nvPr/>
          </p:nvSpPr>
          <p:spPr>
            <a:xfrm flipH="1">
              <a:off x="6098339" y="4936332"/>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Freeform: Shape 71">
              <a:extLst>
                <a:ext uri="{FF2B5EF4-FFF2-40B4-BE49-F238E27FC236}">
                  <a16:creationId xmlns:a16="http://schemas.microsoft.com/office/drawing/2014/main" id="{BEFDC4CE-DCD2-4322-9783-F5B281FDFBB8}"/>
                </a:ext>
              </a:extLst>
            </p:cNvPr>
            <p:cNvSpPr/>
            <p:nvPr/>
          </p:nvSpPr>
          <p:spPr>
            <a:xfrm flipH="1">
              <a:off x="5932029" y="5283957"/>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73" name="Arrow: Chevron 72">
            <a:extLst>
              <a:ext uri="{FF2B5EF4-FFF2-40B4-BE49-F238E27FC236}">
                <a16:creationId xmlns:a16="http://schemas.microsoft.com/office/drawing/2014/main" id="{4331B320-9E9D-4641-8DF0-EA8A4E9EA61B}"/>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3_SNIP2_SLIDE_08_PARA_A">
            <a:hlinkClick r:id="" action="ppaction://media"/>
            <a:extLst>
              <a:ext uri="{FF2B5EF4-FFF2-40B4-BE49-F238E27FC236}">
                <a16:creationId xmlns:a16="http://schemas.microsoft.com/office/drawing/2014/main" id="{41FDDE04-FFF6-4185-8F02-87AE8CD2416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98854" y="0"/>
            <a:ext cx="609600" cy="609600"/>
          </a:xfrm>
          <a:prstGeom prst="rect">
            <a:avLst/>
          </a:prstGeom>
        </p:spPr>
      </p:pic>
      <p:pic>
        <p:nvPicPr>
          <p:cNvPr id="6" name="TAC_MOD3_SNIP2_SLIDE_08_PARA_B">
            <a:hlinkClick r:id="" action="ppaction://media"/>
            <a:extLst>
              <a:ext uri="{FF2B5EF4-FFF2-40B4-BE49-F238E27FC236}">
                <a16:creationId xmlns:a16="http://schemas.microsoft.com/office/drawing/2014/main" id="{EB5C1542-F60D-4AF7-ACD8-55C284993795}"/>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98854" y="770527"/>
            <a:ext cx="609600" cy="609600"/>
          </a:xfrm>
          <a:prstGeom prst="rect">
            <a:avLst/>
          </a:prstGeom>
        </p:spPr>
      </p:pic>
      <p:pic>
        <p:nvPicPr>
          <p:cNvPr id="7" name="TAC_MOD3_SNIP2_SLIDE_08_PARA_C">
            <a:hlinkClick r:id="" action="ppaction://media"/>
            <a:extLst>
              <a:ext uri="{FF2B5EF4-FFF2-40B4-BE49-F238E27FC236}">
                <a16:creationId xmlns:a16="http://schemas.microsoft.com/office/drawing/2014/main" id="{0919F274-DC70-48F4-BB11-6E89AE25EDC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298854" y="1545802"/>
            <a:ext cx="609600" cy="609600"/>
          </a:xfrm>
          <a:prstGeom prst="rect">
            <a:avLst/>
          </a:prstGeom>
        </p:spPr>
      </p:pic>
      <p:pic>
        <p:nvPicPr>
          <p:cNvPr id="8" name="TAC_MOD3_SNIP2_SLIDE_08_PARA_D">
            <a:hlinkClick r:id="" action="ppaction://media"/>
            <a:extLst>
              <a:ext uri="{FF2B5EF4-FFF2-40B4-BE49-F238E27FC236}">
                <a16:creationId xmlns:a16="http://schemas.microsoft.com/office/drawing/2014/main" id="{F01876EC-7144-408C-BD1E-7BB26445F717}"/>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298854" y="2321077"/>
            <a:ext cx="609600" cy="609600"/>
          </a:xfrm>
          <a:prstGeom prst="rect">
            <a:avLst/>
          </a:prstGeom>
        </p:spPr>
      </p:pic>
    </p:spTree>
    <p:extLst>
      <p:ext uri="{BB962C8B-B14F-4D97-AF65-F5344CB8AC3E}">
        <p14:creationId xmlns:p14="http://schemas.microsoft.com/office/powerpoint/2010/main" val="2628745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nodeType="withEffect">
                                  <p:stCondLst>
                                    <p:cond delay="25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25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75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500"/>
                                        <p:tgtEl>
                                          <p:spTgt spid="51"/>
                                        </p:tgtEl>
                                      </p:cBhvr>
                                    </p:animEffect>
                                  </p:childTnLst>
                                </p:cTn>
                              </p:par>
                              <p:par>
                                <p:cTn id="17" presetID="10" presetClass="entr" presetSubtype="0" fill="hold" nodeType="withEffect">
                                  <p:stCondLst>
                                    <p:cond delay="75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500"/>
                                        <p:tgtEl>
                                          <p:spTgt spid="62"/>
                                        </p:tgtEl>
                                      </p:cBhvr>
                                    </p:animEffect>
                                  </p:childTnLst>
                                </p:cTn>
                              </p:par>
                              <p:par>
                                <p:cTn id="20" presetID="1" presetClass="mediacall" presetSubtype="0" fill="hold" nodeType="withEffect">
                                  <p:stCondLst>
                                    <p:cond delay="1000"/>
                                  </p:stCondLst>
                                  <p:childTnLst>
                                    <p:cmd type="call" cmd="playFrom(0.0)">
                                      <p:cBhvr>
                                        <p:cTn id="21" dur="9671" fill="hold"/>
                                        <p:tgtEl>
                                          <p:spTgt spid="2"/>
                                        </p:tgtEl>
                                      </p:cBhvr>
                                    </p:cmd>
                                  </p:childTnLst>
                                </p:cTn>
                              </p:par>
                            </p:childTnLst>
                          </p:cTn>
                        </p:par>
                        <p:par>
                          <p:cTn id="22" fill="hold">
                            <p:stCondLst>
                              <p:cond delay="10671"/>
                            </p:stCondLst>
                            <p:childTnLst>
                              <p:par>
                                <p:cTn id="23" presetID="3" presetClass="mediacall" presetSubtype="0" fill="hold" nodeType="afterEffect">
                                  <p:stCondLst>
                                    <p:cond delay="500"/>
                                  </p:stCondLst>
                                  <p:childTnLst>
                                    <p:cmd type="call" cmd="stop">
                                      <p:cBhvr>
                                        <p:cTn id="24" dur="1" fill="hold"/>
                                        <p:tgtEl>
                                          <p:spTgt spid="2"/>
                                        </p:tgtEl>
                                      </p:cBhvr>
                                    </p:cmd>
                                  </p:childTnLst>
                                </p:cTn>
                              </p:par>
                              <p:par>
                                <p:cTn id="25" presetID="10" presetClass="entr" presetSubtype="0" fill="hold" grpId="0" nodeType="withEffect">
                                  <p:stCondLst>
                                    <p:cond delay="500"/>
                                  </p:stCondLst>
                                  <p:childTnLst>
                                    <p:set>
                                      <p:cBhvr>
                                        <p:cTn id="26" dur="1" fill="hold">
                                          <p:stCondLst>
                                            <p:cond delay="0"/>
                                          </p:stCondLst>
                                        </p:cTn>
                                        <p:tgtEl>
                                          <p:spTgt spid="73"/>
                                        </p:tgtEl>
                                        <p:attrNameLst>
                                          <p:attrName>style.visibility</p:attrName>
                                        </p:attrNameLst>
                                      </p:cBhvr>
                                      <p:to>
                                        <p:strVal val="visible"/>
                                      </p:to>
                                    </p:set>
                                    <p:animEffect transition="in" filter="fade">
                                      <p:cBhvr>
                                        <p:cTn id="27" dur="500"/>
                                        <p:tgtEl>
                                          <p:spTgt spid="7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xEl>
                                              <p:pRg st="1" end="1"/>
                                            </p:txEl>
                                          </p:spTgt>
                                        </p:tgtEl>
                                        <p:attrNameLst>
                                          <p:attrName>style.visibility</p:attrName>
                                        </p:attrNameLst>
                                      </p:cBhvr>
                                      <p:to>
                                        <p:strVal val="visible"/>
                                      </p:to>
                                    </p:set>
                                    <p:animEffect transition="in" filter="fade">
                                      <p:cBhvr>
                                        <p:cTn id="32" dur="500"/>
                                        <p:tgtEl>
                                          <p:spTgt spid="12">
                                            <p:txEl>
                                              <p:pRg st="1" end="1"/>
                                            </p:txEl>
                                          </p:spTgt>
                                        </p:tgtEl>
                                      </p:cBhvr>
                                    </p:animEffect>
                                  </p:childTnLst>
                                </p:cTn>
                              </p:par>
                              <p:par>
                                <p:cTn id="33" presetID="10" presetClass="exit" presetSubtype="0" fill="hold" nodeType="withEffect">
                                  <p:stCondLst>
                                    <p:cond delay="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51"/>
                                        </p:tgtEl>
                                      </p:cBhvr>
                                    </p:animEffect>
                                    <p:set>
                                      <p:cBhvr>
                                        <p:cTn id="41" dur="1" fill="hold">
                                          <p:stCondLst>
                                            <p:cond delay="499"/>
                                          </p:stCondLst>
                                        </p:cTn>
                                        <p:tgtEl>
                                          <p:spTgt spid="51"/>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62"/>
                                        </p:tgtEl>
                                      </p:cBhvr>
                                    </p:animEffect>
                                    <p:set>
                                      <p:cBhvr>
                                        <p:cTn id="44" dur="1" fill="hold">
                                          <p:stCondLst>
                                            <p:cond delay="499"/>
                                          </p:stCondLst>
                                        </p:cTn>
                                        <p:tgtEl>
                                          <p:spTgt spid="62"/>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73"/>
                                        </p:tgtEl>
                                      </p:cBhvr>
                                    </p:animEffect>
                                    <p:set>
                                      <p:cBhvr>
                                        <p:cTn id="47" dur="1" fill="hold">
                                          <p:stCondLst>
                                            <p:cond delay="499"/>
                                          </p:stCondLst>
                                        </p:cTn>
                                        <p:tgtEl>
                                          <p:spTgt spid="73"/>
                                        </p:tgtEl>
                                        <p:attrNameLst>
                                          <p:attrName>style.visibility</p:attrName>
                                        </p:attrNameLst>
                                      </p:cBhvr>
                                      <p:to>
                                        <p:strVal val="hidden"/>
                                      </p:to>
                                    </p:set>
                                  </p:childTnLst>
                                </p:cTn>
                              </p:par>
                              <p:par>
                                <p:cTn id="48" presetID="10" presetClass="entr" presetSubtype="0" fill="hold" nodeType="withEffect">
                                  <p:stCondLst>
                                    <p:cond delay="50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par>
                                <p:cTn id="51" presetID="10" presetClass="entr" presetSubtype="0" fill="hold" nodeType="withEffect">
                                  <p:stCondLst>
                                    <p:cond delay="500"/>
                                  </p:stCondLst>
                                  <p:childTnLst>
                                    <p:set>
                                      <p:cBhvr>
                                        <p:cTn id="52" dur="1" fill="hold">
                                          <p:stCondLst>
                                            <p:cond delay="0"/>
                                          </p:stCondLst>
                                        </p:cTn>
                                        <p:tgtEl>
                                          <p:spTgt spid="41"/>
                                        </p:tgtEl>
                                        <p:attrNameLst>
                                          <p:attrName>style.visibility</p:attrName>
                                        </p:attrNameLst>
                                      </p:cBhvr>
                                      <p:to>
                                        <p:strVal val="visible"/>
                                      </p:to>
                                    </p:set>
                                    <p:animEffect transition="in" filter="fade">
                                      <p:cBhvr>
                                        <p:cTn id="53" dur="500"/>
                                        <p:tgtEl>
                                          <p:spTgt spid="41"/>
                                        </p:tgtEl>
                                      </p:cBhvr>
                                    </p:animEffect>
                                  </p:childTnLst>
                                </p:cTn>
                              </p:par>
                              <p:par>
                                <p:cTn id="54" presetID="10" presetClass="entr" presetSubtype="0" fill="hold" nodeType="withEffect">
                                  <p:stCondLst>
                                    <p:cond delay="50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500"/>
                                        <p:tgtEl>
                                          <p:spTgt spid="26"/>
                                        </p:tgtEl>
                                      </p:cBhvr>
                                    </p:animEffect>
                                  </p:childTnLst>
                                </p:cTn>
                              </p:par>
                              <p:par>
                                <p:cTn id="57" presetID="10" presetClass="entr" presetSubtype="0" fill="hold" nodeType="withEffect">
                                  <p:stCondLst>
                                    <p:cond delay="50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500"/>
                                        <p:tgtEl>
                                          <p:spTgt spid="37"/>
                                        </p:tgtEl>
                                      </p:cBhvr>
                                    </p:animEffect>
                                  </p:childTnLst>
                                </p:cTn>
                              </p:par>
                              <p:par>
                                <p:cTn id="60" presetID="1" presetClass="mediacall" presetSubtype="0" fill="hold" nodeType="withEffect">
                                  <p:stCondLst>
                                    <p:cond delay="1000"/>
                                  </p:stCondLst>
                                  <p:childTnLst>
                                    <p:cmd type="call" cmd="playFrom(0.0)">
                                      <p:cBhvr>
                                        <p:cTn id="61" dur="24466" fill="hold"/>
                                        <p:tgtEl>
                                          <p:spTgt spid="6"/>
                                        </p:tgtEl>
                                      </p:cBhvr>
                                    </p:cmd>
                                  </p:childTnLst>
                                </p:cTn>
                              </p:par>
                            </p:childTnLst>
                          </p:cTn>
                        </p:par>
                        <p:par>
                          <p:cTn id="62" fill="hold">
                            <p:stCondLst>
                              <p:cond delay="25466"/>
                            </p:stCondLst>
                            <p:childTnLst>
                              <p:par>
                                <p:cTn id="63" presetID="3" presetClass="mediacall" presetSubtype="0" fill="hold" nodeType="afterEffect">
                                  <p:stCondLst>
                                    <p:cond delay="500"/>
                                  </p:stCondLst>
                                  <p:childTnLst>
                                    <p:cmd type="call" cmd="stop">
                                      <p:cBhvr>
                                        <p:cTn id="64" dur="1" fill="hold"/>
                                        <p:tgtEl>
                                          <p:spTgt spid="6"/>
                                        </p:tgtEl>
                                      </p:cBhvr>
                                    </p:cmd>
                                  </p:childTnLst>
                                </p:cTn>
                              </p:par>
                              <p:par>
                                <p:cTn id="65" presetID="10" presetClass="entr" presetSubtype="0" fill="hold" grpId="2" nodeType="withEffect">
                                  <p:stCondLst>
                                    <p:cond delay="500"/>
                                  </p:stCondLst>
                                  <p:childTnLst>
                                    <p:set>
                                      <p:cBhvr>
                                        <p:cTn id="66" dur="1" fill="hold">
                                          <p:stCondLst>
                                            <p:cond delay="0"/>
                                          </p:stCondLst>
                                        </p:cTn>
                                        <p:tgtEl>
                                          <p:spTgt spid="73"/>
                                        </p:tgtEl>
                                        <p:attrNameLst>
                                          <p:attrName>style.visibility</p:attrName>
                                        </p:attrNameLst>
                                      </p:cBhvr>
                                      <p:to>
                                        <p:strVal val="visible"/>
                                      </p:to>
                                    </p:set>
                                    <p:animEffect transition="in" filter="fade">
                                      <p:cBhvr>
                                        <p:cTn id="67" dur="500"/>
                                        <p:tgtEl>
                                          <p:spTgt spid="7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39"/>
                                        </p:tgtEl>
                                      </p:cBhvr>
                                    </p:animEffect>
                                    <p:set>
                                      <p:cBhvr>
                                        <p:cTn id="72" dur="1" fill="hold">
                                          <p:stCondLst>
                                            <p:cond delay="499"/>
                                          </p:stCondLst>
                                        </p:cTn>
                                        <p:tgtEl>
                                          <p:spTgt spid="39"/>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41"/>
                                        </p:tgtEl>
                                      </p:cBhvr>
                                    </p:animEffect>
                                    <p:set>
                                      <p:cBhvr>
                                        <p:cTn id="75" dur="1" fill="hold">
                                          <p:stCondLst>
                                            <p:cond delay="499"/>
                                          </p:stCondLst>
                                        </p:cTn>
                                        <p:tgtEl>
                                          <p:spTgt spid="41"/>
                                        </p:tgtEl>
                                        <p:attrNameLst>
                                          <p:attrName>style.visibility</p:attrName>
                                        </p:attrNameLst>
                                      </p:cBhvr>
                                      <p:to>
                                        <p:strVal val="hidden"/>
                                      </p:to>
                                    </p:set>
                                  </p:childTnLst>
                                </p:cTn>
                              </p:par>
                              <p:par>
                                <p:cTn id="76" presetID="10" presetClass="exit" presetSubtype="0" fill="hold" grpId="3" nodeType="withEffect">
                                  <p:stCondLst>
                                    <p:cond delay="0"/>
                                  </p:stCondLst>
                                  <p:childTnLst>
                                    <p:animEffect transition="out" filter="fade">
                                      <p:cBhvr>
                                        <p:cTn id="77" dur="500"/>
                                        <p:tgtEl>
                                          <p:spTgt spid="73"/>
                                        </p:tgtEl>
                                      </p:cBhvr>
                                    </p:animEffect>
                                    <p:set>
                                      <p:cBhvr>
                                        <p:cTn id="78" dur="1" fill="hold">
                                          <p:stCondLst>
                                            <p:cond delay="499"/>
                                          </p:stCondLst>
                                        </p:cTn>
                                        <p:tgtEl>
                                          <p:spTgt spid="73"/>
                                        </p:tgtEl>
                                        <p:attrNameLst>
                                          <p:attrName>style.visibility</p:attrName>
                                        </p:attrNameLst>
                                      </p:cBhvr>
                                      <p:to>
                                        <p:strVal val="hidden"/>
                                      </p:to>
                                    </p:set>
                                  </p:childTnLst>
                                </p:cTn>
                              </p:par>
                              <p:par>
                                <p:cTn id="79" presetID="42" presetClass="path" presetSubtype="0" accel="30000" decel="10000" fill="hold" nodeType="withEffect">
                                  <p:stCondLst>
                                    <p:cond delay="0"/>
                                  </p:stCondLst>
                                  <p:childTnLst>
                                    <p:animMotion origin="layout" path="M 1.66667E-6 -4.44444E-6 L -0.00052 -0.25254 " pathEditMode="relative" rAng="0" ptsTypes="AA">
                                      <p:cBhvr>
                                        <p:cTn id="80" dur="1000" fill="hold"/>
                                        <p:tgtEl>
                                          <p:spTgt spid="26"/>
                                        </p:tgtEl>
                                        <p:attrNameLst>
                                          <p:attrName>ppt_x</p:attrName>
                                          <p:attrName>ppt_y</p:attrName>
                                        </p:attrNameLst>
                                      </p:cBhvr>
                                      <p:rCtr x="-35" y="-12639"/>
                                    </p:animMotion>
                                  </p:childTnLst>
                                </p:cTn>
                              </p:par>
                              <p:par>
                                <p:cTn id="81" presetID="42" presetClass="path" presetSubtype="0" accel="30000" decel="10000" fill="hold" nodeType="withEffect">
                                  <p:stCondLst>
                                    <p:cond delay="0"/>
                                  </p:stCondLst>
                                  <p:childTnLst>
                                    <p:animMotion origin="layout" path="M 3.33333E-6 -4.81481E-6 L 0.12552 -4.81481E-6 " pathEditMode="relative" rAng="0" ptsTypes="AA">
                                      <p:cBhvr>
                                        <p:cTn id="82" dur="1000" fill="hold"/>
                                        <p:tgtEl>
                                          <p:spTgt spid="37"/>
                                        </p:tgtEl>
                                        <p:attrNameLst>
                                          <p:attrName>ppt_x</p:attrName>
                                          <p:attrName>ppt_y</p:attrName>
                                        </p:attrNameLst>
                                      </p:cBhvr>
                                      <p:rCtr x="6267" y="0"/>
                                    </p:animMotion>
                                  </p:childTnLst>
                                </p:cTn>
                              </p:par>
                              <p:par>
                                <p:cTn id="83" presetID="10" presetClass="entr" presetSubtype="0" fill="hold" grpId="0" nodeType="withEffect">
                                  <p:stCondLst>
                                    <p:cond delay="1000"/>
                                  </p:stCondLst>
                                  <p:childTnLst>
                                    <p:set>
                                      <p:cBhvr>
                                        <p:cTn id="84" dur="1" fill="hold">
                                          <p:stCondLst>
                                            <p:cond delay="0"/>
                                          </p:stCondLst>
                                        </p:cTn>
                                        <p:tgtEl>
                                          <p:spTgt spid="12">
                                            <p:txEl>
                                              <p:pRg st="2" end="2"/>
                                            </p:txEl>
                                          </p:spTgt>
                                        </p:tgtEl>
                                        <p:attrNameLst>
                                          <p:attrName>style.visibility</p:attrName>
                                        </p:attrNameLst>
                                      </p:cBhvr>
                                      <p:to>
                                        <p:strVal val="visible"/>
                                      </p:to>
                                    </p:set>
                                    <p:animEffect transition="in" filter="fade">
                                      <p:cBhvr>
                                        <p:cTn id="85" dur="500"/>
                                        <p:tgtEl>
                                          <p:spTgt spid="12">
                                            <p:txEl>
                                              <p:pRg st="2" end="2"/>
                                            </p:txEl>
                                          </p:spTgt>
                                        </p:tgtEl>
                                      </p:cBhvr>
                                    </p:animEffect>
                                  </p:childTnLst>
                                </p:cTn>
                              </p:par>
                              <p:par>
                                <p:cTn id="86" presetID="1" presetClass="mediacall" presetSubtype="0" fill="hold" nodeType="withEffect">
                                  <p:stCondLst>
                                    <p:cond delay="1000"/>
                                  </p:stCondLst>
                                  <p:childTnLst>
                                    <p:cmd type="call" cmd="playFrom(0.0)">
                                      <p:cBhvr>
                                        <p:cTn id="87" dur="30387" fill="hold"/>
                                        <p:tgtEl>
                                          <p:spTgt spid="7"/>
                                        </p:tgtEl>
                                      </p:cBhvr>
                                    </p:cmd>
                                  </p:childTnLst>
                                </p:cTn>
                              </p:par>
                            </p:childTnLst>
                          </p:cTn>
                        </p:par>
                        <p:par>
                          <p:cTn id="88" fill="hold">
                            <p:stCondLst>
                              <p:cond delay="31387"/>
                            </p:stCondLst>
                            <p:childTnLst>
                              <p:par>
                                <p:cTn id="89" presetID="3" presetClass="mediacall" presetSubtype="0" fill="hold" nodeType="afterEffect">
                                  <p:stCondLst>
                                    <p:cond delay="500"/>
                                  </p:stCondLst>
                                  <p:childTnLst>
                                    <p:cmd type="call" cmd="stop">
                                      <p:cBhvr>
                                        <p:cTn id="90" dur="1" fill="hold"/>
                                        <p:tgtEl>
                                          <p:spTgt spid="7"/>
                                        </p:tgtEl>
                                      </p:cBhvr>
                                    </p:cmd>
                                  </p:childTnLst>
                                </p:cTn>
                              </p:par>
                              <p:par>
                                <p:cTn id="91" presetID="10" presetClass="entr" presetSubtype="0" fill="hold" grpId="4" nodeType="withEffect">
                                  <p:stCondLst>
                                    <p:cond delay="500"/>
                                  </p:stCondLst>
                                  <p:childTnLst>
                                    <p:set>
                                      <p:cBhvr>
                                        <p:cTn id="92" dur="1" fill="hold">
                                          <p:stCondLst>
                                            <p:cond delay="0"/>
                                          </p:stCondLst>
                                        </p:cTn>
                                        <p:tgtEl>
                                          <p:spTgt spid="73"/>
                                        </p:tgtEl>
                                        <p:attrNameLst>
                                          <p:attrName>style.visibility</p:attrName>
                                        </p:attrNameLst>
                                      </p:cBhvr>
                                      <p:to>
                                        <p:strVal val="visible"/>
                                      </p:to>
                                    </p:set>
                                    <p:animEffect transition="in" filter="fade">
                                      <p:cBhvr>
                                        <p:cTn id="93" dur="500"/>
                                        <p:tgtEl>
                                          <p:spTgt spid="73"/>
                                        </p:tgtEl>
                                      </p:cBhvr>
                                    </p:animEffect>
                                  </p:childTnLst>
                                </p:cTn>
                              </p:par>
                            </p:childTnLst>
                          </p:cTn>
                        </p:par>
                      </p:childTnLst>
                    </p:cTn>
                  </p:par>
                  <p:par>
                    <p:cTn id="94" fill="hold">
                      <p:stCondLst>
                        <p:cond delay="indefinite"/>
                      </p:stCondLst>
                      <p:childTnLst>
                        <p:par>
                          <p:cTn id="95" fill="hold">
                            <p:stCondLst>
                              <p:cond delay="0"/>
                            </p:stCondLst>
                            <p:childTnLst>
                              <p:par>
                                <p:cTn id="96" presetID="57" presetClass="path" presetSubtype="0" accel="10000" decel="90000" fill="hold" nodeType="clickEffect">
                                  <p:stCondLst>
                                    <p:cond delay="0"/>
                                  </p:stCondLst>
                                  <p:childTnLst>
                                    <p:animMotion origin="layout" path="M 0.12552 -4.81481E-6 C 0.12552 -0.01388 0.14114 -0.04791 0.15625 -0.06736 C 0.16961 -0.08564 0.19166 -0.09884 0.20659 -0.1074 C 0.22152 -0.11597 0.23767 -0.11712 0.246 -0.11898 L 0.25468 -0.11898 " pathEditMode="relative" rAng="0" ptsTypes="AAAAA">
                                      <p:cBhvr>
                                        <p:cTn id="97" dur="1000" fill="hold"/>
                                        <p:tgtEl>
                                          <p:spTgt spid="37"/>
                                        </p:tgtEl>
                                        <p:attrNameLst>
                                          <p:attrName>ppt_x</p:attrName>
                                          <p:attrName>ppt_y</p:attrName>
                                        </p:attrNameLst>
                                      </p:cBhvr>
                                      <p:rCtr x="6458" y="-5949"/>
                                    </p:animMotion>
                                  </p:childTnLst>
                                </p:cTn>
                              </p:par>
                              <p:par>
                                <p:cTn id="98" presetID="8" presetClass="emph" presetSubtype="0" decel="25000" fill="hold" nodeType="withEffect">
                                  <p:stCondLst>
                                    <p:cond delay="0"/>
                                  </p:stCondLst>
                                  <p:childTnLst>
                                    <p:animRot by="8880000">
                                      <p:cBhvr>
                                        <p:cTn id="99" dur="800" fill="hold"/>
                                        <p:tgtEl>
                                          <p:spTgt spid="37"/>
                                        </p:tgtEl>
                                        <p:attrNameLst>
                                          <p:attrName>r</p:attrName>
                                        </p:attrNameLst>
                                      </p:cBhvr>
                                    </p:animRot>
                                  </p:childTnLst>
                                </p:cTn>
                              </p:par>
                              <p:par>
                                <p:cTn id="100" presetID="36" presetClass="path" presetSubtype="0" accel="10000" decel="90000" fill="hold" nodeType="withEffect">
                                  <p:stCondLst>
                                    <p:cond delay="0"/>
                                  </p:stCondLst>
                                  <p:childTnLst>
                                    <p:animMotion origin="layout" path="M -0.00052 -0.25254 C -0.00052 -0.30023 0.00035 -0.35393 -0.00347 -0.39652 C -0.00573 -0.43564 -0.01146 -0.45532 -0.01511 -0.47384 C -0.01875 -0.49189 -0.03507 -0.52662 -0.03958 -0.53356 C -0.04618 -0.53356 -0.03386 -0.5331 -0.04011 -0.5331 " pathEditMode="relative" rAng="0" ptsTypes="AAAAA">
                                      <p:cBhvr>
                                        <p:cTn id="101" dur="1000" fill="hold"/>
                                        <p:tgtEl>
                                          <p:spTgt spid="26"/>
                                        </p:tgtEl>
                                        <p:attrNameLst>
                                          <p:attrName>ppt_x</p:attrName>
                                          <p:attrName>ppt_y</p:attrName>
                                        </p:attrNameLst>
                                      </p:cBhvr>
                                      <p:rCtr x="-2066" y="-14051"/>
                                    </p:animMotion>
                                  </p:childTnLst>
                                </p:cTn>
                              </p:par>
                              <p:par>
                                <p:cTn id="102" presetID="8" presetClass="emph" presetSubtype="0" fill="hold" nodeType="withEffect">
                                  <p:stCondLst>
                                    <p:cond delay="0"/>
                                  </p:stCondLst>
                                  <p:childTnLst>
                                    <p:animRot by="-1800000">
                                      <p:cBhvr>
                                        <p:cTn id="103" dur="800" fill="hold"/>
                                        <p:tgtEl>
                                          <p:spTgt spid="26"/>
                                        </p:tgtEl>
                                        <p:attrNameLst>
                                          <p:attrName>r</p:attrName>
                                        </p:attrNameLst>
                                      </p:cBhvr>
                                    </p:animRot>
                                  </p:childTnLst>
                                </p:cTn>
                              </p:par>
                              <p:par>
                                <p:cTn id="104" presetID="10" presetClass="exit" presetSubtype="0" fill="hold" grpId="5" nodeType="withEffect">
                                  <p:stCondLst>
                                    <p:cond delay="0"/>
                                  </p:stCondLst>
                                  <p:childTnLst>
                                    <p:animEffect transition="out" filter="fade">
                                      <p:cBhvr>
                                        <p:cTn id="105" dur="500"/>
                                        <p:tgtEl>
                                          <p:spTgt spid="73"/>
                                        </p:tgtEl>
                                      </p:cBhvr>
                                    </p:animEffect>
                                    <p:set>
                                      <p:cBhvr>
                                        <p:cTn id="106" dur="1" fill="hold">
                                          <p:stCondLst>
                                            <p:cond delay="499"/>
                                          </p:stCondLst>
                                        </p:cTn>
                                        <p:tgtEl>
                                          <p:spTgt spid="73"/>
                                        </p:tgtEl>
                                        <p:attrNameLst>
                                          <p:attrName>style.visibility</p:attrName>
                                        </p:attrNameLst>
                                      </p:cBhvr>
                                      <p:to>
                                        <p:strVal val="hidden"/>
                                      </p:to>
                                    </p:set>
                                  </p:childTnLst>
                                </p:cTn>
                              </p:par>
                              <p:par>
                                <p:cTn id="107" presetID="1" presetClass="mediacall" presetSubtype="0" fill="hold" nodeType="withEffect">
                                  <p:stCondLst>
                                    <p:cond delay="1000"/>
                                  </p:stCondLst>
                                  <p:childTnLst>
                                    <p:cmd type="call" cmd="playFrom(0.0)">
                                      <p:cBhvr>
                                        <p:cTn id="108" dur="21492" fill="hold"/>
                                        <p:tgtEl>
                                          <p:spTgt spid="8"/>
                                        </p:tgtEl>
                                      </p:cBhvr>
                                    </p:cmd>
                                  </p:childTnLst>
                                </p:cTn>
                              </p:par>
                            </p:childTnLst>
                          </p:cTn>
                        </p:par>
                        <p:par>
                          <p:cTn id="109" fill="hold">
                            <p:stCondLst>
                              <p:cond delay="22492"/>
                            </p:stCondLst>
                            <p:childTnLst>
                              <p:par>
                                <p:cTn id="110" presetID="3" presetClass="mediacall" presetSubtype="0" fill="hold" nodeType="afterEffect">
                                  <p:stCondLst>
                                    <p:cond delay="500"/>
                                  </p:stCondLst>
                                  <p:childTnLst>
                                    <p:cmd type="call" cmd="stop">
                                      <p:cBhvr>
                                        <p:cTn id="111" dur="1" fill="hold"/>
                                        <p:tgtEl>
                                          <p:spTgt spid="8"/>
                                        </p:tgtEl>
                                      </p:cBhvr>
                                    </p:cmd>
                                  </p:childTnLst>
                                </p:cTn>
                              </p:par>
                              <p:par>
                                <p:cTn id="112" presetID="10" presetClass="entr" presetSubtype="0" fill="hold" grpId="6" nodeType="withEffect">
                                  <p:stCondLst>
                                    <p:cond delay="500"/>
                                  </p:stCondLst>
                                  <p:childTnLst>
                                    <p:set>
                                      <p:cBhvr>
                                        <p:cTn id="113" dur="1" fill="hold">
                                          <p:stCondLst>
                                            <p:cond delay="0"/>
                                          </p:stCondLst>
                                        </p:cTn>
                                        <p:tgtEl>
                                          <p:spTgt spid="73"/>
                                        </p:tgtEl>
                                        <p:attrNameLst>
                                          <p:attrName>style.visibility</p:attrName>
                                        </p:attrNameLst>
                                      </p:cBhvr>
                                      <p:to>
                                        <p:strVal val="visible"/>
                                      </p:to>
                                    </p:set>
                                    <p:animEffect transition="in" filter="fade">
                                      <p:cBhvr>
                                        <p:cTn id="114"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5" fill="hold" display="0">
                  <p:stCondLst>
                    <p:cond delay="indefinite"/>
                  </p:stCondLst>
                  <p:endCondLst>
                    <p:cond evt="onStopAudio" delay="0">
                      <p:tgtEl>
                        <p:sldTgt/>
                      </p:tgtEl>
                    </p:cond>
                  </p:endCondLst>
                </p:cTn>
                <p:tgtEl>
                  <p:spTgt spid="2"/>
                </p:tgtEl>
              </p:cMediaNode>
            </p:audio>
            <p:audio>
              <p:cMediaNode vol="80000">
                <p:cTn id="116" fill="hold" display="0">
                  <p:stCondLst>
                    <p:cond delay="indefinite"/>
                  </p:stCondLst>
                  <p:endCondLst>
                    <p:cond evt="onStopAudio" delay="0">
                      <p:tgtEl>
                        <p:sldTgt/>
                      </p:tgtEl>
                    </p:cond>
                  </p:endCondLst>
                </p:cTn>
                <p:tgtEl>
                  <p:spTgt spid="6"/>
                </p:tgtEl>
              </p:cMediaNode>
            </p:audio>
            <p:audio>
              <p:cMediaNode vol="80000">
                <p:cTn id="117" fill="hold" display="0">
                  <p:stCondLst>
                    <p:cond delay="indefinite"/>
                  </p:stCondLst>
                  <p:endCondLst>
                    <p:cond evt="onStopAudio" delay="0">
                      <p:tgtEl>
                        <p:sldTgt/>
                      </p:tgtEl>
                    </p:cond>
                  </p:endCondLst>
                </p:cTn>
                <p:tgtEl>
                  <p:spTgt spid="7"/>
                </p:tgtEl>
              </p:cMediaNode>
            </p:audio>
            <p:audio>
              <p:cMediaNode vol="80000">
                <p:cTn id="118" fill="hold" display="0">
                  <p:stCondLst>
                    <p:cond delay="indefinite"/>
                  </p:stCondLst>
                  <p:endCondLst>
                    <p:cond evt="onStopAudio" delay="0">
                      <p:tgtEl>
                        <p:sldTgt/>
                      </p:tgtEl>
                    </p:cond>
                  </p:endCondLst>
                </p:cTn>
                <p:tgtEl>
                  <p:spTgt spid="8"/>
                </p:tgtEl>
              </p:cMediaNode>
            </p:audio>
          </p:childTnLst>
        </p:cTn>
      </p:par>
    </p:tnLst>
    <p:bldLst>
      <p:bldP spid="12" grpId="0" uiExpand="1" build="p"/>
      <p:bldP spid="73" grpId="0" animBg="1"/>
      <p:bldP spid="73" grpId="1" animBg="1"/>
      <p:bldP spid="73" grpId="2" animBg="1"/>
      <p:bldP spid="73" grpId="3" animBg="1"/>
      <p:bldP spid="73" grpId="4" animBg="1"/>
      <p:bldP spid="73" grpId="5" animBg="1"/>
      <p:bldP spid="73" grpId="6"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51B04E98-213B-499D-A9B9-F4C4F1BAD85C}"/>
              </a:ext>
            </a:extLst>
          </p:cNvPr>
          <p:cNvSpPr>
            <a:spLocks noGrp="1"/>
          </p:cNvSpPr>
          <p:nvPr>
            <p:ph idx="1"/>
          </p:nvPr>
        </p:nvSpPr>
        <p:spPr/>
        <p:txBody>
          <a:bodyPr/>
          <a:lstStyle/>
          <a:p>
            <a:pPr marL="285750" indent="-285750">
              <a:buFont typeface="Arial" panose="020B0604020202020204" pitchFamily="34" charset="0"/>
              <a:buChar char="•"/>
            </a:pPr>
            <a:r>
              <a:rPr lang="en-AU" dirty="0"/>
              <a:t>Mass inequality</a:t>
            </a:r>
          </a:p>
          <a:p>
            <a:pPr marL="285750" indent="-285750">
              <a:buFont typeface="Arial" panose="020B0604020202020204" pitchFamily="34" charset="0"/>
              <a:buChar char="•"/>
            </a:pPr>
            <a:r>
              <a:rPr lang="en-AU" dirty="0"/>
              <a:t>Heavy vehicles</a:t>
            </a:r>
          </a:p>
          <a:p>
            <a:pPr marL="285750" indent="-285750">
              <a:buFont typeface="Arial" panose="020B0604020202020204" pitchFamily="34" charset="0"/>
              <a:buChar char="•"/>
            </a:pPr>
            <a:r>
              <a:rPr lang="en-AU" dirty="0"/>
              <a:t>Vulnerable road users</a:t>
            </a:r>
          </a:p>
        </p:txBody>
      </p:sp>
      <p:sp>
        <p:nvSpPr>
          <p:cNvPr id="8" name="Title 7">
            <a:extLst>
              <a:ext uri="{FF2B5EF4-FFF2-40B4-BE49-F238E27FC236}">
                <a16:creationId xmlns:a16="http://schemas.microsoft.com/office/drawing/2014/main" id="{4D17EBFC-4E5E-4561-A40C-A4E2FF558DAC}"/>
              </a:ext>
            </a:extLst>
          </p:cNvPr>
          <p:cNvSpPr>
            <a:spLocks noGrp="1"/>
          </p:cNvSpPr>
          <p:nvPr>
            <p:ph type="title"/>
          </p:nvPr>
        </p:nvSpPr>
        <p:spPr/>
        <p:txBody>
          <a:bodyPr/>
          <a:lstStyle/>
          <a:p>
            <a:r>
              <a:rPr lang="en-AU" dirty="0"/>
              <a:t>Mechanisms of harm</a:t>
            </a:r>
          </a:p>
        </p:txBody>
      </p:sp>
      <p:sp>
        <p:nvSpPr>
          <p:cNvPr id="4" name="Footer Placeholder 3">
            <a:extLst>
              <a:ext uri="{FF2B5EF4-FFF2-40B4-BE49-F238E27FC236}">
                <a16:creationId xmlns:a16="http://schemas.microsoft.com/office/drawing/2014/main" id="{4990DB87-79C6-4297-9D8B-D3B0993F6C03}"/>
              </a:ext>
            </a:extLst>
          </p:cNvPr>
          <p:cNvSpPr>
            <a:spLocks noGrp="1"/>
          </p:cNvSpPr>
          <p:nvPr>
            <p:ph type="ftr" sz="quarter" idx="10"/>
          </p:nvPr>
        </p:nvSpPr>
        <p:spPr/>
        <p:txBody>
          <a:bodyPr/>
          <a:lstStyle/>
          <a:p>
            <a:r>
              <a:rPr lang="en-US" dirty="0"/>
              <a:t>Module 3, Snippet 2</a:t>
            </a:r>
          </a:p>
        </p:txBody>
      </p:sp>
      <p:sp>
        <p:nvSpPr>
          <p:cNvPr id="12" name="Text Placeholder 11">
            <a:extLst>
              <a:ext uri="{FF2B5EF4-FFF2-40B4-BE49-F238E27FC236}">
                <a16:creationId xmlns:a16="http://schemas.microsoft.com/office/drawing/2014/main" id="{31317061-ACEB-46DC-9E03-FC0A28956920}"/>
              </a:ext>
            </a:extLst>
          </p:cNvPr>
          <p:cNvSpPr>
            <a:spLocks noGrp="1"/>
          </p:cNvSpPr>
          <p:nvPr>
            <p:ph type="body" sz="quarter" idx="14"/>
          </p:nvPr>
        </p:nvSpPr>
        <p:spPr/>
        <p:txBody>
          <a:bodyPr/>
          <a:lstStyle/>
          <a:p>
            <a:r>
              <a:rPr lang="en-AU" dirty="0"/>
              <a:t>Source: Centre for Automotive Safety Research</a:t>
            </a:r>
          </a:p>
        </p:txBody>
      </p:sp>
      <p:sp>
        <p:nvSpPr>
          <p:cNvPr id="7" name="Slide Number Placeholder 6">
            <a:extLst>
              <a:ext uri="{FF2B5EF4-FFF2-40B4-BE49-F238E27FC236}">
                <a16:creationId xmlns:a16="http://schemas.microsoft.com/office/drawing/2014/main" id="{02BF1D88-298E-4943-B166-BF1DA7769318}"/>
              </a:ext>
            </a:extLst>
          </p:cNvPr>
          <p:cNvSpPr>
            <a:spLocks noGrp="1"/>
          </p:cNvSpPr>
          <p:nvPr>
            <p:ph type="sldNum" sz="quarter" idx="11"/>
          </p:nvPr>
        </p:nvSpPr>
        <p:spPr/>
        <p:txBody>
          <a:bodyPr/>
          <a:lstStyle/>
          <a:p>
            <a:fld id="{A9D36E53-D99A-0F41-B3E8-EF235B9A2E23}" type="slidenum">
              <a:rPr lang="en-US" smtClean="0"/>
              <a:pPr/>
              <a:t>9</a:t>
            </a:fld>
            <a:endParaRPr lang="en-US" dirty="0"/>
          </a:p>
        </p:txBody>
      </p:sp>
      <p:sp>
        <p:nvSpPr>
          <p:cNvPr id="5" name="Text Placeholder 4">
            <a:extLst>
              <a:ext uri="{FF2B5EF4-FFF2-40B4-BE49-F238E27FC236}">
                <a16:creationId xmlns:a16="http://schemas.microsoft.com/office/drawing/2014/main" id="{B0685F21-54AD-4FD3-BB6F-D75DEEC804CD}"/>
              </a:ext>
            </a:extLst>
          </p:cNvPr>
          <p:cNvSpPr>
            <a:spLocks noGrp="1"/>
          </p:cNvSpPr>
          <p:nvPr>
            <p:ph type="body" sz="quarter" idx="15"/>
          </p:nvPr>
        </p:nvSpPr>
        <p:spPr/>
        <p:txBody>
          <a:bodyPr/>
          <a:lstStyle/>
          <a:p>
            <a:r>
              <a:rPr lang="en-AU" dirty="0"/>
              <a:t>Source: Centre for Automotive Safety Research</a:t>
            </a:r>
          </a:p>
        </p:txBody>
      </p:sp>
      <p:pic>
        <p:nvPicPr>
          <p:cNvPr id="10" name="Picture Placeholder 9" descr="A view of a city&#10;&#10;Description automatically generated">
            <a:extLst>
              <a:ext uri="{FF2B5EF4-FFF2-40B4-BE49-F238E27FC236}">
                <a16:creationId xmlns:a16="http://schemas.microsoft.com/office/drawing/2014/main" id="{3059C358-64C8-41BF-B253-419CD235CBCE}"/>
              </a:ext>
            </a:extLst>
          </p:cNvPr>
          <p:cNvPicPr>
            <a:picLocks noGrp="1" noChangeAspect="1"/>
          </p:cNvPicPr>
          <p:nvPr>
            <p:ph type="pic" sz="quarter" idx="12"/>
          </p:nvPr>
        </p:nvPicPr>
        <p:blipFill rotWithShape="1">
          <a:blip r:embed="rId9" cstate="screen">
            <a:extLst>
              <a:ext uri="{28A0092B-C50C-407E-A947-70E740481C1C}">
                <a14:useLocalDpi xmlns:a14="http://schemas.microsoft.com/office/drawing/2010/main"/>
              </a:ext>
            </a:extLst>
          </a:blip>
          <a:srcRect b="-426"/>
          <a:stretch/>
        </p:blipFill>
        <p:spPr>
          <a:xfrm>
            <a:off x="4649788" y="1221789"/>
            <a:ext cx="4494212" cy="2232000"/>
          </a:xfrm>
        </p:spPr>
      </p:pic>
      <p:pic>
        <p:nvPicPr>
          <p:cNvPr id="17" name="Picture Placeholder 16" descr="A car parked on the side of a road&#10;&#10;Description automatically generated">
            <a:extLst>
              <a:ext uri="{FF2B5EF4-FFF2-40B4-BE49-F238E27FC236}">
                <a16:creationId xmlns:a16="http://schemas.microsoft.com/office/drawing/2014/main" id="{1CF5B9E7-48E1-4696-909F-F9778583466E}"/>
              </a:ext>
            </a:extLst>
          </p:cNvPr>
          <p:cNvPicPr>
            <a:picLocks noGrp="1" noChangeAspect="1"/>
          </p:cNvPicPr>
          <p:nvPr>
            <p:ph type="pic" sz="quarter" idx="13"/>
          </p:nvPr>
        </p:nvPicPr>
        <p:blipFill>
          <a:blip r:embed="rId10" cstate="screen">
            <a:extLst>
              <a:ext uri="{28A0092B-C50C-407E-A947-70E740481C1C}">
                <a14:useLocalDpi xmlns:a14="http://schemas.microsoft.com/office/drawing/2010/main"/>
              </a:ext>
            </a:extLst>
          </a:blip>
          <a:srcRect/>
          <a:stretch>
            <a:fillRect/>
          </a:stretch>
        </p:blipFill>
        <p:spPr/>
      </p:pic>
      <p:sp>
        <p:nvSpPr>
          <p:cNvPr id="11" name="Arrow: Chevron 10">
            <a:extLst>
              <a:ext uri="{FF2B5EF4-FFF2-40B4-BE49-F238E27FC236}">
                <a16:creationId xmlns:a16="http://schemas.microsoft.com/office/drawing/2014/main" id="{E5593647-8C3A-4696-BE93-72C82375A37A}"/>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3_SNIP2_SLIDE_09_PARA_A">
            <a:hlinkClick r:id="" action="ppaction://media"/>
            <a:extLst>
              <a:ext uri="{FF2B5EF4-FFF2-40B4-BE49-F238E27FC236}">
                <a16:creationId xmlns:a16="http://schemas.microsoft.com/office/drawing/2014/main" id="{7CAF58DA-5CA9-4D1D-8150-206398DA5E6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367838" y="0"/>
            <a:ext cx="609600" cy="609600"/>
          </a:xfrm>
          <a:prstGeom prst="rect">
            <a:avLst/>
          </a:prstGeom>
        </p:spPr>
      </p:pic>
      <p:pic>
        <p:nvPicPr>
          <p:cNvPr id="3" name="TAC_MOD3_SNIP2_SLIDE_09_PARA_B">
            <a:hlinkClick r:id="" action="ppaction://media"/>
            <a:extLst>
              <a:ext uri="{FF2B5EF4-FFF2-40B4-BE49-F238E27FC236}">
                <a16:creationId xmlns:a16="http://schemas.microsoft.com/office/drawing/2014/main" id="{61DB8FE4-F016-408F-9159-412DE8082B2D}"/>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367838" y="773472"/>
            <a:ext cx="609600" cy="609600"/>
          </a:xfrm>
          <a:prstGeom prst="rect">
            <a:avLst/>
          </a:prstGeom>
        </p:spPr>
      </p:pic>
      <p:pic>
        <p:nvPicPr>
          <p:cNvPr id="6" name="TAC_MOD3_SNIP2_SLIDE_09_PARA_C">
            <a:hlinkClick r:id="" action="ppaction://media"/>
            <a:extLst>
              <a:ext uri="{FF2B5EF4-FFF2-40B4-BE49-F238E27FC236}">
                <a16:creationId xmlns:a16="http://schemas.microsoft.com/office/drawing/2014/main" id="{6BEBAA62-A170-48EF-8FF3-9AF30E42783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367838" y="1549593"/>
            <a:ext cx="609600" cy="609600"/>
          </a:xfrm>
          <a:prstGeom prst="rect">
            <a:avLst/>
          </a:prstGeom>
        </p:spPr>
      </p:pic>
    </p:spTree>
    <p:extLst>
      <p:ext uri="{BB962C8B-B14F-4D97-AF65-F5344CB8AC3E}">
        <p14:creationId xmlns:p14="http://schemas.microsoft.com/office/powerpoint/2010/main" val="288427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 presetClass="mediacall" presetSubtype="0" fill="hold" nodeType="withEffect">
                                  <p:stCondLst>
                                    <p:cond delay="1000"/>
                                  </p:stCondLst>
                                  <p:childTnLst>
                                    <p:cmd type="call" cmd="playFrom(0.0)">
                                      <p:cBhvr>
                                        <p:cTn id="15" dur="24596" fill="hold"/>
                                        <p:tgtEl>
                                          <p:spTgt spid="2"/>
                                        </p:tgtEl>
                                      </p:cBhvr>
                                    </p:cmd>
                                  </p:childTnLst>
                                </p:cTn>
                              </p:par>
                            </p:childTnLst>
                          </p:cTn>
                        </p:par>
                        <p:par>
                          <p:cTn id="16" fill="hold">
                            <p:stCondLst>
                              <p:cond delay="25596"/>
                            </p:stCondLst>
                            <p:childTnLst>
                              <p:par>
                                <p:cTn id="17" presetID="3" presetClass="mediacall" presetSubtype="0" fill="hold" nodeType="afterEffect">
                                  <p:stCondLst>
                                    <p:cond delay="500"/>
                                  </p:stCondLst>
                                  <p:childTnLst>
                                    <p:cmd type="call" cmd="stop">
                                      <p:cBhvr>
                                        <p:cTn id="18" dur="1" fill="hold"/>
                                        <p:tgtEl>
                                          <p:spTgt spid="2"/>
                                        </p:tgtEl>
                                      </p:cBhvr>
                                    </p:cmd>
                                  </p:childTnLst>
                                </p:cTn>
                              </p:par>
                              <p:par>
                                <p:cTn id="19" presetID="10" presetClass="entr" presetSubtype="0" fill="hold" grpId="0" nodeType="withEffect">
                                  <p:stCondLst>
                                    <p:cond delay="5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Effect transition="in" filter="fade">
                                      <p:cBhvr>
                                        <p:cTn id="26" dur="500"/>
                                        <p:tgtEl>
                                          <p:spTgt spid="9">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1" presetClass="mediacall" presetSubtype="0" fill="hold" nodeType="withEffect">
                                  <p:stCondLst>
                                    <p:cond delay="1000"/>
                                  </p:stCondLst>
                                  <p:childTnLst>
                                    <p:cmd type="call" cmd="playFrom(0.0)">
                                      <p:cBhvr>
                                        <p:cTn id="31" dur="27335" fill="hold"/>
                                        <p:tgtEl>
                                          <p:spTgt spid="3"/>
                                        </p:tgtEl>
                                      </p:cBhvr>
                                    </p:cmd>
                                  </p:childTnLst>
                                </p:cTn>
                              </p:par>
                            </p:childTnLst>
                          </p:cTn>
                        </p:par>
                        <p:par>
                          <p:cTn id="32" fill="hold">
                            <p:stCondLst>
                              <p:cond delay="28335"/>
                            </p:stCondLst>
                            <p:childTnLst>
                              <p:par>
                                <p:cTn id="33" presetID="3" presetClass="mediacall" presetSubtype="0" fill="hold" nodeType="afterEffect">
                                  <p:stCondLst>
                                    <p:cond delay="500"/>
                                  </p:stCondLst>
                                  <p:childTnLst>
                                    <p:cmd type="call" cmd="stop">
                                      <p:cBhvr>
                                        <p:cTn id="34" dur="1" fill="hold"/>
                                        <p:tgtEl>
                                          <p:spTgt spid="3"/>
                                        </p:tgtEl>
                                      </p:cBhvr>
                                    </p:cmd>
                                  </p:childTnLst>
                                </p:cTn>
                              </p:par>
                              <p:par>
                                <p:cTn id="35" presetID="10" presetClass="entr" presetSubtype="0" fill="hold" grpId="2" nodeType="withEffect">
                                  <p:stCondLst>
                                    <p:cond delay="50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xEl>
                                              <p:pRg st="2" end="2"/>
                                            </p:txEl>
                                          </p:spTgt>
                                        </p:tgtEl>
                                        <p:attrNameLst>
                                          <p:attrName>style.visibility</p:attrName>
                                        </p:attrNameLst>
                                      </p:cBhvr>
                                      <p:to>
                                        <p:strVal val="visible"/>
                                      </p:to>
                                    </p:set>
                                    <p:animEffect transition="in" filter="fade">
                                      <p:cBhvr>
                                        <p:cTn id="42" dur="500"/>
                                        <p:tgtEl>
                                          <p:spTgt spid="9">
                                            <p:txEl>
                                              <p:pRg st="2" end="2"/>
                                            </p:txEl>
                                          </p:spTgt>
                                        </p:tgtEl>
                                      </p:cBhvr>
                                    </p:animEffect>
                                  </p:childTnLst>
                                </p:cTn>
                              </p:par>
                              <p:par>
                                <p:cTn id="43" presetID="10" presetClass="exit" presetSubtype="0" fill="hold" grpId="3" nodeType="withEffect">
                                  <p:stCondLst>
                                    <p:cond delay="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ntr" presetSubtype="0" fill="hold" grpId="0" nodeType="withEffect">
                                  <p:stCondLst>
                                    <p:cond delay="500"/>
                                  </p:stCondLst>
                                  <p:childTnLst>
                                    <p:set>
                                      <p:cBhvr>
                                        <p:cTn id="47" dur="1" fill="hold">
                                          <p:stCondLst>
                                            <p:cond delay="0"/>
                                          </p:stCondLst>
                                        </p:cTn>
                                        <p:tgtEl>
                                          <p:spTgt spid="12">
                                            <p:txEl>
                                              <p:pRg st="0" end="0"/>
                                            </p:txEl>
                                          </p:spTgt>
                                        </p:tgtEl>
                                        <p:attrNameLst>
                                          <p:attrName>style.visibility</p:attrName>
                                        </p:attrNameLst>
                                      </p:cBhvr>
                                      <p:to>
                                        <p:strVal val="visible"/>
                                      </p:to>
                                    </p:set>
                                    <p:animEffect transition="in" filter="fade">
                                      <p:cBhvr>
                                        <p:cTn id="48" dur="500"/>
                                        <p:tgtEl>
                                          <p:spTgt spid="12">
                                            <p:txEl>
                                              <p:pRg st="0" end="0"/>
                                            </p:txEl>
                                          </p:spTgt>
                                        </p:tgtEl>
                                      </p:cBhvr>
                                    </p:animEffect>
                                  </p:childTnLst>
                                </p:cTn>
                              </p:par>
                              <p:par>
                                <p:cTn id="49" presetID="10" presetClass="entr" presetSubtype="0" fill="hold" nodeType="withEffect">
                                  <p:stCondLst>
                                    <p:cond delay="50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par>
                                <p:cTn id="52" presetID="1" presetClass="mediacall" presetSubtype="0" fill="hold" nodeType="withEffect">
                                  <p:stCondLst>
                                    <p:cond delay="1000"/>
                                  </p:stCondLst>
                                  <p:childTnLst>
                                    <p:cmd type="call" cmd="playFrom(0.0)">
                                      <p:cBhvr>
                                        <p:cTn id="53" dur="18232" fill="hold"/>
                                        <p:tgtEl>
                                          <p:spTgt spid="6"/>
                                        </p:tgtEl>
                                      </p:cBhvr>
                                    </p:cmd>
                                  </p:childTnLst>
                                </p:cTn>
                              </p:par>
                            </p:childTnLst>
                          </p:cTn>
                        </p:par>
                        <p:par>
                          <p:cTn id="54" fill="hold">
                            <p:stCondLst>
                              <p:cond delay="19232"/>
                            </p:stCondLst>
                            <p:childTnLst>
                              <p:par>
                                <p:cTn id="55" presetID="3" presetClass="mediacall" presetSubtype="0" fill="hold" nodeType="afterEffect">
                                  <p:stCondLst>
                                    <p:cond delay="500"/>
                                  </p:stCondLst>
                                  <p:childTnLst>
                                    <p:cmd type="call" cmd="stop">
                                      <p:cBhvr>
                                        <p:cTn id="56" dur="1" fill="hold"/>
                                        <p:tgtEl>
                                          <p:spTgt spid="6"/>
                                        </p:tgtEl>
                                      </p:cBhvr>
                                    </p:cmd>
                                  </p:childTnLst>
                                </p:cTn>
                              </p:par>
                              <p:par>
                                <p:cTn id="57" presetID="10" presetClass="entr" presetSubtype="0" fill="hold" grpId="4" nodeType="withEffect">
                                  <p:stCondLst>
                                    <p:cond delay="50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2"/>
                </p:tgtEl>
              </p:cMediaNode>
            </p:audio>
            <p:audio>
              <p:cMediaNode vol="80000">
                <p:cTn id="61" fill="hold" display="0">
                  <p:stCondLst>
                    <p:cond delay="indefinite"/>
                  </p:stCondLst>
                  <p:endCondLst>
                    <p:cond evt="onStopAudio" delay="0">
                      <p:tgtEl>
                        <p:sldTgt/>
                      </p:tgtEl>
                    </p:cond>
                  </p:endCondLst>
                </p:cTn>
                <p:tgtEl>
                  <p:spTgt spid="3"/>
                </p:tgtEl>
              </p:cMediaNode>
            </p:audio>
            <p:audio>
              <p:cMediaNode vol="80000">
                <p:cTn id="62" fill="hold" display="0">
                  <p:stCondLst>
                    <p:cond delay="indefinite"/>
                  </p:stCondLst>
                  <p:endCondLst>
                    <p:cond evt="onStopAudio" delay="0">
                      <p:tgtEl>
                        <p:sldTgt/>
                      </p:tgtEl>
                    </p:cond>
                  </p:endCondLst>
                </p:cTn>
                <p:tgtEl>
                  <p:spTgt spid="6"/>
                </p:tgtEl>
              </p:cMediaNode>
            </p:audio>
          </p:childTnLst>
        </p:cTn>
      </p:par>
    </p:tnLst>
    <p:bldLst>
      <p:bldP spid="12" grpId="0" build="p"/>
      <p:bldP spid="5" grpId="0" build="p"/>
      <p:bldP spid="11" grpId="0" animBg="1"/>
      <p:bldP spid="11" grpId="1" animBg="1"/>
      <p:bldP spid="11" grpId="2" animBg="1"/>
      <p:bldP spid="11" grpId="3" animBg="1"/>
      <p:bldP spid="11" grpId="4"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4|14.9|32"/>
</p:tagLst>
</file>

<file path=ppt/tags/tag2.xml><?xml version="1.0" encoding="utf-8"?>
<p:tagLst xmlns:a="http://schemas.openxmlformats.org/drawingml/2006/main" xmlns:r="http://schemas.openxmlformats.org/officeDocument/2006/relationships" xmlns:p="http://schemas.openxmlformats.org/presentationml/2006/main">
  <p:tag name="TIMING" val="|0.9|1.8|59.8"/>
</p:tagLst>
</file>

<file path=ppt/tags/tag3.xml><?xml version="1.0" encoding="utf-8"?>
<p:tagLst xmlns:a="http://schemas.openxmlformats.org/drawingml/2006/main" xmlns:r="http://schemas.openxmlformats.org/officeDocument/2006/relationships" xmlns:p="http://schemas.openxmlformats.org/presentationml/2006/main">
  <p:tag name="TIMING" val="|0.4|0.8|0.2|0.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5550</TotalTime>
  <Words>5015</Words>
  <Application>Microsoft Office PowerPoint</Application>
  <PresentationFormat>On-screen Show (4:3)</PresentationFormat>
  <Paragraphs>314</Paragraphs>
  <Slides>26</Slides>
  <Notes>25</Notes>
  <HiddenSlides>0</HiddenSlides>
  <MMClips>63</MMClips>
  <ScaleCrop>false</ScaleCrop>
  <HeadingPairs>
    <vt:vector size="8" baseType="variant">
      <vt:variant>
        <vt:lpstr>Fonts Used</vt:lpstr>
      </vt:variant>
      <vt:variant>
        <vt:i4>3</vt:i4>
      </vt:variant>
      <vt:variant>
        <vt:lpstr>Theme</vt:lpstr>
      </vt:variant>
      <vt:variant>
        <vt:i4>1</vt:i4>
      </vt:variant>
      <vt:variant>
        <vt:lpstr>Slide Titles</vt:lpstr>
      </vt:variant>
      <vt:variant>
        <vt:i4>26</vt:i4>
      </vt:variant>
      <vt:variant>
        <vt:lpstr>Custom Shows</vt:lpstr>
      </vt:variant>
      <vt:variant>
        <vt:i4>5</vt:i4>
      </vt:variant>
    </vt:vector>
  </HeadingPairs>
  <TitlesOfParts>
    <vt:vector size="35" baseType="lpstr">
      <vt:lpstr>Arial</vt:lpstr>
      <vt:lpstr>Calibri</vt:lpstr>
      <vt:lpstr>Calibri Light</vt:lpstr>
      <vt:lpstr>Office Theme</vt:lpstr>
      <vt:lpstr>PowerPoint Presentation</vt:lpstr>
      <vt:lpstr>PowerPoint Presentation</vt:lpstr>
      <vt:lpstr>About this snippet</vt:lpstr>
      <vt:lpstr>PowerPoint Presentation</vt:lpstr>
      <vt:lpstr>Where does harm occur?</vt:lpstr>
      <vt:lpstr>Mechanisms of harm</vt:lpstr>
      <vt:lpstr>Mechanisms of harm</vt:lpstr>
      <vt:lpstr>Mechanisms of harm </vt:lpstr>
      <vt:lpstr>Mechanisms of harm</vt:lpstr>
      <vt:lpstr>PowerPoint Presentation</vt:lpstr>
      <vt:lpstr>Harm elimination mechanisms</vt:lpstr>
      <vt:lpstr>PowerPoint Presentation</vt:lpstr>
      <vt:lpstr>Grade separation</vt:lpstr>
      <vt:lpstr>Roundabouts</vt:lpstr>
      <vt:lpstr>Roundabouts</vt:lpstr>
      <vt:lpstr>Raised safety platforms</vt:lpstr>
      <vt:lpstr>PowerPoint Presentation</vt:lpstr>
      <vt:lpstr>Reduced speeds</vt:lpstr>
      <vt:lpstr>Full signalisation</vt:lpstr>
      <vt:lpstr>Restricting movements</vt:lpstr>
      <vt:lpstr>Improved signage</vt:lpstr>
      <vt:lpstr>Improved intersection conspicuity</vt:lpstr>
      <vt:lpstr>Turning lanes and channelisation</vt:lpstr>
      <vt:lpstr>General intersection improvements</vt:lpstr>
      <vt:lpstr>Enforcement and vehicle technology</vt:lpstr>
      <vt:lpstr>PowerPoint Presentation</vt:lpstr>
      <vt:lpstr>Opening sequence</vt:lpstr>
      <vt:lpstr>How does harm occur?</vt:lpstr>
      <vt:lpstr>Harm elimination mechanisms</vt:lpstr>
      <vt:lpstr>Primary treatments</vt:lpstr>
      <vt:lpstr>Supporting treatments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Corey Steer</dc:creator>
  <cp:lastModifiedBy>Christine Albien (TAC)</cp:lastModifiedBy>
  <cp:revision>331</cp:revision>
  <dcterms:created xsi:type="dcterms:W3CDTF">2018-02-23T04:31:11Z</dcterms:created>
  <dcterms:modified xsi:type="dcterms:W3CDTF">2020-09-09T09:39:36Z</dcterms:modified>
</cp:coreProperties>
</file>