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4"/>
  </p:notesMasterIdLst>
  <p:handoutMasterIdLst>
    <p:handoutMasterId r:id="rId25"/>
  </p:handoutMasterIdLst>
  <p:sldIdLst>
    <p:sldId id="263" r:id="rId2"/>
    <p:sldId id="264" r:id="rId3"/>
    <p:sldId id="283" r:id="rId4"/>
    <p:sldId id="260" r:id="rId5"/>
    <p:sldId id="265" r:id="rId6"/>
    <p:sldId id="271" r:id="rId7"/>
    <p:sldId id="272" r:id="rId8"/>
    <p:sldId id="261" r:id="rId9"/>
    <p:sldId id="270" r:id="rId10"/>
    <p:sldId id="266" r:id="rId11"/>
    <p:sldId id="273" r:id="rId12"/>
    <p:sldId id="275" r:id="rId13"/>
    <p:sldId id="269" r:id="rId14"/>
    <p:sldId id="276" r:id="rId15"/>
    <p:sldId id="268" r:id="rId16"/>
    <p:sldId id="278" r:id="rId17"/>
    <p:sldId id="279" r:id="rId18"/>
    <p:sldId id="280" r:id="rId19"/>
    <p:sldId id="267" r:id="rId20"/>
    <p:sldId id="281" r:id="rId21"/>
    <p:sldId id="282" r:id="rId22"/>
    <p:sldId id="258" r:id="rId23"/>
  </p:sldIdLst>
  <p:sldSz cx="9144000" cy="6858000" type="screen4x3"/>
  <p:notesSz cx="6858000" cy="9144000"/>
  <p:custShowLst>
    <p:custShow name="Opening sequence" id="0">
      <p:sldLst>
        <p:sld r:id="rId2"/>
        <p:sld r:id="rId3"/>
        <p:sld r:id="rId4"/>
        <p:sld r:id="rId23"/>
      </p:sldLst>
    </p:custShow>
    <p:custShow name="What are Safe System tools?" id="1">
      <p:sldLst>
        <p:sld r:id="rId5"/>
        <p:sld r:id="rId6"/>
        <p:sld r:id="rId7"/>
        <p:sld r:id="rId8"/>
        <p:sld r:id="rId9"/>
        <p:sld r:id="rId10"/>
        <p:sld r:id="rId4"/>
        <p:sld r:id="rId23"/>
      </p:sldLst>
    </p:custShow>
    <p:custShow name="Road assessment programs" id="2">
      <p:sldLst>
        <p:sld r:id="rId11"/>
        <p:sld r:id="rId12"/>
        <p:sld r:id="rId13"/>
        <p:sld r:id="rId4"/>
        <p:sld r:id="rId23"/>
      </p:sldLst>
    </p:custShow>
    <p:custShow name="Crash modification factors" id="3">
      <p:sldLst>
        <p:sld r:id="rId14"/>
        <p:sld r:id="rId15"/>
        <p:sld r:id="rId4"/>
        <p:sld r:id="rId23"/>
      </p:sldLst>
    </p:custShow>
    <p:custShow name="Safe System assessments" id="4">
      <p:sldLst>
        <p:sld r:id="rId16"/>
        <p:sld r:id="rId17"/>
        <p:sld r:id="rId18"/>
        <p:sld r:id="rId19"/>
        <p:sld r:id="rId4"/>
        <p:sld r:id="rId23"/>
      </p:sldLst>
    </p:custShow>
    <p:custShow name="KEMM-X" id="5">
      <p:sldLst>
        <p:sld r:id="rId20"/>
        <p:sld r:id="rId21"/>
        <p:sld r:id="rId22"/>
        <p:sld r:id="rId4"/>
        <p:sld r:id="rId23"/>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83"/>
            <p14:sldId id="260"/>
            <p14:sldId id="265"/>
            <p14:sldId id="271"/>
            <p14:sldId id="272"/>
            <p14:sldId id="261"/>
            <p14:sldId id="270"/>
            <p14:sldId id="266"/>
            <p14:sldId id="273"/>
            <p14:sldId id="275"/>
            <p14:sldId id="269"/>
            <p14:sldId id="276"/>
            <p14:sldId id="268"/>
            <p14:sldId id="278"/>
            <p14:sldId id="279"/>
            <p14:sldId id="280"/>
            <p14:sldId id="267"/>
            <p14:sldId id="281"/>
            <p14:sldId id="282"/>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0DF"/>
    <a:srgbClr val="FF3300"/>
    <a:srgbClr val="2D5E77"/>
    <a:srgbClr val="9CC4D8"/>
    <a:srgbClr val="F8801C"/>
    <a:srgbClr val="0E1429"/>
    <a:srgbClr val="66FF66"/>
    <a:srgbClr val="FFCC00"/>
    <a:srgbClr val="0DFF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79318" autoAdjust="0"/>
  </p:normalViewPr>
  <p:slideViewPr>
    <p:cSldViewPr snapToGrid="0" snapToObjects="1">
      <p:cViewPr varScale="1">
        <p:scale>
          <a:sx n="56" d="100"/>
          <a:sy n="56" d="100"/>
        </p:scale>
        <p:origin x="1508" y="4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hris\Documents\2018_Safe%20System%20for%20Universities%20(SS4U)\Course%20material\Module%203\Module%203%20graph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Option 1: wide footprint</c:v>
          </c:tx>
          <c:spPr>
            <a:solidFill>
              <a:srgbClr val="F8801C"/>
            </a:solidFill>
            <a:ln>
              <a:noFill/>
            </a:ln>
            <a:effectLst/>
          </c:spPr>
          <c:invertIfNegative val="0"/>
          <c:cat>
            <c:strRef>
              <c:f>'Snippet 6'!$A$12:$G$12</c:f>
              <c:strCache>
                <c:ptCount val="7"/>
                <c:pt idx="0">
                  <c:v>Run off road</c:v>
                </c:pt>
                <c:pt idx="1">
                  <c:v>Head on</c:v>
                </c:pt>
                <c:pt idx="2">
                  <c:v>Intersection</c:v>
                </c:pt>
                <c:pt idx="3">
                  <c:v>Other</c:v>
                </c:pt>
                <c:pt idx="4">
                  <c:v>Pedestrian</c:v>
                </c:pt>
                <c:pt idx="5">
                  <c:v>Cyclist</c:v>
                </c:pt>
                <c:pt idx="6">
                  <c:v>Motorcyclist</c:v>
                </c:pt>
              </c:strCache>
            </c:strRef>
          </c:cat>
          <c:val>
            <c:numRef>
              <c:f>'Snippet 6'!$A$11:$G$11</c:f>
              <c:numCache>
                <c:formatCode>General</c:formatCode>
                <c:ptCount val="7"/>
                <c:pt idx="0">
                  <c:v>48</c:v>
                </c:pt>
                <c:pt idx="1">
                  <c:v>32</c:v>
                </c:pt>
                <c:pt idx="2">
                  <c:v>64</c:v>
                </c:pt>
                <c:pt idx="3">
                  <c:v>16</c:v>
                </c:pt>
                <c:pt idx="4">
                  <c:v>0</c:v>
                </c:pt>
                <c:pt idx="5">
                  <c:v>12</c:v>
                </c:pt>
                <c:pt idx="6">
                  <c:v>24</c:v>
                </c:pt>
              </c:numCache>
            </c:numRef>
          </c:val>
          <c:extLst>
            <c:ext xmlns:c16="http://schemas.microsoft.com/office/drawing/2014/chart" uri="{C3380CC4-5D6E-409C-BE32-E72D297353CC}">
              <c16:uniqueId val="{00000000-5A19-489F-A6CB-8388038808B7}"/>
            </c:ext>
          </c:extLst>
        </c:ser>
        <c:ser>
          <c:idx val="1"/>
          <c:order val="1"/>
          <c:tx>
            <c:v>Option 2: narrow footprint</c:v>
          </c:tx>
          <c:spPr>
            <a:solidFill>
              <a:srgbClr val="01A0DF"/>
            </a:solidFill>
            <a:ln>
              <a:noFill/>
            </a:ln>
            <a:effectLst/>
          </c:spPr>
          <c:invertIfNegative val="0"/>
          <c:cat>
            <c:strRef>
              <c:f>'Snippet 6'!$A$12:$G$12</c:f>
              <c:strCache>
                <c:ptCount val="7"/>
                <c:pt idx="0">
                  <c:v>Run off road</c:v>
                </c:pt>
                <c:pt idx="1">
                  <c:v>Head on</c:v>
                </c:pt>
                <c:pt idx="2">
                  <c:v>Intersection</c:v>
                </c:pt>
                <c:pt idx="3">
                  <c:v>Other</c:v>
                </c:pt>
                <c:pt idx="4">
                  <c:v>Pedestrian</c:v>
                </c:pt>
                <c:pt idx="5">
                  <c:v>Cyclist</c:v>
                </c:pt>
                <c:pt idx="6">
                  <c:v>Motorcyclist</c:v>
                </c:pt>
              </c:strCache>
            </c:strRef>
          </c:cat>
          <c:val>
            <c:numRef>
              <c:f>'Snippet 6'!$A$4:$G$4</c:f>
              <c:numCache>
                <c:formatCode>General</c:formatCode>
                <c:ptCount val="7"/>
                <c:pt idx="0">
                  <c:v>16</c:v>
                </c:pt>
                <c:pt idx="1">
                  <c:v>16</c:v>
                </c:pt>
                <c:pt idx="2">
                  <c:v>64</c:v>
                </c:pt>
                <c:pt idx="3">
                  <c:v>16</c:v>
                </c:pt>
                <c:pt idx="4">
                  <c:v>0</c:v>
                </c:pt>
                <c:pt idx="5">
                  <c:v>12</c:v>
                </c:pt>
                <c:pt idx="6">
                  <c:v>24</c:v>
                </c:pt>
              </c:numCache>
            </c:numRef>
          </c:val>
          <c:extLst>
            <c:ext xmlns:c16="http://schemas.microsoft.com/office/drawing/2014/chart" uri="{C3380CC4-5D6E-409C-BE32-E72D297353CC}">
              <c16:uniqueId val="{00000001-5A19-489F-A6CB-8388038808B7}"/>
            </c:ext>
          </c:extLst>
        </c:ser>
        <c:dLbls>
          <c:showLegendKey val="0"/>
          <c:showVal val="0"/>
          <c:showCatName val="0"/>
          <c:showSerName val="0"/>
          <c:showPercent val="0"/>
          <c:showBubbleSize val="0"/>
        </c:dLbls>
        <c:gapWidth val="219"/>
        <c:overlap val="-27"/>
        <c:axId val="1182367343"/>
        <c:axId val="940673455"/>
      </c:barChart>
      <c:catAx>
        <c:axId val="1182367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bg1"/>
                </a:solidFill>
                <a:latin typeface="Arial Narrow" panose="020B0606020202030204" pitchFamily="34" charset="0"/>
                <a:ea typeface="+mn-ea"/>
                <a:cs typeface="+mn-cs"/>
              </a:defRPr>
            </a:pPr>
            <a:endParaRPr lang="en-US"/>
          </a:p>
        </c:txPr>
        <c:crossAx val="940673455"/>
        <c:crosses val="autoZero"/>
        <c:auto val="1"/>
        <c:lblAlgn val="ctr"/>
        <c:lblOffset val="100"/>
        <c:noMultiLvlLbl val="0"/>
      </c:catAx>
      <c:valAx>
        <c:axId val="940673455"/>
        <c:scaling>
          <c:orientation val="minMax"/>
        </c:scaling>
        <c:delete val="1"/>
        <c:axPos val="l"/>
        <c:numFmt formatCode="General" sourceLinked="1"/>
        <c:majorTickMark val="none"/>
        <c:minorTickMark val="none"/>
        <c:tickLblPos val="nextTo"/>
        <c:crossAx val="118236734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rial Narrow" panose="020B060602020203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0E1429"/>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9/09/2020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9/9/2020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Welcome to Module 3, Snippet 6 of Safe System for Universities. In this snippet, we will be looking at the range of tools available to assist road designers in achieving Safe System levels of performance.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726293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Road assessment programs, or RAPs, provide an easy to understand measure of the level of risk on our road network. Like the new car assessment programs that put stars onto cars to provide a quick and easy measure of a vehicle’s safety rating, road assessment programs put stars onto roads so that industry professionals and the public alike can better understand the safety ratings of the roads that they are using. RAPs are especially useful for road authorities, as they provide an easy to access forum for identifying risk on the road network.</a:t>
            </a:r>
          </a:p>
          <a:p>
            <a:pPr marL="228600" indent="-228600">
              <a:buFont typeface="+mj-lt"/>
              <a:buAutoNum type="arabicPeriod"/>
            </a:pPr>
            <a:endParaRPr lang="en-AU" dirty="0"/>
          </a:p>
          <a:p>
            <a:pPr marL="228600" indent="-228600">
              <a:buFont typeface="+mj-lt"/>
              <a:buAutoNum type="arabicPeriod"/>
            </a:pPr>
            <a:r>
              <a:rPr lang="en-AU" dirty="0"/>
              <a:t>Road assessment programs are undertaken in several countries around the world, with some falling under the international road assessment program organisation. In Australia and New Zealand, our programs are known respectively as </a:t>
            </a:r>
            <a:r>
              <a:rPr lang="en-AU" dirty="0" err="1"/>
              <a:t>AusRAP</a:t>
            </a:r>
            <a:r>
              <a:rPr lang="en-AU" dirty="0"/>
              <a:t> and </a:t>
            </a:r>
            <a:r>
              <a:rPr lang="en-AU" dirty="0" err="1"/>
              <a:t>KiwiRAP</a:t>
            </a:r>
            <a:r>
              <a:rPr lang="en-AU" dirty="0"/>
              <a:t>.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4187003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Road assessment programs score the safety risk of a road through a series of factors. Once evaluated, the scoring can be graphically presented on maps that show how the safety risk changes over the length of the road network. Some of the factors evaluated as part of the risk scoring including traffic speed and the speed limit, the geometric design of the road, the roadside environment including the provision of barriers, and exposure levels such as traffic volumes. Data for these factors is collected through a variety of means, including road surveys conducted by a specially equipped vehicle that traverses the length of the road network that is being assessed.</a:t>
            </a:r>
          </a:p>
          <a:p>
            <a:pPr marL="228600" indent="-228600">
              <a:buFont typeface="+mj-lt"/>
              <a:buAutoNum type="arabicPeriod"/>
            </a:pPr>
            <a:endParaRPr lang="en-AU" dirty="0"/>
          </a:p>
          <a:p>
            <a:pPr marL="228600" indent="-228600">
              <a:buFont typeface="+mj-lt"/>
              <a:buAutoNum type="arabicPeriod"/>
            </a:pPr>
            <a:r>
              <a:rPr lang="en-AU" dirty="0"/>
              <a:t>From the scoring system, a star rating is developed for each section of road to signify the broad level of safety risk. Star ratings range from one star, signifying a high risk of harm, to five stars, which signifies a low risk of harm. Each additional star represents a halving in the risk of fatal and serious injuries. Star ratings can be developed for both personal risk, which is the risk to each person traversing the roadway, or collective risk, which is analogous to the frequency of expected harm.</a:t>
            </a:r>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3181768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At a level of detail greater than the road assessment programs sits crash modification factors, which detail the level of benefit supported by each type of treatment.</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427005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Crash modification factors provide a quantitative estimate of the safety effect of a road safety treatment. They are generally aimed towards infrastructure treatments and are used to estimate the reduction or increase in harm that a treatment will produce. Crash modification factors, and the similar crash reduction factors, are based on empirical data analysis. Empirical studies from a sample of each treatment type are used to create a estimate of the general effect size of the treatment, which then becomes the crash modification factor. Crash modification factors may estimate the effect size on all crashes, injury crashes, or severe injury crashes.</a:t>
            </a:r>
          </a:p>
          <a:p>
            <a:pPr marL="228600" indent="-228600">
              <a:buFont typeface="+mj-lt"/>
              <a:buAutoNum type="arabicPeriod"/>
            </a:pPr>
            <a:endParaRPr lang="en-AU" dirty="0"/>
          </a:p>
          <a:p>
            <a:pPr marL="228600" indent="-228600">
              <a:buFont typeface="+mj-lt"/>
              <a:buAutoNum type="arabicPeriod"/>
            </a:pPr>
            <a:r>
              <a:rPr lang="en-AU" dirty="0"/>
              <a:t>As an example of a crash modification factor, converting an unsignalized intersection to signalisation may affect the likelihood of right turn and adjacent direction crashes. Crash modification factors can be used to estimate the effect on these crash types. In this example, two crash modification factors are involved and they each provide an estimate of the reduction in their respective crash types. Crash modification factors for various crash types are available in the Austroads Guide to Road Safety. A key limitation of crash modification factors is their generalisation of effect sizes that may be substantially effected by local factors, such as the local road environment, the traffic environment and they specific design of each treatment. </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353983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Safe System assessments are a recent development that aim to provide a Safe System perspective on the concept of road safety audits.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15</a:t>
            </a:fld>
            <a:endParaRPr lang="en-US"/>
          </a:p>
        </p:txBody>
      </p:sp>
    </p:spTree>
    <p:extLst>
      <p:ext uri="{BB962C8B-B14F-4D97-AF65-F5344CB8AC3E}">
        <p14:creationId xmlns:p14="http://schemas.microsoft.com/office/powerpoint/2010/main" val="1297178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Like road safety audits, Safe System assessments aim to provide a qualitative appraisal of safety for specific locations within the road network. Safe System assessments however aim to bring a Safe System perspective to the assessment process, by considering the potential for harm elimination. Safe System assessments can be used to assess a range of project scopes, from single intersections to entire routes. They can also be employed at different stages of a project, from concept development to implementation and ongoing operations.</a:t>
            </a:r>
          </a:p>
          <a:p>
            <a:pPr marL="228600" indent="-228600">
              <a:buFont typeface="+mj-lt"/>
              <a:buAutoNum type="arabicPeriod"/>
            </a:pPr>
            <a:endParaRPr lang="en-AU" dirty="0"/>
          </a:p>
          <a:p>
            <a:pPr marL="228600" indent="-228600">
              <a:buFont typeface="+mj-lt"/>
              <a:buAutoNum type="arabicPeriod"/>
            </a:pPr>
            <a:r>
              <a:rPr lang="en-AU" dirty="0"/>
              <a:t>Safe System assessments provide a qualitative assessment of the harm elimination potential supported by the road design and operation. Like road safety audits, they are meant to provide more than just a check against the standards and guidelines used to design and operate roads. Instead, they are about highlighting the harm potential from the perspective of all road users by estimating risk associated with the exposure to crashes, the likelihood of crashes, and the consequences once a crash occurs. While they can be implemented at any stage during the life of a project, their benefits are generally greater when implemented at the earlier stages when more than just detailed design changes are still possible.</a:t>
            </a:r>
          </a:p>
          <a:p>
            <a:pPr marL="228600" indent="-228600">
              <a:buFont typeface="+mj-lt"/>
              <a:buAutoNum type="arabicPeriod"/>
            </a:pPr>
            <a:endParaRPr lang="en-AU" dirty="0"/>
          </a:p>
          <a:p>
            <a:pPr marL="228600" indent="-228600">
              <a:buFont typeface="+mj-lt"/>
              <a:buAutoNum type="arabicPeriod"/>
            </a:pPr>
            <a:r>
              <a:rPr lang="en-AU" dirty="0"/>
              <a:t>Safe System assessments were first formalised through the Austroads Safe System Assessment Framework research report, published in 2016. In this report, a broad categorisation of treatments is provided to help guide practitioners to use those treatments that are better aligned to Safe System outcomes. These treatments are categorised by their alignment to the Safe System. Safe System or primary treatments are those that promise near harm-elimination performance. Supporting treatments, which reduce harm but will not eliminate it, are separated into those that are compatible with the future implementation of Safe System treatments, and those that do not affect such future implementation. Other considerations lying within the speed, vehicle technology and road user behaviour pillars of the Safe System are also provided.  </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16</a:t>
            </a:fld>
            <a:endParaRPr lang="en-US"/>
          </a:p>
        </p:txBody>
      </p:sp>
    </p:spTree>
    <p:extLst>
      <p:ext uri="{BB962C8B-B14F-4D97-AF65-F5344CB8AC3E}">
        <p14:creationId xmlns:p14="http://schemas.microsoft.com/office/powerpoint/2010/main" val="3301852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 an example application of the Safe System assessment, we can consider two design options proposed for the design of a rural multi-lane arterial highway. The first option incorporates a more historical design, with a wide footprint consisting of a dual carriageway separated by a grass median and lined by clear zones. The second option incorporates Safe System principles by utilising median and roadside barriers to contain any road departures that may occur.</a:t>
            </a:r>
          </a:p>
          <a:p>
            <a:pPr marL="228600" indent="-228600">
              <a:buFont typeface="+mj-lt"/>
              <a:buAutoNum type="arabicPeriod"/>
            </a:pPr>
            <a:endParaRPr lang="en-AU" dirty="0"/>
          </a:p>
          <a:p>
            <a:pPr marL="228600" indent="-228600">
              <a:buFont typeface="+mj-lt"/>
              <a:buAutoNum type="arabicPeriod"/>
            </a:pPr>
            <a:r>
              <a:rPr lang="en-AU" dirty="0"/>
              <a:t>Scores ranging from zero to four are applied to each of seven typical crash types and each of the three risk influencers. A higher score indicates a higher risk for that particular crash type and risk influencer.</a:t>
            </a:r>
          </a:p>
          <a:p>
            <a:pPr marL="228600" indent="-228600">
              <a:buFont typeface="+mj-lt"/>
              <a:buAutoNum type="arabicPeriod"/>
            </a:pPr>
            <a:endParaRPr lang="en-AU" dirty="0"/>
          </a:p>
          <a:p>
            <a:pPr marL="228600" indent="-228600">
              <a:buFont typeface="+mj-lt"/>
              <a:buAutoNum type="arabicPeriod"/>
            </a:pPr>
            <a:r>
              <a:rPr lang="en-AU" dirty="0"/>
              <a:t>The product of the risk influencers for each crash type are calculated to give the total risk of harm for each crash type. The total risk score can be calculated as the sum of all the crash type risk scores. As can be seen here, Option 1 produces particularly high scores for run off road, head on and intersection type crashes, owing to high traffic volumes and the high severity of crashes when they occur.</a:t>
            </a:r>
          </a:p>
          <a:p>
            <a:pPr marL="228600" indent="-228600">
              <a:buFont typeface="+mj-lt"/>
              <a:buAutoNum type="arabicPeriod"/>
            </a:pPr>
            <a:endParaRPr lang="en-AU" dirty="0"/>
          </a:p>
          <a:p>
            <a:pPr marL="228600" indent="-228600">
              <a:buFont typeface="+mj-lt"/>
              <a:buAutoNum type="arabicPeriod"/>
            </a:pPr>
            <a:r>
              <a:rPr lang="en-AU" dirty="0"/>
              <a:t>Option 2 can be scored in the same way, providing a platform for directly comparing the risk generated by the competing options. It is important to remember that risk scoring is subjective, as each Safe System assessor may score each risk differently. This limitation can be mitigated by ensuring that comparative assessments are undertaken by the same assessor and that justification is given throughout the process as to the scores awarded for each category.</a:t>
            </a:r>
          </a:p>
          <a:p>
            <a:pPr marL="0" indent="0">
              <a:buFont typeface="+mj-lt"/>
              <a:buNone/>
            </a:pPr>
            <a:endParaRPr lang="en-AU" dirty="0"/>
          </a:p>
          <a:p>
            <a:pPr marL="228600" indent="-228600">
              <a:buFont typeface="+mj-lt"/>
              <a:buAutoNum type="arabicPeriod"/>
            </a:pP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17</a:t>
            </a:fld>
            <a:endParaRPr lang="en-US"/>
          </a:p>
        </p:txBody>
      </p:sp>
    </p:spTree>
    <p:extLst>
      <p:ext uri="{BB962C8B-B14F-4D97-AF65-F5344CB8AC3E}">
        <p14:creationId xmlns:p14="http://schemas.microsoft.com/office/powerpoint/2010/main" val="2532385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We can now see, side-by-side, the level of risk generated by each option. Option 2, which utilises road safety barriers over the more historical clear zones, offers a reduced risk of harm due to the reduction in crash severity that these barriers afford. </a:t>
            </a:r>
          </a:p>
          <a:p>
            <a:pPr marL="228600" indent="-228600">
              <a:buFont typeface="+mj-lt"/>
              <a:buAutoNum type="arabicPeriod"/>
            </a:pPr>
            <a:endParaRPr lang="en-AU" dirty="0"/>
          </a:p>
          <a:p>
            <a:pPr marL="228600" indent="-228600">
              <a:buFont typeface="+mj-lt"/>
              <a:buAutoNum type="arabicPeriod"/>
            </a:pPr>
            <a:r>
              <a:rPr lang="en-AU" dirty="0"/>
              <a:t>The Safe System assessment provides a way to compare each design and pinpoint where the respective risk originates. For this example, we can see that the reduction in overall risk is actually due to a reduced risk of run off road and head on crashes.</a:t>
            </a:r>
          </a:p>
          <a:p>
            <a:pPr marL="228600" indent="-228600">
              <a:buFont typeface="+mj-lt"/>
              <a:buAutoNum type="arabicPeriod"/>
            </a:pPr>
            <a:endParaRPr lang="en-AU" dirty="0"/>
          </a:p>
          <a:p>
            <a:pPr marL="228600" indent="-228600">
              <a:buFont typeface="+mj-lt"/>
              <a:buAutoNum type="arabicPeriod"/>
            </a:pPr>
            <a:r>
              <a:rPr lang="en-AU" dirty="0"/>
              <a:t>More than this, Safe System assessments allow us to see where a residual of risk resides. In this example, we can see that although the use of road safety barriers reduces the risk of lane departure type crashes, they do nothing to improve the risk of harm at intersections. In this way, we can see where a risk of harm still exists and therefore where further attention needs to be paid.</a:t>
            </a:r>
          </a:p>
        </p:txBody>
      </p:sp>
      <p:sp>
        <p:nvSpPr>
          <p:cNvPr id="4" name="Slide Number Placeholder 3"/>
          <p:cNvSpPr>
            <a:spLocks noGrp="1"/>
          </p:cNvSpPr>
          <p:nvPr>
            <p:ph type="sldNum" sz="quarter" idx="5"/>
          </p:nvPr>
        </p:nvSpPr>
        <p:spPr/>
        <p:txBody>
          <a:bodyPr/>
          <a:lstStyle/>
          <a:p>
            <a:fld id="{50E59ED5-2685-A749-A30B-E5DC3B170F8E}" type="slidenum">
              <a:rPr lang="en-US" smtClean="0"/>
              <a:pPr/>
              <a:t>18</a:t>
            </a:fld>
            <a:endParaRPr lang="en-US"/>
          </a:p>
        </p:txBody>
      </p:sp>
    </p:spTree>
    <p:extLst>
      <p:ext uri="{BB962C8B-B14F-4D97-AF65-F5344CB8AC3E}">
        <p14:creationId xmlns:p14="http://schemas.microsoft.com/office/powerpoint/2010/main" val="1257647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We will finish this snippet by looking at </a:t>
            </a:r>
            <a:r>
              <a:rPr lang="en-AU" dirty="0" err="1"/>
              <a:t>Kemm</a:t>
            </a:r>
            <a:r>
              <a:rPr lang="en-AU" dirty="0"/>
              <a:t> X, which represents one of several risk models that can be used to inform detailed design.</a:t>
            </a:r>
          </a:p>
        </p:txBody>
      </p:sp>
      <p:sp>
        <p:nvSpPr>
          <p:cNvPr id="4" name="Slide Number Placeholder 3"/>
          <p:cNvSpPr>
            <a:spLocks noGrp="1"/>
          </p:cNvSpPr>
          <p:nvPr>
            <p:ph type="sldNum" sz="quarter" idx="5"/>
          </p:nvPr>
        </p:nvSpPr>
        <p:spPr/>
        <p:txBody>
          <a:bodyPr/>
          <a:lstStyle/>
          <a:p>
            <a:fld id="{50E59ED5-2685-A749-A30B-E5DC3B170F8E}" type="slidenum">
              <a:rPr lang="en-US" smtClean="0"/>
              <a:pPr/>
              <a:t>19</a:t>
            </a:fld>
            <a:endParaRPr lang="en-US"/>
          </a:p>
        </p:txBody>
      </p:sp>
    </p:spTree>
    <p:extLst>
      <p:ext uri="{BB962C8B-B14F-4D97-AF65-F5344CB8AC3E}">
        <p14:creationId xmlns:p14="http://schemas.microsoft.com/office/powerpoint/2010/main" val="2567490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err="1"/>
              <a:t>Kemm</a:t>
            </a:r>
            <a:r>
              <a:rPr lang="en-AU" dirty="0"/>
              <a:t>, which stands for the kinetic energy management model, is a conceptual model of the pathway to harm from crashes on our road network. In this way, it forms a model of the potential to be affected by the energy of a crash and the transfer of energy when a crash occurs.</a:t>
            </a:r>
          </a:p>
          <a:p>
            <a:pPr marL="228600" indent="-228600">
              <a:buFont typeface="+mj-lt"/>
              <a:buAutoNum type="arabicPeriod"/>
            </a:pPr>
            <a:endParaRPr lang="en-AU" dirty="0"/>
          </a:p>
          <a:p>
            <a:pPr marL="228600" indent="-228600">
              <a:buFont typeface="+mj-lt"/>
              <a:buAutoNum type="arabicPeriod"/>
            </a:pPr>
            <a:r>
              <a:rPr lang="en-AU" dirty="0"/>
              <a:t>At the centre of the model is the human vulnerability to harm. Radiating out from this are the barriers that exist along the pathway to harm, which can either protect a human from harm, or in the case of gaps within the barriers, lead to the occurrence of harm.</a:t>
            </a:r>
          </a:p>
          <a:p>
            <a:pPr marL="228600" indent="-228600">
              <a:buFont typeface="+mj-lt"/>
              <a:buAutoNum type="arabicPeriod"/>
            </a:pPr>
            <a:endParaRPr lang="en-AU" dirty="0"/>
          </a:p>
          <a:p>
            <a:pPr marL="228600" indent="-228600">
              <a:buFont typeface="+mj-lt"/>
              <a:buAutoNum type="arabicPeriod"/>
            </a:pPr>
            <a:r>
              <a:rPr lang="en-AU" dirty="0"/>
              <a:t>There are five layers to the </a:t>
            </a:r>
            <a:r>
              <a:rPr lang="en-AU" dirty="0" err="1"/>
              <a:t>Kemm</a:t>
            </a:r>
            <a:r>
              <a:rPr lang="en-AU" dirty="0"/>
              <a:t> model. From the centre of the model outwards are the human biomechanical tolerance to harm, which is the human bodies ability to withstand physical impacts; The transfer of kinetic energy of the crash to the human body; the kinetic energy of the crash event; the risk of a crash event per exposure; and the exposure to potential crash events</a:t>
            </a:r>
          </a:p>
        </p:txBody>
      </p:sp>
      <p:sp>
        <p:nvSpPr>
          <p:cNvPr id="4" name="Slide Number Placeholder 3"/>
          <p:cNvSpPr>
            <a:spLocks noGrp="1"/>
          </p:cNvSpPr>
          <p:nvPr>
            <p:ph type="sldNum" sz="quarter" idx="5"/>
          </p:nvPr>
        </p:nvSpPr>
        <p:spPr/>
        <p:txBody>
          <a:bodyPr/>
          <a:lstStyle/>
          <a:p>
            <a:fld id="{50E59ED5-2685-A749-A30B-E5DC3B170F8E}" type="slidenum">
              <a:rPr lang="en-US" smtClean="0"/>
              <a:pPr/>
              <a:t>20</a:t>
            </a:fld>
            <a:endParaRPr lang="en-US"/>
          </a:p>
        </p:txBody>
      </p:sp>
    </p:spTree>
    <p:extLst>
      <p:ext uri="{BB962C8B-B14F-4D97-AF65-F5344CB8AC3E}">
        <p14:creationId xmlns:p14="http://schemas.microsoft.com/office/powerpoint/2010/main" val="406807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err="1"/>
              <a:t>Kemm</a:t>
            </a:r>
            <a:r>
              <a:rPr lang="en-AU" dirty="0"/>
              <a:t> X is a version of the </a:t>
            </a:r>
            <a:r>
              <a:rPr lang="en-AU" dirty="0" err="1"/>
              <a:t>Kemm</a:t>
            </a:r>
            <a:r>
              <a:rPr lang="en-AU" dirty="0"/>
              <a:t> model that has been specifically developed for understanding the risk of harm at intersections. A key part of </a:t>
            </a:r>
            <a:r>
              <a:rPr lang="en-AU" dirty="0" err="1"/>
              <a:t>Kemm</a:t>
            </a:r>
            <a:r>
              <a:rPr lang="en-AU" dirty="0"/>
              <a:t> X is the risk of severe crash outcomes given the travel speeds of the vehicles involved in the crash.</a:t>
            </a:r>
          </a:p>
          <a:p>
            <a:pPr marL="228600" indent="-228600">
              <a:buFont typeface="+mj-lt"/>
              <a:buAutoNum type="arabicPeriod"/>
            </a:pPr>
            <a:endParaRPr lang="en-AU" dirty="0"/>
          </a:p>
          <a:p>
            <a:pPr marL="228600" indent="-228600">
              <a:buFont typeface="+mj-lt"/>
              <a:buAutoNum type="arabicPeriod"/>
            </a:pPr>
            <a:r>
              <a:rPr lang="en-AU" dirty="0"/>
              <a:t>In </a:t>
            </a:r>
            <a:r>
              <a:rPr lang="en-AU" dirty="0" err="1"/>
              <a:t>Kemm</a:t>
            </a:r>
            <a:r>
              <a:rPr lang="en-AU" dirty="0"/>
              <a:t> X, this risk is modelled on the impact speeds and impact angles of two colliding vehicles. Using this model, we can determine for two vehicles, U1 the bullet vehicle and U2 the target vehicle, what is the proportional likelihood of having severe injury outcomes as a result of a crash.</a:t>
            </a:r>
          </a:p>
          <a:p>
            <a:pPr marL="228600" indent="-228600">
              <a:buFont typeface="+mj-lt"/>
              <a:buAutoNum type="arabicPeriod"/>
            </a:pPr>
            <a:endParaRPr lang="en-AU" dirty="0"/>
          </a:p>
          <a:p>
            <a:pPr marL="228600" indent="-228600">
              <a:buFont typeface="+mj-lt"/>
              <a:buAutoNum type="arabicPeriod"/>
            </a:pPr>
            <a:r>
              <a:rPr lang="en-AU" dirty="0" err="1"/>
              <a:t>Kemm</a:t>
            </a:r>
            <a:r>
              <a:rPr lang="en-AU" dirty="0"/>
              <a:t> X is a powerful tool that can be employed by intersection designers to test the potential for harm to occur with different designs. By using this tool, system managers can select the most appropriate type of intersection and designers can detail the specific design of an intersection while being fully informed about the risks associated with each option. Tools like this provide system managers with the evidence required to make informed choices and to select the best possible outcomes for road users.</a:t>
            </a:r>
          </a:p>
        </p:txBody>
      </p:sp>
      <p:sp>
        <p:nvSpPr>
          <p:cNvPr id="4" name="Slide Number Placeholder 3"/>
          <p:cNvSpPr>
            <a:spLocks noGrp="1"/>
          </p:cNvSpPr>
          <p:nvPr>
            <p:ph type="sldNum" sz="quarter" idx="5"/>
          </p:nvPr>
        </p:nvSpPr>
        <p:spPr/>
        <p:txBody>
          <a:bodyPr/>
          <a:lstStyle/>
          <a:p>
            <a:fld id="{50E59ED5-2685-A749-A30B-E5DC3B170F8E}" type="slidenum">
              <a:rPr lang="en-US" smtClean="0"/>
              <a:pPr/>
              <a:t>21</a:t>
            </a:fld>
            <a:endParaRPr lang="en-US"/>
          </a:p>
        </p:txBody>
      </p:sp>
    </p:spTree>
    <p:extLst>
      <p:ext uri="{BB962C8B-B14F-4D97-AF65-F5344CB8AC3E}">
        <p14:creationId xmlns:p14="http://schemas.microsoft.com/office/powerpoint/2010/main" val="3668401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Firstly, let’s take a look at what tools are available to assess alignment with the principle of eliminating fatal and serious injuries.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2756587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Generally speaking, there are two types of tools employed in identifying and evaluating the safety of road design and operations: reactive and proactive tools. Historically, reactive tools have been employed as a mechanism for gaining road safety funding, such as through the Black Spot programs. More recently, proactive tools are being considered as a potentially better way to prioritise funding, though the mechanisms for sourcing such funding are still limited.</a:t>
            </a:r>
          </a:p>
          <a:p>
            <a:pPr marL="228600" indent="-228600">
              <a:buFont typeface="+mj-lt"/>
              <a:buAutoNum type="arabicPeriod"/>
            </a:pPr>
            <a:endParaRPr lang="en-AU" dirty="0"/>
          </a:p>
          <a:p>
            <a:pPr marL="228600" indent="-228600">
              <a:buFont typeface="+mj-lt"/>
              <a:buAutoNum type="arabicPeriod"/>
            </a:pPr>
            <a:r>
              <a:rPr lang="en-AU" dirty="0"/>
              <a:t>Reactive tools are based on crash data. While reactive tools provide a direct measurement of harm, they rely on harm having already occurred before it can be identified and treated. This means they can only be applied retrospectively, preventing their use on new or substantially altered roads.</a:t>
            </a:r>
          </a:p>
          <a:p>
            <a:pPr marL="228600" indent="-228600">
              <a:buFont typeface="+mj-lt"/>
              <a:buAutoNum type="arabicPeriod"/>
            </a:pPr>
            <a:endParaRPr lang="en-AU" dirty="0"/>
          </a:p>
          <a:p>
            <a:pPr marL="228600" indent="-228600">
              <a:buFont typeface="+mj-lt"/>
              <a:buAutoNum type="arabicPeriod"/>
            </a:pPr>
            <a:r>
              <a:rPr lang="en-AU" dirty="0"/>
              <a:t>On the other hand, proactive tools rely on the direct identification of road and traffic attributes to predict future harm. A benefit of this is that proactive tools can be applied before the road is even constructed and harm has had a chance to occur. However, proactive tools can be limited by their reliance on indirect measures, which may not always be a reliable indicator of future harm.</a:t>
            </a:r>
          </a:p>
          <a:p>
            <a:pPr marL="228600" indent="-228600">
              <a:buAutoNum type="arabicParenBoth"/>
            </a:pPr>
            <a:endParaRPr lang="en-AU" dirty="0"/>
          </a:p>
          <a:p>
            <a:pPr marL="228600" indent="-228600">
              <a:buAutoNum type="arabicParenBoth"/>
            </a:pPr>
            <a:endParaRPr lang="en-AU" dirty="0"/>
          </a:p>
          <a:p>
            <a:pPr marL="228600" indent="-228600">
              <a:buAutoNum type="arabicParenBoth"/>
            </a:pPr>
            <a:endParaRPr lang="en-AU" dirty="0"/>
          </a:p>
          <a:p>
            <a:endParaRPr lang="en-AU" dirty="0"/>
          </a:p>
          <a:p>
            <a:r>
              <a:rPr lang="en-AU" dirty="0"/>
              <a:t> </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363013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A notable issue with the reactive approach is a reliance on crash clustering to highlight problem hotspots, such as blackspots. While this approach has achieved considerable success over the past decades, severe crash numbers have decreased with continued treatment of blackspots, to a point where most severe crashes are occurring in locations with little or no recent crash history. As a result, reactive approaches are achieving diminishing returns with crash locations that are now largely scattered across the road network and not easily reducible to individual problematic locations. This is a particular issue on local government and other low volume roads, where exposure to crash risk is limited and crashes occur infrequently enough to make patterns in the data almost impossible to detect.</a:t>
            </a:r>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1713312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Proactive approaches are, on the other hand, better equipped to deal with the scattered existence of crashes across the network. Their focus on systematic problems allows for the identification of locations not necessarily associated with a recent crash history. This also makes them applicable to new as well as existing parts of the road network, allowing problems to be identified even at pre-construction stages, before crashes have had a chance to occur. While both proactive and reactive tools have their benefits and drawbacks, proactive tools are seen as more closely aligned to Safe System principles, as they do not rely on waiting form harm to occur before enabling system managers to act upon the risk of harm. </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1076211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 we have discussed, most tools well aligned to Safe System principles are proactive in nature: they focus directly on identifying risk through known relationships with road and traffic attributes, instead of a retrospective reliance on harm that has already occurred. </a:t>
            </a:r>
          </a:p>
          <a:p>
            <a:pPr marL="228600" indent="-228600">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At the core of most proactive approaches is their focus, in one form or another, on energy management. In other words, the approaches often allow for the identification and prioritisation of design and operational conditions that reduce the release of high kinetic energy onto road users, which is associated with severe crash outcomes.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Their general focus on road and traffic attributes can also allow some of these approaches to identify design and operational details that need to be remediated in order to reduce the risk of harm. For example, the identification of high-risk movements at an intersection, the benefits of conversion to roundabout control, or the need to separate oncoming traffic along high speed roads.</a:t>
            </a:r>
          </a:p>
          <a:p>
            <a:pPr marL="228600" indent="-228600">
              <a:buAutoNum type="arabicPeriod"/>
            </a:pPr>
            <a:endParaRPr lang="en-AU" dirty="0"/>
          </a:p>
          <a:p>
            <a:pPr marL="228600" indent="-228600">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2943393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number of tools well-aligned to Safe System principles are available for a range of applications, from strategic prioritisation of works to detailed design changes affecting elements of individual projects.</a:t>
            </a:r>
          </a:p>
          <a:p>
            <a:pPr marL="228600" indent="-228600">
              <a:buFont typeface="+mj-lt"/>
              <a:buAutoNum type="arabicPeriod"/>
            </a:pPr>
            <a:endParaRPr lang="en-AU" dirty="0"/>
          </a:p>
          <a:p>
            <a:pPr marL="228600" indent="-228600">
              <a:buFont typeface="+mj-lt"/>
              <a:buAutoNum type="arabicPeriod"/>
            </a:pPr>
            <a:r>
              <a:rPr lang="en-AU" dirty="0"/>
              <a:t>Strategic reviews are aimed at high level oversight and administration. While often not targeted only to road safety, their use can help alignment to the Safe System through strategies and procedures that prioritise safety outcomes and set defined performance criteria.</a:t>
            </a:r>
          </a:p>
          <a:p>
            <a:pPr marL="228600" indent="-228600">
              <a:buFont typeface="+mj-lt"/>
              <a:buAutoNum type="arabicPeriod"/>
            </a:pPr>
            <a:endParaRPr lang="en-AU" dirty="0"/>
          </a:p>
          <a:p>
            <a:pPr marL="228600" indent="-228600">
              <a:buFont typeface="+mj-lt"/>
              <a:buAutoNum type="arabicPeriod"/>
            </a:pPr>
            <a:r>
              <a:rPr lang="en-AU" dirty="0"/>
              <a:t>Road assessment programs aim to quantify safety performance of a road based on its physical and operational features. They are widely applicable from strategic prioritisation of road treatments and upgrades to route and project level assessments.</a:t>
            </a:r>
          </a:p>
          <a:p>
            <a:pPr marL="228600" indent="-228600">
              <a:buFont typeface="+mj-lt"/>
              <a:buAutoNum type="arabicPeriod"/>
            </a:pPr>
            <a:endParaRPr lang="en-AU" dirty="0"/>
          </a:p>
          <a:p>
            <a:pPr marL="228600" indent="-228600">
              <a:buFont typeface="+mj-lt"/>
              <a:buAutoNum type="arabicPeriod"/>
            </a:pPr>
            <a:r>
              <a:rPr lang="en-AU" dirty="0"/>
              <a:t>Crash reduction factors provide information about the safety performance of specific treatments and programs. Their generic nature means they are more applicable to larger scale works than individual design elements, where situational details may magnify inaccuracies. It is worth noting that crash reduction factors still rely on crash histories as they are generally based on crash studies.</a:t>
            </a:r>
          </a:p>
          <a:p>
            <a:pPr marL="228600" indent="-228600">
              <a:buFont typeface="+mj-lt"/>
              <a:buAutoNum type="arabicPeriod"/>
            </a:pPr>
            <a:endParaRPr lang="en-AU" dirty="0"/>
          </a:p>
          <a:p>
            <a:pPr marL="228600" indent="-228600">
              <a:buFont typeface="+mj-lt"/>
              <a:buAutoNum type="arabicPeriod"/>
            </a:pPr>
            <a:r>
              <a:rPr lang="en-AU" dirty="0"/>
              <a:t>The Safe System Assessment Framework is a recently developed tool useful for qualifying Safe System alignment of individual roads and road elements based on assessment with a focus on infrastructure. The scalability of the Safe System Assessment Framework means it can be applied to route, project and detailed design levels.</a:t>
            </a:r>
          </a:p>
          <a:p>
            <a:pPr marL="228600" indent="-228600">
              <a:buFont typeface="+mj-lt"/>
              <a:buAutoNum type="arabicPeriod"/>
            </a:pPr>
            <a:endParaRPr lang="en-AU" dirty="0"/>
          </a:p>
          <a:p>
            <a:pPr marL="228600" indent="-228600">
              <a:buFont typeface="+mj-lt"/>
              <a:buAutoNum type="arabicPeriod"/>
            </a:pPr>
            <a:r>
              <a:rPr lang="en-AU" dirty="0"/>
              <a:t>At the detailed design level, models such as the kinetic energy management model are useful for assessing the severe injury risk of different impact configurations and speeds. For example, when applied to intersections, such a tool is useful for identifying risk associated with geometric design details of the intersection, such as intersecting road angles, speed management devices and channelization.</a:t>
            </a:r>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231670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Now that we’ve taken an overview of the types of tools available, let’s discuss some examples. Firstly, we’ll take a look at road assessment programs.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4127715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stokes@adelaide.edu.au"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AE478B21-1060-4640-AA27-529A48067F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A3F82550-836E-454B-80BE-3263261FF7D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49574596-7B06-4242-B33D-2259238585C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6</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386556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6</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70020"/>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65460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6</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6</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6</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6</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6</a:t>
            </a:r>
            <a:endParaRPr lang="en-US" dirty="0"/>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6</a:t>
            </a:r>
            <a:endParaRPr lang="en-US" dirty="0"/>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6</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570020"/>
            <a:ext cx="3486150"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776931"/>
            <a:ext cx="3486151"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4322763" cy="4330911"/>
          </a:xfrm>
        </p:spPr>
        <p:txBody>
          <a:bodyPr/>
          <a:lstStyle/>
          <a:p>
            <a:endParaRPr lang="en-AU"/>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115955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6</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xmlns="" val="tx"/>
                    </a:ext>
                  </a:extLst>
                </a:hlinkClick>
              </a:rPr>
              <a:t>christopher.stokes@adelaide.edu.au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a:t>Module 3, Snippet 6</a:t>
            </a:r>
            <a:endParaRPr lang="en-US" dirty="0"/>
          </a:p>
        </p:txBody>
      </p:sp>
      <p:sp>
        <p:nvSpPr>
          <p:cNvPr id="16" name="TextBox 15">
            <a:extLst>
              <a:ext uri="{FF2B5EF4-FFF2-40B4-BE49-F238E27FC236}">
                <a16:creationId xmlns:a16="http://schemas.microsoft.com/office/drawing/2014/main" id="{952F60EA-51E2-4647-96D9-3A3B819E21B2}"/>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A4AF337A-60EE-494C-8BB9-275B26373D9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B9A44B71-BD5E-450D-BF43-BF14440609E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AD2FE492-BCE4-436D-AB43-D3FFDB6C57F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a:t>Module 3, Snippet 6</a:t>
            </a:r>
            <a:endParaRPr lang="en-US" dirty="0"/>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4155018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675551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768059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249548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6</a:t>
            </a:r>
            <a:endParaRPr lang="en-US" dirty="0"/>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2 boxes)">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857086"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6</a:t>
            </a:r>
            <a:endParaRPr lang="en-US" dirty="0"/>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1" name="Content Placeholder 2">
            <a:extLst>
              <a:ext uri="{FF2B5EF4-FFF2-40B4-BE49-F238E27FC236}">
                <a16:creationId xmlns:a16="http://schemas.microsoft.com/office/drawing/2014/main" id="{A98D8359-DBC5-4CA7-8AE3-71A898F8DE58}"/>
              </a:ext>
            </a:extLst>
          </p:cNvPr>
          <p:cNvSpPr>
            <a:spLocks noGrp="1"/>
          </p:cNvSpPr>
          <p:nvPr>
            <p:ph idx="12"/>
          </p:nvPr>
        </p:nvSpPr>
        <p:spPr>
          <a:xfrm>
            <a:off x="4658266" y="1549593"/>
            <a:ext cx="3857086"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15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Module 3, Snippet 6</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79" r:id="rId4"/>
    <p:sldLayoutId id="2147483680" r:id="rId5"/>
    <p:sldLayoutId id="2147483681" r:id="rId6"/>
    <p:sldLayoutId id="2147483682" r:id="rId7"/>
    <p:sldLayoutId id="2147483662" r:id="rId8"/>
    <p:sldLayoutId id="2147483678" r:id="rId9"/>
    <p:sldLayoutId id="2147483665" r:id="rId10"/>
    <p:sldLayoutId id="2147483666" r:id="rId11"/>
    <p:sldLayoutId id="2147483669" r:id="rId12"/>
    <p:sldLayoutId id="2147483674" r:id="rId13"/>
    <p:sldLayoutId id="2147483670" r:id="rId14"/>
    <p:sldLayoutId id="2147483673" r:id="rId15"/>
    <p:sldLayoutId id="2147483667" r:id="rId16"/>
    <p:sldLayoutId id="2147483672" r:id="rId17"/>
    <p:sldLayoutId id="2147483671" r:id="rId18"/>
    <p:sldLayoutId id="2147483668" r:id="rId19"/>
    <p:sldLayoutId id="2147483663" r:id="rId20"/>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hyperlink" Target="http://commons.wikimedia.org/wiki/File:World_map_green.png" TargetMode="External"/><Relationship Id="rId13" Type="http://schemas.openxmlformats.org/officeDocument/2006/relationships/hyperlink" Target="https://creativecommons.org/licenses/by-nc-nd/3.0/" TargetMode="External"/><Relationship Id="rId3" Type="http://schemas.microsoft.com/office/2007/relationships/media" Target="../media/media20.mp3"/><Relationship Id="rId7" Type="http://schemas.openxmlformats.org/officeDocument/2006/relationships/image" Target="../media/image11.png"/><Relationship Id="rId12" Type="http://schemas.openxmlformats.org/officeDocument/2006/relationships/hyperlink" Target="http://thetypicalguy.blogspot.com/2015/11/ford-ranger-gets-highest-5-star-asean.html" TargetMode="External"/><Relationship Id="rId2" Type="http://schemas.openxmlformats.org/officeDocument/2006/relationships/audio" Target="../media/media19.mp3"/><Relationship Id="rId16" Type="http://schemas.openxmlformats.org/officeDocument/2006/relationships/image" Target="../media/image8.png"/><Relationship Id="rId1" Type="http://schemas.microsoft.com/office/2007/relationships/media" Target="../media/media19.mp3"/><Relationship Id="rId6" Type="http://schemas.openxmlformats.org/officeDocument/2006/relationships/notesSlide" Target="../notesSlides/notesSlide10.xml"/><Relationship Id="rId11" Type="http://schemas.openxmlformats.org/officeDocument/2006/relationships/hyperlink" Target="https://creativecommons.org/licenses/by-sa/3.0/" TargetMode="External"/><Relationship Id="rId5" Type="http://schemas.openxmlformats.org/officeDocument/2006/relationships/slideLayout" Target="../slideLayouts/slideLayout5.xml"/><Relationship Id="rId15" Type="http://schemas.openxmlformats.org/officeDocument/2006/relationships/hyperlink" Target="http://thetypicalguy.blogspot.com/2015/11/ford-ranger-gets-highest-5-star-asean.html" TargetMode="External"/><Relationship Id="rId10" Type="http://schemas.openxmlformats.org/officeDocument/2006/relationships/hyperlink" Target="http://ausrap.aaa.asn.au/" TargetMode="External"/><Relationship Id="rId4" Type="http://schemas.openxmlformats.org/officeDocument/2006/relationships/audio" Target="../media/media20.mp3"/><Relationship Id="rId9" Type="http://schemas.openxmlformats.org/officeDocument/2006/relationships/hyperlink" Target="https://www.irap.org/" TargetMode="External"/><Relationship Id="rId14" Type="http://schemas.openxmlformats.org/officeDocument/2006/relationships/image" Target="../media/image12.jpe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2.mp3"/><Relationship Id="rId7" Type="http://schemas.openxmlformats.org/officeDocument/2006/relationships/image" Target="../media/image13.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notesSlide" Target="../notesSlides/notesSlide11.xml"/><Relationship Id="rId5" Type="http://schemas.openxmlformats.org/officeDocument/2006/relationships/slideLayout" Target="../slideLayouts/slideLayout5.xml"/><Relationship Id="rId4" Type="http://schemas.openxmlformats.org/officeDocument/2006/relationships/audio" Target="../media/media22.mp3"/></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microsoft.com/office/2007/relationships/media" Target="../media/media25.mp3"/><Relationship Id="rId7" Type="http://schemas.openxmlformats.org/officeDocument/2006/relationships/image" Target="../media/image8.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notesSlide" Target="../notesSlides/notesSlide13.xml"/><Relationship Id="rId5" Type="http://schemas.openxmlformats.org/officeDocument/2006/relationships/slideLayout" Target="../slideLayouts/slideLayout10.xml"/><Relationship Id="rId4" Type="http://schemas.openxmlformats.org/officeDocument/2006/relationships/audio" Target="../media/media25.mp3"/></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microsoft.com/office/2007/relationships/media" Target="../media/media28.mp3"/><Relationship Id="rId7" Type="http://schemas.openxmlformats.org/officeDocument/2006/relationships/slideLayout" Target="../slideLayouts/slideLayout13.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29.mp3"/><Relationship Id="rId5" Type="http://schemas.microsoft.com/office/2007/relationships/media" Target="../media/media29.mp3"/><Relationship Id="rId4" Type="http://schemas.openxmlformats.org/officeDocument/2006/relationships/audio" Target="../media/media28.mp3"/><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audio" Target="../media/media33.mp3"/><Relationship Id="rId13" Type="http://schemas.openxmlformats.org/officeDocument/2006/relationships/image" Target="../media/image8.png"/><Relationship Id="rId3" Type="http://schemas.microsoft.com/office/2007/relationships/media" Target="../media/media31.mp3"/><Relationship Id="rId7" Type="http://schemas.microsoft.com/office/2007/relationships/media" Target="../media/media33.mp3"/><Relationship Id="rId12" Type="http://schemas.openxmlformats.org/officeDocument/2006/relationships/image" Target="../media/image15.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audio" Target="../media/media32.mp3"/><Relationship Id="rId11" Type="http://schemas.openxmlformats.org/officeDocument/2006/relationships/image" Target="../media/image14.jpeg"/><Relationship Id="rId5" Type="http://schemas.microsoft.com/office/2007/relationships/media" Target="../media/media32.mp3"/><Relationship Id="rId10" Type="http://schemas.openxmlformats.org/officeDocument/2006/relationships/notesSlide" Target="../notesSlides/notesSlide16.xml"/><Relationship Id="rId4" Type="http://schemas.openxmlformats.org/officeDocument/2006/relationships/audio" Target="../media/media31.mp3"/><Relationship Id="rId9"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microsoft.com/office/2007/relationships/media" Target="../media/media35.mp3"/><Relationship Id="rId7" Type="http://schemas.openxmlformats.org/officeDocument/2006/relationships/slideLayout" Target="../slideLayouts/slideLayout19.xml"/><Relationship Id="rId12" Type="http://schemas.openxmlformats.org/officeDocument/2006/relationships/image" Target="../media/image8.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audio" Target="../media/media36.mp3"/><Relationship Id="rId11" Type="http://schemas.openxmlformats.org/officeDocument/2006/relationships/chart" Target="../charts/chart1.xml"/><Relationship Id="rId5" Type="http://schemas.microsoft.com/office/2007/relationships/media" Target="../media/media36.mp3"/><Relationship Id="rId10" Type="http://schemas.openxmlformats.org/officeDocument/2006/relationships/image" Target="../media/image17.jpeg"/><Relationship Id="rId4" Type="http://schemas.openxmlformats.org/officeDocument/2006/relationships/audio" Target="../media/media35.mp3"/><Relationship Id="rId9"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microsoft.com/office/2007/relationships/media" Target="../media/media39.m4a"/><Relationship Id="rId7" Type="http://schemas.openxmlformats.org/officeDocument/2006/relationships/slideLayout" Target="../slideLayouts/slideLayout10.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audio" Target="../media/media40.mp3"/><Relationship Id="rId5" Type="http://schemas.microsoft.com/office/2007/relationships/media" Target="../media/media40.mp3"/><Relationship Id="rId4" Type="http://schemas.openxmlformats.org/officeDocument/2006/relationships/audio" Target="../media/media39.m4a"/><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microsoft.com/office/2007/relationships/media" Target="../media/media42.mp3"/><Relationship Id="rId7" Type="http://schemas.openxmlformats.org/officeDocument/2006/relationships/slideLayout" Target="../slideLayouts/slideLayout10.xml"/><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audio" Target="../media/media43.mp3"/><Relationship Id="rId5" Type="http://schemas.microsoft.com/office/2007/relationships/media" Target="../media/media43.mp3"/><Relationship Id="rId10" Type="http://schemas.openxmlformats.org/officeDocument/2006/relationships/image" Target="../media/image8.png"/><Relationship Id="rId4" Type="http://schemas.openxmlformats.org/officeDocument/2006/relationships/audio" Target="../media/media42.mp3"/><Relationship Id="rId9" Type="http://schemas.openxmlformats.org/officeDocument/2006/relationships/image" Target="../media/image1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5.mp3"/><Relationship Id="rId7"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5" Type="http://schemas.microsoft.com/office/2007/relationships/media" Target="../media/media6.mp3"/><Relationship Id="rId4" Type="http://schemas.openxmlformats.org/officeDocument/2006/relationships/audio" Target="../media/media5.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0.mp3"/><Relationship Id="rId7" Type="http://schemas.openxmlformats.org/officeDocument/2006/relationships/slideLayout" Target="../slideLayouts/slideLayout13.xml"/><Relationship Id="rId12" Type="http://schemas.openxmlformats.org/officeDocument/2006/relationships/image" Target="../media/image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image" Target="../media/image10.jpeg"/><Relationship Id="rId5" Type="http://schemas.microsoft.com/office/2007/relationships/media" Target="../media/media11.mp3"/><Relationship Id="rId10" Type="http://schemas.microsoft.com/office/2007/relationships/hdphoto" Target="../media/hdphoto1.wdp"/><Relationship Id="rId4" Type="http://schemas.openxmlformats.org/officeDocument/2006/relationships/audio" Target="../media/media10.mp3"/><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audio" Target="../media/media15.mp3"/><Relationship Id="rId13" Type="http://schemas.openxmlformats.org/officeDocument/2006/relationships/slideLayout" Target="../slideLayouts/slideLayout16.xml"/><Relationship Id="rId3" Type="http://schemas.microsoft.com/office/2007/relationships/media" Target="../media/media13.m4a"/><Relationship Id="rId7" Type="http://schemas.microsoft.com/office/2007/relationships/media" Target="../media/media15.mp3"/><Relationship Id="rId12" Type="http://schemas.openxmlformats.org/officeDocument/2006/relationships/audio" Target="../media/media17.mp3"/><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audio" Target="../media/media14.mp3"/><Relationship Id="rId11" Type="http://schemas.microsoft.com/office/2007/relationships/media" Target="../media/media17.mp3"/><Relationship Id="rId5" Type="http://schemas.microsoft.com/office/2007/relationships/media" Target="../media/media14.mp3"/><Relationship Id="rId15" Type="http://schemas.openxmlformats.org/officeDocument/2006/relationships/image" Target="../media/image8.png"/><Relationship Id="rId10" Type="http://schemas.openxmlformats.org/officeDocument/2006/relationships/audio" Target="../media/media16.mp3"/><Relationship Id="rId4" Type="http://schemas.openxmlformats.org/officeDocument/2006/relationships/audio" Target="../media/media13.m4a"/><Relationship Id="rId9" Type="http://schemas.microsoft.com/office/2007/relationships/media" Target="../media/media16.mp3"/><Relationship Id="rId1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Safe System design tools</a:t>
            </a:r>
          </a:p>
        </p:txBody>
      </p:sp>
      <p:pic>
        <p:nvPicPr>
          <p:cNvPr id="2" name="TAC_MOD3_SNIP6_SLIDE_01_PARA_A">
            <a:hlinkClick r:id="" action="ppaction://media"/>
            <a:extLst>
              <a:ext uri="{FF2B5EF4-FFF2-40B4-BE49-F238E27FC236}">
                <a16:creationId xmlns:a16="http://schemas.microsoft.com/office/drawing/2014/main" id="{6074C016-DF47-481A-976E-A7650C443A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4705"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2754" fill="hold"/>
                                        <p:tgtEl>
                                          <p:spTgt spid="2"/>
                                        </p:tgtEl>
                                      </p:cBhvr>
                                    </p:cmd>
                                  </p:childTnLst>
                                </p:cTn>
                              </p:par>
                            </p:childTnLst>
                          </p:cTn>
                        </p:par>
                        <p:par>
                          <p:cTn id="7" fill="hold">
                            <p:stCondLst>
                              <p:cond delay="13754"/>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EA788FA-FB19-48F5-9BDC-EBF6F890D4A9}"/>
              </a:ext>
            </a:extLst>
          </p:cNvPr>
          <p:cNvSpPr>
            <a:spLocks noGrp="1"/>
          </p:cNvSpPr>
          <p:nvPr>
            <p:ph type="body" sz="quarter" idx="10"/>
          </p:nvPr>
        </p:nvSpPr>
        <p:spPr/>
        <p:txBody>
          <a:bodyPr/>
          <a:lstStyle/>
          <a:p>
            <a:r>
              <a:rPr lang="en-AU" dirty="0"/>
              <a:t>Road assessment programs</a:t>
            </a:r>
          </a:p>
        </p:txBody>
      </p:sp>
      <p:sp>
        <p:nvSpPr>
          <p:cNvPr id="9" name="Slide Number Placeholder 8">
            <a:extLst>
              <a:ext uri="{FF2B5EF4-FFF2-40B4-BE49-F238E27FC236}">
                <a16:creationId xmlns:a16="http://schemas.microsoft.com/office/drawing/2014/main" id="{25DC2A1F-CF78-43E7-AE29-1AE71692B379}"/>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4" name="Footer Placeholder 3">
            <a:extLst>
              <a:ext uri="{FF2B5EF4-FFF2-40B4-BE49-F238E27FC236}">
                <a16:creationId xmlns:a16="http://schemas.microsoft.com/office/drawing/2014/main" id="{F4B27764-F48B-4F12-BE49-FA2CCCAC0889}"/>
              </a:ext>
            </a:extLst>
          </p:cNvPr>
          <p:cNvSpPr>
            <a:spLocks noGrp="1"/>
          </p:cNvSpPr>
          <p:nvPr>
            <p:ph type="ftr" sz="quarter" idx="12"/>
          </p:nvPr>
        </p:nvSpPr>
        <p:spPr/>
        <p:txBody>
          <a:bodyPr/>
          <a:lstStyle/>
          <a:p>
            <a:r>
              <a:rPr lang="en-US"/>
              <a:t>Module 3, Snippet 6</a:t>
            </a:r>
            <a:endParaRPr lang="en-US" dirty="0"/>
          </a:p>
        </p:txBody>
      </p:sp>
      <p:pic>
        <p:nvPicPr>
          <p:cNvPr id="2" name="TAC_MOD3_SNIP6_SLIDE_10_PARA_A">
            <a:hlinkClick r:id="" action="ppaction://media"/>
            <a:extLst>
              <a:ext uri="{FF2B5EF4-FFF2-40B4-BE49-F238E27FC236}">
                <a16:creationId xmlns:a16="http://schemas.microsoft.com/office/drawing/2014/main" id="{124CE19E-6AD8-4DB5-9281-D8A4F269B0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42253" y="0"/>
            <a:ext cx="609600" cy="609600"/>
          </a:xfrm>
          <a:prstGeom prst="rect">
            <a:avLst/>
          </a:prstGeom>
        </p:spPr>
      </p:pic>
    </p:spTree>
    <p:extLst>
      <p:ext uri="{BB962C8B-B14F-4D97-AF65-F5344CB8AC3E}">
        <p14:creationId xmlns:p14="http://schemas.microsoft.com/office/powerpoint/2010/main" val="3932896785"/>
      </p:ext>
    </p:extLst>
  </p:cSld>
  <p:clrMapOvr>
    <a:masterClrMapping/>
  </p:clrMapOvr>
  <mc:AlternateContent xmlns:mc="http://schemas.openxmlformats.org/markup-compatibility/2006" xmlns:p14="http://schemas.microsoft.com/office/powerpoint/2010/main">
    <mc:Choice Requires="p14">
      <p:transition spd="med" p14:dur="700" advTm="11340">
        <p:fade/>
      </p:transition>
    </mc:Choice>
    <mc:Fallback xmlns="">
      <p:transition spd="med" advTm="113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8858" fill="hold"/>
                                        <p:tgtEl>
                                          <p:spTgt spid="2"/>
                                        </p:tgtEl>
                                      </p:cBhvr>
                                    </p:cmd>
                                  </p:childTnLst>
                                </p:cTn>
                              </p:par>
                            </p:childTnLst>
                          </p:cTn>
                        </p:par>
                        <p:par>
                          <p:cTn id="7" fill="hold">
                            <p:stCondLst>
                              <p:cond delay="9858"/>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10" descr="A close up of a map&#10;&#10;Description automatically generated">
            <a:extLst>
              <a:ext uri="{FF2B5EF4-FFF2-40B4-BE49-F238E27FC236}">
                <a16:creationId xmlns:a16="http://schemas.microsoft.com/office/drawing/2014/main" id="{84FF36D5-2037-4B28-9B29-1AF50FA58D71}"/>
              </a:ext>
            </a:extLst>
          </p:cNvPr>
          <p:cNvPicPr>
            <a:picLocks noGrp="1" noChangeAspect="1"/>
          </p:cNvPicPr>
          <p:nvPr>
            <p:ph type="pic" sz="quarter" idx="13"/>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xmlns="" r:id="rId8"/>
              </a:ext>
            </a:extLst>
          </a:blip>
          <a:srcRect l="316" r="316"/>
          <a:stretch>
            <a:fillRect/>
          </a:stretch>
        </p:blipFill>
        <p:spPr>
          <a:xfrm>
            <a:off x="4649788" y="3665538"/>
            <a:ext cx="4494212" cy="2232025"/>
          </a:xfrm>
        </p:spPr>
      </p:pic>
      <p:sp>
        <p:nvSpPr>
          <p:cNvPr id="6" name="Content Placeholder 5">
            <a:extLst>
              <a:ext uri="{FF2B5EF4-FFF2-40B4-BE49-F238E27FC236}">
                <a16:creationId xmlns:a16="http://schemas.microsoft.com/office/drawing/2014/main" id="{3CEF72BF-B667-4A9F-841E-05C79AEB7031}"/>
              </a:ext>
            </a:extLst>
          </p:cNvPr>
          <p:cNvSpPr>
            <a:spLocks noGrp="1"/>
          </p:cNvSpPr>
          <p:nvPr>
            <p:ph idx="1"/>
          </p:nvPr>
        </p:nvSpPr>
        <p:spPr/>
        <p:txBody>
          <a:bodyPr/>
          <a:lstStyle/>
          <a:p>
            <a:pPr marL="285750" indent="-285750">
              <a:buFont typeface="Arial" panose="020B0604020202020204" pitchFamily="34" charset="0"/>
              <a:buChar char="•"/>
            </a:pPr>
            <a:r>
              <a:rPr lang="en-AU" dirty="0"/>
              <a:t>Similar in theory to the new car assessment programs (NCAPs)</a:t>
            </a:r>
          </a:p>
          <a:p>
            <a:pPr marL="285750" indent="-285750">
              <a:buFont typeface="Arial" panose="020B0604020202020204" pitchFamily="34" charset="0"/>
              <a:buChar char="•"/>
            </a:pPr>
            <a:r>
              <a:rPr lang="en-AU" dirty="0"/>
              <a:t>Undertaken internationally (</a:t>
            </a:r>
            <a:r>
              <a:rPr lang="en-AU" dirty="0">
                <a:solidFill>
                  <a:srgbClr val="01A0DF"/>
                </a:solidFill>
                <a:hlinkClick r:id="rId9">
                  <a:extLst>
                    <a:ext uri="{A12FA001-AC4F-418D-AE19-62706E023703}">
                      <ahyp:hlinkClr xmlns:ahyp="http://schemas.microsoft.com/office/drawing/2018/hyperlinkcolor" xmlns="" val="tx"/>
                    </a:ext>
                  </a:extLst>
                </a:hlinkClick>
              </a:rPr>
              <a:t>iRAP</a:t>
            </a:r>
            <a:r>
              <a:rPr lang="en-AU" dirty="0"/>
              <a:t>) and by several countries worldwide</a:t>
            </a:r>
          </a:p>
          <a:p>
            <a:pPr marL="285750" indent="-285750">
              <a:buFont typeface="Arial" panose="020B0604020202020204" pitchFamily="34" charset="0"/>
              <a:buChar char="•"/>
            </a:pPr>
            <a:r>
              <a:rPr lang="en-AU" dirty="0"/>
              <a:t>In Australia, known as </a:t>
            </a:r>
            <a:r>
              <a:rPr lang="en-AU" dirty="0">
                <a:solidFill>
                  <a:srgbClr val="01A0DF"/>
                </a:solidFill>
                <a:hlinkClick r:id="rId10">
                  <a:extLst>
                    <a:ext uri="{A12FA001-AC4F-418D-AE19-62706E023703}">
                      <ahyp:hlinkClr xmlns:ahyp="http://schemas.microsoft.com/office/drawing/2018/hyperlinkcolor" xmlns="" val="tx"/>
                    </a:ext>
                  </a:extLst>
                </a:hlinkClick>
              </a:rPr>
              <a:t>AusRAP</a:t>
            </a:r>
            <a:endParaRPr lang="en-AU" dirty="0">
              <a:solidFill>
                <a:srgbClr val="01A0DF"/>
              </a:solidFill>
            </a:endParaRPr>
          </a:p>
          <a:p>
            <a:pPr marL="285750" indent="-285750">
              <a:buFont typeface="Arial" panose="020B0604020202020204" pitchFamily="34" charset="0"/>
              <a:buChar char="•"/>
            </a:pPr>
            <a:r>
              <a:rPr lang="en-AU" dirty="0"/>
              <a:t>Similar national programs operate in countries such as Brazil, Thailand and South Africa </a:t>
            </a:r>
          </a:p>
        </p:txBody>
      </p:sp>
      <p:sp>
        <p:nvSpPr>
          <p:cNvPr id="5" name="Title 4">
            <a:extLst>
              <a:ext uri="{FF2B5EF4-FFF2-40B4-BE49-F238E27FC236}">
                <a16:creationId xmlns:a16="http://schemas.microsoft.com/office/drawing/2014/main" id="{63C3B0FE-89E7-4B49-BB04-CEF5993650BF}"/>
              </a:ext>
            </a:extLst>
          </p:cNvPr>
          <p:cNvSpPr>
            <a:spLocks noGrp="1"/>
          </p:cNvSpPr>
          <p:nvPr>
            <p:ph type="title"/>
          </p:nvPr>
        </p:nvSpPr>
        <p:spPr/>
        <p:txBody>
          <a:bodyPr/>
          <a:lstStyle/>
          <a:p>
            <a:r>
              <a:rPr lang="en-AU" dirty="0"/>
              <a:t>Road assessment programs (RAPs)</a:t>
            </a:r>
          </a:p>
        </p:txBody>
      </p:sp>
      <p:sp>
        <p:nvSpPr>
          <p:cNvPr id="4" name="Footer Placeholder 3">
            <a:extLst>
              <a:ext uri="{FF2B5EF4-FFF2-40B4-BE49-F238E27FC236}">
                <a16:creationId xmlns:a16="http://schemas.microsoft.com/office/drawing/2014/main" id="{D5CA7DB6-5D11-4D48-BFB4-E760E1B8D5F5}"/>
              </a:ext>
            </a:extLst>
          </p:cNvPr>
          <p:cNvSpPr>
            <a:spLocks noGrp="1"/>
          </p:cNvSpPr>
          <p:nvPr>
            <p:ph type="ftr" sz="quarter" idx="10"/>
          </p:nvPr>
        </p:nvSpPr>
        <p:spPr/>
        <p:txBody>
          <a:bodyPr/>
          <a:lstStyle/>
          <a:p>
            <a:r>
              <a:rPr lang="en-US" dirty="0"/>
              <a:t>Module 3, Snippet 6</a:t>
            </a:r>
          </a:p>
        </p:txBody>
      </p:sp>
      <p:sp>
        <p:nvSpPr>
          <p:cNvPr id="9" name="Text Placeholder 8">
            <a:extLst>
              <a:ext uri="{FF2B5EF4-FFF2-40B4-BE49-F238E27FC236}">
                <a16:creationId xmlns:a16="http://schemas.microsoft.com/office/drawing/2014/main" id="{6D6DD265-DA0D-4DE5-8B3C-2AE595BDA6E2}"/>
              </a:ext>
            </a:extLst>
          </p:cNvPr>
          <p:cNvSpPr>
            <a:spLocks noGrp="1"/>
          </p:cNvSpPr>
          <p:nvPr>
            <p:ph type="body" sz="quarter" idx="14"/>
          </p:nvPr>
        </p:nvSpPr>
        <p:spPr/>
        <p:txBody>
          <a:bodyPr/>
          <a:lstStyle/>
          <a:p>
            <a:r>
              <a:rPr lang="en-AU" dirty="0"/>
              <a:t>Source: </a:t>
            </a:r>
            <a:r>
              <a:rPr lang="en-AU" dirty="0">
                <a:hlinkClick r:id="rId8" tooltip="http://commons.wikimedia.org/wiki/File:World_map_green.png">
                  <a:extLst>
                    <a:ext uri="{A12FA001-AC4F-418D-AE19-62706E023703}">
                      <ahyp:hlinkClr xmlns:ahyp="http://schemas.microsoft.com/office/drawing/2018/hyperlinkcolor" xmlns="" val="tx"/>
                    </a:ext>
                  </a:extLst>
                </a:hlinkClick>
              </a:rPr>
              <a:t>This Photo</a:t>
            </a:r>
            <a:r>
              <a:rPr lang="en-AU" dirty="0"/>
              <a:t> by Unknown Author is licensed under </a:t>
            </a:r>
            <a:r>
              <a:rPr lang="en-AU" dirty="0">
                <a:hlinkClick r:id="rId11" tooltip="https://creativecommons.org/licenses/by-sa/3.0/">
                  <a:extLst>
                    <a:ext uri="{A12FA001-AC4F-418D-AE19-62706E023703}">
                      <ahyp:hlinkClr xmlns:ahyp="http://schemas.microsoft.com/office/drawing/2018/hyperlinkcolor" xmlns="" val="tx"/>
                    </a:ext>
                  </a:extLst>
                </a:hlinkClick>
              </a:rPr>
              <a:t>CC BY-SA</a:t>
            </a:r>
            <a:endParaRPr lang="en-AU" dirty="0"/>
          </a:p>
          <a:p>
            <a:endParaRPr lang="en-AU" dirty="0"/>
          </a:p>
        </p:txBody>
      </p:sp>
      <p:sp>
        <p:nvSpPr>
          <p:cNvPr id="3" name="Slide Number Placeholder 2">
            <a:extLst>
              <a:ext uri="{FF2B5EF4-FFF2-40B4-BE49-F238E27FC236}">
                <a16:creationId xmlns:a16="http://schemas.microsoft.com/office/drawing/2014/main" id="{B5ED0BA3-8F22-4449-AE08-87A9B9EFAE7C}"/>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2" name="Text Placeholder 1">
            <a:extLst>
              <a:ext uri="{FF2B5EF4-FFF2-40B4-BE49-F238E27FC236}">
                <a16:creationId xmlns:a16="http://schemas.microsoft.com/office/drawing/2014/main" id="{F4C01CDE-84C4-45C9-BE82-316E7F536044}"/>
              </a:ext>
            </a:extLst>
          </p:cNvPr>
          <p:cNvSpPr>
            <a:spLocks noGrp="1"/>
          </p:cNvSpPr>
          <p:nvPr>
            <p:ph type="body" sz="quarter" idx="15"/>
          </p:nvPr>
        </p:nvSpPr>
        <p:spPr/>
        <p:txBody>
          <a:bodyPr/>
          <a:lstStyle/>
          <a:p>
            <a:r>
              <a:rPr lang="en-AU" dirty="0"/>
              <a:t>Source: </a:t>
            </a:r>
            <a:r>
              <a:rPr lang="en-AU" dirty="0">
                <a:hlinkClick r:id="rId12" tooltip="http://thetypicalguy.blogspot.com/2015/11/ford-ranger-gets-highest-5-star-asean.html">
                  <a:extLst>
                    <a:ext uri="{A12FA001-AC4F-418D-AE19-62706E023703}">
                      <ahyp:hlinkClr xmlns:ahyp="http://schemas.microsoft.com/office/drawing/2018/hyperlinkcolor" xmlns="" val="tx"/>
                    </a:ext>
                  </a:extLst>
                </a:hlinkClick>
              </a:rPr>
              <a:t>This Photo</a:t>
            </a:r>
            <a:r>
              <a:rPr lang="en-AU" dirty="0"/>
              <a:t> by Unknown Author is licensed under </a:t>
            </a:r>
            <a:r>
              <a:rPr lang="en-AU" dirty="0">
                <a:hlinkClick r:id="rId13" tooltip="https://creativecommons.org/licenses/by-nc-nd/3.0/">
                  <a:extLst>
                    <a:ext uri="{A12FA001-AC4F-418D-AE19-62706E023703}">
                      <ahyp:hlinkClr xmlns:ahyp="http://schemas.microsoft.com/office/drawing/2018/hyperlinkcolor" xmlns="" val="tx"/>
                    </a:ext>
                  </a:extLst>
                </a:hlinkClick>
              </a:rPr>
              <a:t>CC BY-NC-ND</a:t>
            </a:r>
            <a:endParaRPr lang="en-AU" dirty="0"/>
          </a:p>
          <a:p>
            <a:endParaRPr lang="en-AU" dirty="0"/>
          </a:p>
        </p:txBody>
      </p:sp>
      <p:sp>
        <p:nvSpPr>
          <p:cNvPr id="13" name="TextBox 12">
            <a:extLst>
              <a:ext uri="{FF2B5EF4-FFF2-40B4-BE49-F238E27FC236}">
                <a16:creationId xmlns:a16="http://schemas.microsoft.com/office/drawing/2014/main" id="{FC5C026C-F131-4D3D-A76F-C36346DCDC1B}"/>
              </a:ext>
            </a:extLst>
          </p:cNvPr>
          <p:cNvSpPr txBox="1"/>
          <p:nvPr/>
        </p:nvSpPr>
        <p:spPr>
          <a:xfrm>
            <a:off x="7059385" y="5109799"/>
            <a:ext cx="1285875" cy="369332"/>
          </a:xfrm>
          <a:prstGeom prst="rect">
            <a:avLst/>
          </a:prstGeom>
          <a:noFill/>
        </p:spPr>
        <p:txBody>
          <a:bodyPr wrap="square" rtlCol="0">
            <a:spAutoFit/>
          </a:bodyPr>
          <a:lstStyle/>
          <a:p>
            <a:pPr algn="ctr"/>
            <a:r>
              <a:rPr lang="en-AU" b="1" dirty="0">
                <a:solidFill>
                  <a:schemeClr val="bg1"/>
                </a:solidFill>
              </a:rPr>
              <a:t>AusRAP</a:t>
            </a:r>
          </a:p>
        </p:txBody>
      </p:sp>
      <p:sp>
        <p:nvSpPr>
          <p:cNvPr id="14" name="TextBox 13">
            <a:extLst>
              <a:ext uri="{FF2B5EF4-FFF2-40B4-BE49-F238E27FC236}">
                <a16:creationId xmlns:a16="http://schemas.microsoft.com/office/drawing/2014/main" id="{FCC856C8-2A0C-467A-9C1C-46E45F542054}"/>
              </a:ext>
            </a:extLst>
          </p:cNvPr>
          <p:cNvSpPr txBox="1"/>
          <p:nvPr/>
        </p:nvSpPr>
        <p:spPr>
          <a:xfrm>
            <a:off x="7468963" y="5580573"/>
            <a:ext cx="1285875" cy="369332"/>
          </a:xfrm>
          <a:prstGeom prst="rect">
            <a:avLst/>
          </a:prstGeom>
          <a:noFill/>
        </p:spPr>
        <p:txBody>
          <a:bodyPr wrap="square" rtlCol="0">
            <a:spAutoFit/>
          </a:bodyPr>
          <a:lstStyle/>
          <a:p>
            <a:pPr algn="ctr"/>
            <a:r>
              <a:rPr lang="en-AU" b="1" dirty="0" err="1">
                <a:solidFill>
                  <a:schemeClr val="bg1"/>
                </a:solidFill>
              </a:rPr>
              <a:t>KiwiRAP</a:t>
            </a:r>
            <a:endParaRPr lang="en-AU" b="1" dirty="0">
              <a:solidFill>
                <a:schemeClr val="bg1"/>
              </a:solidFill>
            </a:endParaRPr>
          </a:p>
        </p:txBody>
      </p:sp>
      <p:cxnSp>
        <p:nvCxnSpPr>
          <p:cNvPr id="18" name="Straight Arrow Connector 17">
            <a:extLst>
              <a:ext uri="{FF2B5EF4-FFF2-40B4-BE49-F238E27FC236}">
                <a16:creationId xmlns:a16="http://schemas.microsoft.com/office/drawing/2014/main" id="{980F6930-A73A-4126-B7BE-44D50CB9E83B}"/>
              </a:ext>
            </a:extLst>
          </p:cNvPr>
          <p:cNvCxnSpPr>
            <a:cxnSpLocks/>
          </p:cNvCxnSpPr>
          <p:nvPr/>
        </p:nvCxnSpPr>
        <p:spPr>
          <a:xfrm>
            <a:off x="8111897" y="5294465"/>
            <a:ext cx="233363" cy="115434"/>
          </a:xfrm>
          <a:prstGeom prst="straightConnector1">
            <a:avLst/>
          </a:prstGeom>
          <a:ln w="1270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706311E-956E-4AF0-B6DC-0474A1B87125}"/>
              </a:ext>
            </a:extLst>
          </p:cNvPr>
          <p:cNvCxnSpPr>
            <a:cxnSpLocks/>
          </p:cNvCxnSpPr>
          <p:nvPr/>
        </p:nvCxnSpPr>
        <p:spPr>
          <a:xfrm flipV="1">
            <a:off x="8547669" y="5661957"/>
            <a:ext cx="207169" cy="85633"/>
          </a:xfrm>
          <a:prstGeom prst="straightConnector1">
            <a:avLst/>
          </a:prstGeom>
          <a:ln w="1270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F1E31A9-80CE-420A-A1C5-C3856E93DFA0}"/>
              </a:ext>
            </a:extLst>
          </p:cNvPr>
          <p:cNvSpPr txBox="1"/>
          <p:nvPr/>
        </p:nvSpPr>
        <p:spPr>
          <a:xfrm>
            <a:off x="6909026" y="3734533"/>
            <a:ext cx="1285875" cy="369332"/>
          </a:xfrm>
          <a:prstGeom prst="rect">
            <a:avLst/>
          </a:prstGeom>
          <a:noFill/>
        </p:spPr>
        <p:txBody>
          <a:bodyPr wrap="square" rtlCol="0">
            <a:spAutoFit/>
          </a:bodyPr>
          <a:lstStyle/>
          <a:p>
            <a:pPr algn="ctr"/>
            <a:r>
              <a:rPr lang="en-AU" b="1" dirty="0" err="1">
                <a:solidFill>
                  <a:schemeClr val="bg1"/>
                </a:solidFill>
              </a:rPr>
              <a:t>ChinaRAP</a:t>
            </a:r>
            <a:endParaRPr lang="en-AU" b="1" dirty="0">
              <a:solidFill>
                <a:schemeClr val="bg1"/>
              </a:solidFill>
            </a:endParaRPr>
          </a:p>
        </p:txBody>
      </p:sp>
      <p:sp>
        <p:nvSpPr>
          <p:cNvPr id="25" name="TextBox 24">
            <a:extLst>
              <a:ext uri="{FF2B5EF4-FFF2-40B4-BE49-F238E27FC236}">
                <a16:creationId xmlns:a16="http://schemas.microsoft.com/office/drawing/2014/main" id="{26B65E1F-B552-46BA-9434-E358E198B614}"/>
              </a:ext>
            </a:extLst>
          </p:cNvPr>
          <p:cNvSpPr txBox="1"/>
          <p:nvPr/>
        </p:nvSpPr>
        <p:spPr>
          <a:xfrm>
            <a:off x="6459990" y="4655470"/>
            <a:ext cx="1285875" cy="369332"/>
          </a:xfrm>
          <a:prstGeom prst="rect">
            <a:avLst/>
          </a:prstGeom>
          <a:noFill/>
        </p:spPr>
        <p:txBody>
          <a:bodyPr wrap="square" rtlCol="0">
            <a:spAutoFit/>
          </a:bodyPr>
          <a:lstStyle/>
          <a:p>
            <a:pPr algn="ctr"/>
            <a:r>
              <a:rPr lang="en-AU" b="1" dirty="0" err="1">
                <a:solidFill>
                  <a:schemeClr val="bg1"/>
                </a:solidFill>
              </a:rPr>
              <a:t>IndiaRAP</a:t>
            </a:r>
            <a:endParaRPr lang="en-AU" b="1" dirty="0">
              <a:solidFill>
                <a:schemeClr val="bg1"/>
              </a:solidFill>
            </a:endParaRPr>
          </a:p>
        </p:txBody>
      </p:sp>
      <p:sp>
        <p:nvSpPr>
          <p:cNvPr id="26" name="TextBox 25">
            <a:extLst>
              <a:ext uri="{FF2B5EF4-FFF2-40B4-BE49-F238E27FC236}">
                <a16:creationId xmlns:a16="http://schemas.microsoft.com/office/drawing/2014/main" id="{49576A41-97D4-494D-BA3C-99C433B46017}"/>
              </a:ext>
            </a:extLst>
          </p:cNvPr>
          <p:cNvSpPr txBox="1"/>
          <p:nvPr/>
        </p:nvSpPr>
        <p:spPr>
          <a:xfrm>
            <a:off x="5194261" y="4304530"/>
            <a:ext cx="1285875" cy="369332"/>
          </a:xfrm>
          <a:prstGeom prst="rect">
            <a:avLst/>
          </a:prstGeom>
          <a:noFill/>
        </p:spPr>
        <p:txBody>
          <a:bodyPr wrap="square" rtlCol="0">
            <a:spAutoFit/>
          </a:bodyPr>
          <a:lstStyle/>
          <a:p>
            <a:pPr algn="ctr"/>
            <a:r>
              <a:rPr lang="en-AU" b="1" dirty="0" err="1">
                <a:solidFill>
                  <a:schemeClr val="bg1"/>
                </a:solidFill>
              </a:rPr>
              <a:t>usRAP</a:t>
            </a:r>
            <a:endParaRPr lang="en-AU" b="1" dirty="0">
              <a:solidFill>
                <a:schemeClr val="bg1"/>
              </a:solidFill>
            </a:endParaRPr>
          </a:p>
        </p:txBody>
      </p:sp>
      <p:sp>
        <p:nvSpPr>
          <p:cNvPr id="27" name="TextBox 26">
            <a:extLst>
              <a:ext uri="{FF2B5EF4-FFF2-40B4-BE49-F238E27FC236}">
                <a16:creationId xmlns:a16="http://schemas.microsoft.com/office/drawing/2014/main" id="{FBC0E2DA-A70E-41A3-9B31-3109EB11448B}"/>
              </a:ext>
            </a:extLst>
          </p:cNvPr>
          <p:cNvSpPr txBox="1"/>
          <p:nvPr/>
        </p:nvSpPr>
        <p:spPr>
          <a:xfrm>
            <a:off x="5291625" y="3655518"/>
            <a:ext cx="1285875" cy="369332"/>
          </a:xfrm>
          <a:prstGeom prst="rect">
            <a:avLst/>
          </a:prstGeom>
          <a:noFill/>
        </p:spPr>
        <p:txBody>
          <a:bodyPr wrap="square" rtlCol="0">
            <a:spAutoFit/>
          </a:bodyPr>
          <a:lstStyle/>
          <a:p>
            <a:pPr algn="ctr"/>
            <a:r>
              <a:rPr lang="en-AU" b="1" dirty="0" err="1">
                <a:solidFill>
                  <a:schemeClr val="bg1"/>
                </a:solidFill>
              </a:rPr>
              <a:t>EuroRAP</a:t>
            </a:r>
            <a:endParaRPr lang="en-AU" b="1" dirty="0">
              <a:solidFill>
                <a:schemeClr val="bg1"/>
              </a:solidFill>
            </a:endParaRPr>
          </a:p>
        </p:txBody>
      </p:sp>
      <p:cxnSp>
        <p:nvCxnSpPr>
          <p:cNvPr id="28" name="Straight Arrow Connector 27">
            <a:extLst>
              <a:ext uri="{FF2B5EF4-FFF2-40B4-BE49-F238E27FC236}">
                <a16:creationId xmlns:a16="http://schemas.microsoft.com/office/drawing/2014/main" id="{A086A2D5-16E6-476F-9B34-DF7DAF473767}"/>
              </a:ext>
            </a:extLst>
          </p:cNvPr>
          <p:cNvCxnSpPr>
            <a:cxnSpLocks/>
          </p:cNvCxnSpPr>
          <p:nvPr/>
        </p:nvCxnSpPr>
        <p:spPr>
          <a:xfrm flipV="1">
            <a:off x="7579178" y="4632542"/>
            <a:ext cx="76200" cy="202796"/>
          </a:xfrm>
          <a:prstGeom prst="straightConnector1">
            <a:avLst/>
          </a:prstGeom>
          <a:ln w="1270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1E7AF9A-6E56-4EFF-9B76-4E8FF4282705}"/>
              </a:ext>
            </a:extLst>
          </p:cNvPr>
          <p:cNvCxnSpPr>
            <a:cxnSpLocks/>
            <a:stCxn id="24" idx="2"/>
          </p:cNvCxnSpPr>
          <p:nvPr/>
        </p:nvCxnSpPr>
        <p:spPr>
          <a:xfrm>
            <a:off x="7551964" y="4103865"/>
            <a:ext cx="417245" cy="246773"/>
          </a:xfrm>
          <a:prstGeom prst="straightConnector1">
            <a:avLst/>
          </a:prstGeom>
          <a:ln w="1270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67BC6F4-C3B6-4B15-8B8E-42D869D5FA9C}"/>
              </a:ext>
            </a:extLst>
          </p:cNvPr>
          <p:cNvCxnSpPr>
            <a:cxnSpLocks/>
          </p:cNvCxnSpPr>
          <p:nvPr/>
        </p:nvCxnSpPr>
        <p:spPr>
          <a:xfrm flipH="1" flipV="1">
            <a:off x="5275489" y="4353626"/>
            <a:ext cx="233363" cy="173718"/>
          </a:xfrm>
          <a:prstGeom prst="straightConnector1">
            <a:avLst/>
          </a:prstGeom>
          <a:ln w="1270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24C1221-C09F-4EB9-A980-01471650DF22}"/>
              </a:ext>
            </a:extLst>
          </p:cNvPr>
          <p:cNvCxnSpPr>
            <a:cxnSpLocks/>
          </p:cNvCxnSpPr>
          <p:nvPr/>
        </p:nvCxnSpPr>
        <p:spPr>
          <a:xfrm>
            <a:off x="5926364" y="4024850"/>
            <a:ext cx="651136" cy="138016"/>
          </a:xfrm>
          <a:prstGeom prst="straightConnector1">
            <a:avLst/>
          </a:prstGeom>
          <a:ln w="1270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32" name="Picture Placeholder 22" descr="A car parked on the side of a road&#10;&#10;Description automatically generated">
            <a:extLst>
              <a:ext uri="{FF2B5EF4-FFF2-40B4-BE49-F238E27FC236}">
                <a16:creationId xmlns:a16="http://schemas.microsoft.com/office/drawing/2014/main" id="{892ABBE5-F45D-491E-BD0D-ACADEA027519}"/>
              </a:ext>
            </a:extLst>
          </p:cNvPr>
          <p:cNvPicPr>
            <a:picLocks noGrp="1" noChangeAspect="1"/>
          </p:cNvPicPr>
          <p:nvPr>
            <p:ph type="pic" sz="quarter" idx="12"/>
          </p:nvPr>
        </p:nvPicPr>
        <p:blipFill rotWithShape="1">
          <a:blip r:embed="rId14" cstate="screen">
            <a:extLst>
              <a:ext uri="{28A0092B-C50C-407E-A947-70E740481C1C}">
                <a14:useLocalDpi xmlns:a14="http://schemas.microsoft.com/office/drawing/2010/main"/>
              </a:ext>
              <a:ext uri="{837473B0-CC2E-450A-ABE3-18F120FF3D39}">
                <a1611:picAttrSrcUrl xmlns:a1611="http://schemas.microsoft.com/office/drawing/2016/11/main" xmlns="" r:id="rId15"/>
              </a:ext>
            </a:extLst>
          </a:blip>
          <a:srcRect t="-470"/>
          <a:stretch/>
        </p:blipFill>
        <p:spPr>
          <a:xfrm>
            <a:off x="4649788" y="1222375"/>
            <a:ext cx="4494212" cy="2232025"/>
          </a:xfrm>
          <a:prstGeom prst="rect">
            <a:avLst/>
          </a:prstGeom>
        </p:spPr>
      </p:pic>
      <p:sp>
        <p:nvSpPr>
          <p:cNvPr id="22" name="Arrow: Chevron 21">
            <a:extLst>
              <a:ext uri="{FF2B5EF4-FFF2-40B4-BE49-F238E27FC236}">
                <a16:creationId xmlns:a16="http://schemas.microsoft.com/office/drawing/2014/main" id="{9155CDC5-857E-47F3-9824-D2468D0E4B0F}"/>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7" name="TAC_MOD3_SNIP6_SLIDE_11_PARA_A">
            <a:hlinkClick r:id="" action="ppaction://media"/>
            <a:extLst>
              <a:ext uri="{FF2B5EF4-FFF2-40B4-BE49-F238E27FC236}">
                <a16:creationId xmlns:a16="http://schemas.microsoft.com/office/drawing/2014/main" id="{D93CB357-1BB5-4D94-9AF3-66EBB80331D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98666" y="0"/>
            <a:ext cx="609600" cy="609600"/>
          </a:xfrm>
          <a:prstGeom prst="rect">
            <a:avLst/>
          </a:prstGeom>
        </p:spPr>
      </p:pic>
      <p:pic>
        <p:nvPicPr>
          <p:cNvPr id="8" name="TAC_MOD3_SNIP6_SLIDE_11_PARA_B">
            <a:hlinkClick r:id="" action="ppaction://media"/>
            <a:extLst>
              <a:ext uri="{FF2B5EF4-FFF2-40B4-BE49-F238E27FC236}">
                <a16:creationId xmlns:a16="http://schemas.microsoft.com/office/drawing/2014/main" id="{64896117-34F2-4DE9-8F07-BDB89A8AD565}"/>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98666" y="773472"/>
            <a:ext cx="609600" cy="609600"/>
          </a:xfrm>
          <a:prstGeom prst="rect">
            <a:avLst/>
          </a:prstGeom>
        </p:spPr>
      </p:pic>
    </p:spTree>
    <p:extLst>
      <p:ext uri="{BB962C8B-B14F-4D97-AF65-F5344CB8AC3E}">
        <p14:creationId xmlns:p14="http://schemas.microsoft.com/office/powerpoint/2010/main" val="132214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 presetClass="mediacall" presetSubtype="0" fill="hold" nodeType="withEffect">
                                  <p:stCondLst>
                                    <p:cond delay="1000"/>
                                  </p:stCondLst>
                                  <p:childTnLst>
                                    <p:cmd type="call" cmd="playFrom(0.0)">
                                      <p:cBhvr>
                                        <p:cTn id="15" dur="31873" fill="hold"/>
                                        <p:tgtEl>
                                          <p:spTgt spid="7"/>
                                        </p:tgtEl>
                                      </p:cBhvr>
                                    </p:cmd>
                                  </p:childTnLst>
                                </p:cTn>
                              </p:par>
                            </p:childTnLst>
                          </p:cTn>
                        </p:par>
                        <p:par>
                          <p:cTn id="16" fill="hold">
                            <p:stCondLst>
                              <p:cond delay="32873"/>
                            </p:stCondLst>
                            <p:childTnLst>
                              <p:par>
                                <p:cTn id="17" presetID="3" presetClass="mediacall" presetSubtype="0" fill="hold" nodeType="afterEffect">
                                  <p:stCondLst>
                                    <p:cond delay="500"/>
                                  </p:stCondLst>
                                  <p:childTnLst>
                                    <p:cmd type="call" cmd="stop">
                                      <p:cBhvr>
                                        <p:cTn id="18" dur="1" fill="hold"/>
                                        <p:tgtEl>
                                          <p:spTgt spid="7"/>
                                        </p:tgtEl>
                                      </p:cBhvr>
                                    </p:cmd>
                                  </p:childTnLst>
                                </p:cTn>
                              </p:par>
                              <p:par>
                                <p:cTn id="19" presetID="10"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par>
                                <p:cTn id="36" presetID="10" presetClass="entr" presetSubtype="0" fill="hold" grpId="0" nodeType="withEffect">
                                  <p:stCondLst>
                                    <p:cond delay="250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fade">
                                      <p:cBhvr>
                                        <p:cTn id="38" dur="500"/>
                                        <p:tgtEl>
                                          <p:spTgt spid="6">
                                            <p:txEl>
                                              <p:pRg st="3" end="3"/>
                                            </p:txEl>
                                          </p:spTgt>
                                        </p:tgtEl>
                                      </p:cBhvr>
                                    </p:animEffect>
                                  </p:childTnLst>
                                </p:cTn>
                              </p:par>
                              <p:par>
                                <p:cTn id="39" presetID="10" presetClass="entr" presetSubtype="0" fill="hold" grpId="0" nodeType="withEffect">
                                  <p:stCondLst>
                                    <p:cond delay="25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nodeType="withEffect">
                                  <p:stCondLst>
                                    <p:cond delay="250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0" presetClass="entr" presetSubtype="0" fill="hold" grpId="0" nodeType="withEffect">
                                  <p:stCondLst>
                                    <p:cond delay="250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nodeType="withEffect">
                                  <p:stCondLst>
                                    <p:cond delay="250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grpId="0" nodeType="withEffect">
                                  <p:stCondLst>
                                    <p:cond delay="250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nodeType="withEffect">
                                  <p:stCondLst>
                                    <p:cond delay="25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0" presetClass="entr" presetSubtype="0" fill="hold" nodeType="withEffect">
                                  <p:stCondLst>
                                    <p:cond delay="250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par>
                                <p:cTn id="60" presetID="10" presetClass="entr" presetSubtype="0" fill="hold" nodeType="withEffect">
                                  <p:stCondLst>
                                    <p:cond delay="250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10" presetClass="entr" presetSubtype="0" fill="hold" grpId="0" nodeType="withEffect">
                                  <p:stCondLst>
                                    <p:cond delay="250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ntr" presetSubtype="0" fill="hold" grpId="0" nodeType="withEffect">
                                  <p:stCondLst>
                                    <p:cond delay="250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par>
                                <p:cTn id="69" presetID="10" presetClass="entr" presetSubtype="0" fill="hold" nodeType="withEffect">
                                  <p:stCondLst>
                                    <p:cond delay="250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250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par>
                                <p:cTn id="75" presetID="10" presetClass="entr" presetSubtype="0" fill="hold" grpId="0" nodeType="withEffect">
                                  <p:stCondLst>
                                    <p:cond delay="250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1" presetClass="mediacall" presetSubtype="0" fill="hold" nodeType="withEffect">
                                  <p:stCondLst>
                                    <p:cond delay="1000"/>
                                  </p:stCondLst>
                                  <p:childTnLst>
                                    <p:cmd type="call" cmd="playFrom(0.0)">
                                      <p:cBhvr>
                                        <p:cTn id="79" dur="13824" fill="hold"/>
                                        <p:tgtEl>
                                          <p:spTgt spid="8"/>
                                        </p:tgtEl>
                                      </p:cBhvr>
                                    </p:cmd>
                                  </p:childTnLst>
                                </p:cTn>
                              </p:par>
                            </p:childTnLst>
                          </p:cTn>
                        </p:par>
                        <p:par>
                          <p:cTn id="80" fill="hold">
                            <p:stCondLst>
                              <p:cond delay="14824"/>
                            </p:stCondLst>
                            <p:childTnLst>
                              <p:par>
                                <p:cTn id="81" presetID="3" presetClass="mediacall" presetSubtype="0" fill="hold" nodeType="afterEffect">
                                  <p:stCondLst>
                                    <p:cond delay="500"/>
                                  </p:stCondLst>
                                  <p:childTnLst>
                                    <p:cmd type="call" cmd="stop">
                                      <p:cBhvr>
                                        <p:cTn id="82" dur="1" fill="hold"/>
                                        <p:tgtEl>
                                          <p:spTgt spid="8"/>
                                        </p:tgtEl>
                                      </p:cBhvr>
                                    </p:cmd>
                                  </p:childTnLst>
                                </p:cTn>
                              </p:par>
                              <p:par>
                                <p:cTn id="83" presetID="10" presetClass="entr" presetSubtype="0" fill="hold" grpId="2" nodeType="withEffect">
                                  <p:stCondLst>
                                    <p:cond delay="50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7"/>
                </p:tgtEl>
              </p:cMediaNode>
            </p:audio>
            <p:audio>
              <p:cMediaNode vol="80000">
                <p:cTn id="87" fill="hold" display="0">
                  <p:stCondLst>
                    <p:cond delay="indefinite"/>
                  </p:stCondLst>
                  <p:endCondLst>
                    <p:cond evt="onStopAudio" delay="0">
                      <p:tgtEl>
                        <p:sldTgt/>
                      </p:tgtEl>
                    </p:cond>
                  </p:endCondLst>
                </p:cTn>
                <p:tgtEl>
                  <p:spTgt spid="8"/>
                </p:tgtEl>
              </p:cMediaNode>
            </p:audio>
          </p:childTnLst>
        </p:cTn>
      </p:par>
    </p:tnLst>
    <p:bldLst>
      <p:bldP spid="6" grpId="0" uiExpand="1" build="p"/>
      <p:bldP spid="9" grpId="0" build="p"/>
      <p:bldP spid="2" grpId="0" build="p"/>
      <p:bldP spid="13" grpId="0"/>
      <p:bldP spid="14" grpId="0"/>
      <p:bldP spid="24" grpId="0"/>
      <p:bldP spid="25" grpId="0"/>
      <p:bldP spid="26" grpId="0"/>
      <p:bldP spid="27" grpId="0"/>
      <p:bldP spid="22" grpId="0" animBg="1"/>
      <p:bldP spid="22" grpId="1" animBg="1"/>
      <p:bldP spid="22"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AEC3FE-66AF-473D-8311-CD7BBA766070}"/>
              </a:ext>
            </a:extLst>
          </p:cNvPr>
          <p:cNvSpPr>
            <a:spLocks noGrp="1"/>
          </p:cNvSpPr>
          <p:nvPr>
            <p:ph idx="1"/>
          </p:nvPr>
        </p:nvSpPr>
        <p:spPr/>
        <p:txBody>
          <a:bodyPr/>
          <a:lstStyle/>
          <a:p>
            <a:pPr marL="285750" indent="-285750">
              <a:buFont typeface="Arial" panose="020B0604020202020204" pitchFamily="34" charset="0"/>
              <a:buChar char="•"/>
            </a:pPr>
            <a:r>
              <a:rPr lang="en-AU" dirty="0"/>
              <a:t>Risk mapping based on many factors</a:t>
            </a:r>
          </a:p>
          <a:p>
            <a:pPr marL="971550" lvl="1" indent="-285750"/>
            <a:r>
              <a:rPr lang="en-AU" dirty="0"/>
              <a:t>Speed</a:t>
            </a:r>
          </a:p>
          <a:p>
            <a:pPr marL="971550" lvl="1" indent="-285750"/>
            <a:r>
              <a:rPr lang="en-AU" dirty="0"/>
              <a:t>Road design</a:t>
            </a:r>
          </a:p>
          <a:p>
            <a:pPr marL="971550" lvl="1" indent="-285750"/>
            <a:r>
              <a:rPr lang="en-AU" dirty="0"/>
              <a:t>Roadside environment</a:t>
            </a:r>
          </a:p>
          <a:p>
            <a:pPr marL="971550" lvl="1" indent="-285750"/>
            <a:r>
              <a:rPr lang="en-AU" dirty="0"/>
              <a:t>Exposure</a:t>
            </a:r>
          </a:p>
          <a:p>
            <a:pPr marL="285750" indent="-285750">
              <a:buFont typeface="Arial" panose="020B0604020202020204" pitchFamily="34" charset="0"/>
              <a:buChar char="•"/>
            </a:pPr>
            <a:r>
              <a:rPr lang="en-AU" dirty="0"/>
              <a:t>Provides risk scores and a star rating scheme</a:t>
            </a:r>
          </a:p>
          <a:p>
            <a:endParaRPr lang="en-AU" dirty="0"/>
          </a:p>
        </p:txBody>
      </p:sp>
      <p:sp>
        <p:nvSpPr>
          <p:cNvPr id="4" name="Footer Placeholder 3">
            <a:extLst>
              <a:ext uri="{FF2B5EF4-FFF2-40B4-BE49-F238E27FC236}">
                <a16:creationId xmlns:a16="http://schemas.microsoft.com/office/drawing/2014/main" id="{35870681-FCD5-4E78-B420-97F9A64A4B2D}"/>
              </a:ext>
            </a:extLst>
          </p:cNvPr>
          <p:cNvSpPr>
            <a:spLocks noGrp="1"/>
          </p:cNvSpPr>
          <p:nvPr>
            <p:ph type="ftr" sz="quarter" idx="10"/>
          </p:nvPr>
        </p:nvSpPr>
        <p:spPr/>
        <p:txBody>
          <a:bodyPr/>
          <a:lstStyle/>
          <a:p>
            <a:r>
              <a:rPr lang="en-US"/>
              <a:t>Module 3, Snippet 6</a:t>
            </a:r>
            <a:endParaRPr lang="en-US" dirty="0"/>
          </a:p>
        </p:txBody>
      </p:sp>
      <p:pic>
        <p:nvPicPr>
          <p:cNvPr id="17" name="Picture Placeholder 16" descr="A picture containing looking, dark, indoor, text&#10;&#10;Description automatically generated">
            <a:extLst>
              <a:ext uri="{FF2B5EF4-FFF2-40B4-BE49-F238E27FC236}">
                <a16:creationId xmlns:a16="http://schemas.microsoft.com/office/drawing/2014/main" id="{CB2AC75D-253E-48AA-9099-C09E4B4493FC}"/>
              </a:ext>
            </a:extLst>
          </p:cNvPr>
          <p:cNvPicPr>
            <a:picLocks noGrp="1" noChangeAspect="1"/>
          </p:cNvPicPr>
          <p:nvPr>
            <p:ph type="pic" sz="quarter" idx="12"/>
          </p:nvPr>
        </p:nvPicPr>
        <p:blipFill rotWithShape="1">
          <a:blip r:embed="rId7" cstate="screen">
            <a:extLst>
              <a:ext uri="{28A0092B-C50C-407E-A947-70E740481C1C}">
                <a14:useLocalDpi xmlns:a14="http://schemas.microsoft.com/office/drawing/2010/main"/>
              </a:ext>
            </a:extLst>
          </a:blip>
          <a:srcRect t="1508" b="-363"/>
          <a:stretch/>
        </p:blipFill>
        <p:spPr>
          <a:xfrm>
            <a:off x="4649788" y="858542"/>
            <a:ext cx="4494212" cy="2595248"/>
          </a:xfrm>
        </p:spPr>
      </p:pic>
      <p:sp>
        <p:nvSpPr>
          <p:cNvPr id="5" name="Picture Placeholder 4">
            <a:extLst>
              <a:ext uri="{FF2B5EF4-FFF2-40B4-BE49-F238E27FC236}">
                <a16:creationId xmlns:a16="http://schemas.microsoft.com/office/drawing/2014/main" id="{3D53B79C-C43E-4665-89A8-B1AA4E83D145}"/>
              </a:ext>
            </a:extLst>
          </p:cNvPr>
          <p:cNvSpPr>
            <a:spLocks noGrp="1"/>
          </p:cNvSpPr>
          <p:nvPr>
            <p:ph type="pic" sz="quarter" idx="13"/>
          </p:nvPr>
        </p:nvSpPr>
        <p:spPr/>
      </p:sp>
      <p:sp>
        <p:nvSpPr>
          <p:cNvPr id="14" name="Text Placeholder 13">
            <a:extLst>
              <a:ext uri="{FF2B5EF4-FFF2-40B4-BE49-F238E27FC236}">
                <a16:creationId xmlns:a16="http://schemas.microsoft.com/office/drawing/2014/main" id="{982B1F9E-CFC5-40E4-BDD4-BE8031A6C46B}"/>
              </a:ext>
            </a:extLst>
          </p:cNvPr>
          <p:cNvSpPr>
            <a:spLocks noGrp="1"/>
          </p:cNvSpPr>
          <p:nvPr>
            <p:ph type="body" sz="quarter" idx="14"/>
          </p:nvPr>
        </p:nvSpPr>
        <p:spPr>
          <a:xfrm>
            <a:off x="4649788" y="5900931"/>
            <a:ext cx="3865562" cy="179387"/>
          </a:xfrm>
        </p:spPr>
        <p:txBody>
          <a:bodyPr/>
          <a:lstStyle/>
          <a:p>
            <a:r>
              <a:rPr lang="en-AU" dirty="0"/>
              <a:t>Source: adapted from </a:t>
            </a:r>
            <a:r>
              <a:rPr lang="en-AU" dirty="0" err="1"/>
              <a:t>AusRAP</a:t>
            </a:r>
            <a:r>
              <a:rPr lang="en-AU" dirty="0"/>
              <a:t> (2016)</a:t>
            </a:r>
          </a:p>
        </p:txBody>
      </p:sp>
      <p:sp>
        <p:nvSpPr>
          <p:cNvPr id="8" name="Slide Number Placeholder 7">
            <a:extLst>
              <a:ext uri="{FF2B5EF4-FFF2-40B4-BE49-F238E27FC236}">
                <a16:creationId xmlns:a16="http://schemas.microsoft.com/office/drawing/2014/main" id="{DD389463-404E-4F83-9C5A-BCDB66E72F3E}"/>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3" name="Title 2">
            <a:extLst>
              <a:ext uri="{FF2B5EF4-FFF2-40B4-BE49-F238E27FC236}">
                <a16:creationId xmlns:a16="http://schemas.microsoft.com/office/drawing/2014/main" id="{848BF41B-408F-47E3-94CA-B7E487EACE56}"/>
              </a:ext>
            </a:extLst>
          </p:cNvPr>
          <p:cNvSpPr>
            <a:spLocks noGrp="1"/>
          </p:cNvSpPr>
          <p:nvPr>
            <p:ph type="title"/>
          </p:nvPr>
        </p:nvSpPr>
        <p:spPr/>
        <p:txBody>
          <a:bodyPr/>
          <a:lstStyle/>
          <a:p>
            <a:r>
              <a:rPr lang="en-AU" dirty="0"/>
              <a:t>Road assessment programs (RAPs)</a:t>
            </a:r>
          </a:p>
        </p:txBody>
      </p:sp>
      <p:sp>
        <p:nvSpPr>
          <p:cNvPr id="15" name="Text Placeholder 14">
            <a:extLst>
              <a:ext uri="{FF2B5EF4-FFF2-40B4-BE49-F238E27FC236}">
                <a16:creationId xmlns:a16="http://schemas.microsoft.com/office/drawing/2014/main" id="{3960D953-A764-4EFB-A84F-8D34EB11B87A}"/>
              </a:ext>
            </a:extLst>
          </p:cNvPr>
          <p:cNvSpPr>
            <a:spLocks noGrp="1"/>
          </p:cNvSpPr>
          <p:nvPr>
            <p:ph type="body" sz="quarter" idx="15"/>
          </p:nvPr>
        </p:nvSpPr>
        <p:spPr/>
        <p:txBody>
          <a:bodyPr/>
          <a:lstStyle/>
          <a:p>
            <a:r>
              <a:rPr lang="en-AU" dirty="0"/>
              <a:t>Source: adapted from </a:t>
            </a:r>
            <a:r>
              <a:rPr lang="en-AU" dirty="0" err="1"/>
              <a:t>AusRAP</a:t>
            </a:r>
            <a:r>
              <a:rPr lang="en-AU" dirty="0"/>
              <a:t> (2016) </a:t>
            </a:r>
          </a:p>
        </p:txBody>
      </p:sp>
      <p:sp>
        <p:nvSpPr>
          <p:cNvPr id="9" name="Rectangle 8">
            <a:extLst>
              <a:ext uri="{FF2B5EF4-FFF2-40B4-BE49-F238E27FC236}">
                <a16:creationId xmlns:a16="http://schemas.microsoft.com/office/drawing/2014/main" id="{8330A56C-EB90-4868-94B7-8552DF95A60E}"/>
              </a:ext>
            </a:extLst>
          </p:cNvPr>
          <p:cNvSpPr/>
          <p:nvPr/>
        </p:nvSpPr>
        <p:spPr>
          <a:xfrm>
            <a:off x="4649788" y="3892964"/>
            <a:ext cx="4494212" cy="396000"/>
          </a:xfrm>
          <a:prstGeom prst="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a:solidFill>
                  <a:schemeClr val="tx1"/>
                </a:solidFill>
                <a:sym typeface="Wingdings" panose="05000000000000000000" pitchFamily="2" charset="2"/>
              </a:rPr>
              <a:t>                                                </a:t>
            </a:r>
            <a:r>
              <a:rPr lang="en-AU" i="1" dirty="0">
                <a:solidFill>
                  <a:schemeClr val="tx1"/>
                </a:solidFill>
                <a:sym typeface="Wingdings" panose="05000000000000000000" pitchFamily="2" charset="2"/>
              </a:rPr>
              <a:t>Low risk</a:t>
            </a:r>
            <a:endParaRPr lang="en-AU" i="1" dirty="0">
              <a:solidFill>
                <a:schemeClr val="tx1"/>
              </a:solidFill>
            </a:endParaRPr>
          </a:p>
        </p:txBody>
      </p:sp>
      <p:sp>
        <p:nvSpPr>
          <p:cNvPr id="10" name="Rectangle 9">
            <a:extLst>
              <a:ext uri="{FF2B5EF4-FFF2-40B4-BE49-F238E27FC236}">
                <a16:creationId xmlns:a16="http://schemas.microsoft.com/office/drawing/2014/main" id="{321FA1E1-8B94-47E5-A505-BF9A8C50A317}"/>
              </a:ext>
            </a:extLst>
          </p:cNvPr>
          <p:cNvSpPr/>
          <p:nvPr/>
        </p:nvSpPr>
        <p:spPr>
          <a:xfrm>
            <a:off x="4649788" y="4283675"/>
            <a:ext cx="4494212" cy="396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a:solidFill>
                  <a:schemeClr val="tx1"/>
                </a:solidFill>
                <a:sym typeface="Wingdings" panose="05000000000000000000" pitchFamily="2" charset="2"/>
              </a:rPr>
              <a:t></a:t>
            </a:r>
            <a:endParaRPr lang="en-AU" dirty="0">
              <a:solidFill>
                <a:schemeClr val="tx1"/>
              </a:solidFill>
            </a:endParaRPr>
          </a:p>
        </p:txBody>
      </p:sp>
      <p:sp>
        <p:nvSpPr>
          <p:cNvPr id="11" name="Rectangle 10">
            <a:extLst>
              <a:ext uri="{FF2B5EF4-FFF2-40B4-BE49-F238E27FC236}">
                <a16:creationId xmlns:a16="http://schemas.microsoft.com/office/drawing/2014/main" id="{17476DF2-14E5-4E19-BF01-607231C17E90}"/>
              </a:ext>
            </a:extLst>
          </p:cNvPr>
          <p:cNvSpPr/>
          <p:nvPr/>
        </p:nvSpPr>
        <p:spPr>
          <a:xfrm>
            <a:off x="4649788" y="4685272"/>
            <a:ext cx="4494212" cy="396000"/>
          </a:xfrm>
          <a:prstGeom prst="rect">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a:solidFill>
                  <a:schemeClr val="tx1"/>
                </a:solidFill>
                <a:sym typeface="Wingdings" panose="05000000000000000000" pitchFamily="2" charset="2"/>
              </a:rPr>
              <a:t>                                             </a:t>
            </a:r>
            <a:r>
              <a:rPr lang="en-AU" i="1" dirty="0">
                <a:solidFill>
                  <a:schemeClr val="tx1"/>
                </a:solidFill>
                <a:sym typeface="Wingdings" panose="05000000000000000000" pitchFamily="2" charset="2"/>
              </a:rPr>
              <a:t>Moderate risk</a:t>
            </a:r>
            <a:endParaRPr lang="en-AU" i="1" dirty="0">
              <a:solidFill>
                <a:schemeClr val="tx1"/>
              </a:solidFill>
            </a:endParaRPr>
          </a:p>
        </p:txBody>
      </p:sp>
      <p:sp>
        <p:nvSpPr>
          <p:cNvPr id="12" name="Rectangle 11">
            <a:extLst>
              <a:ext uri="{FF2B5EF4-FFF2-40B4-BE49-F238E27FC236}">
                <a16:creationId xmlns:a16="http://schemas.microsoft.com/office/drawing/2014/main" id="{7D6CD376-CEA7-4342-899C-8A4B2890264D}"/>
              </a:ext>
            </a:extLst>
          </p:cNvPr>
          <p:cNvSpPr/>
          <p:nvPr/>
        </p:nvSpPr>
        <p:spPr>
          <a:xfrm>
            <a:off x="4649788" y="5082122"/>
            <a:ext cx="4494212" cy="39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a:solidFill>
                  <a:schemeClr val="tx1"/>
                </a:solidFill>
                <a:sym typeface="Wingdings" panose="05000000000000000000" pitchFamily="2" charset="2"/>
              </a:rPr>
              <a:t></a:t>
            </a:r>
            <a:endParaRPr lang="en-AU" dirty="0">
              <a:solidFill>
                <a:schemeClr val="tx1"/>
              </a:solidFill>
            </a:endParaRPr>
          </a:p>
        </p:txBody>
      </p:sp>
      <p:sp>
        <p:nvSpPr>
          <p:cNvPr id="13" name="Rectangle 12">
            <a:extLst>
              <a:ext uri="{FF2B5EF4-FFF2-40B4-BE49-F238E27FC236}">
                <a16:creationId xmlns:a16="http://schemas.microsoft.com/office/drawing/2014/main" id="{43063575-A640-49B7-8078-0329481AB5FD}"/>
              </a:ext>
            </a:extLst>
          </p:cNvPr>
          <p:cNvSpPr/>
          <p:nvPr/>
        </p:nvSpPr>
        <p:spPr>
          <a:xfrm>
            <a:off x="4649788" y="5494604"/>
            <a:ext cx="4494212" cy="3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a:sym typeface="Wingdings" panose="05000000000000000000" pitchFamily="2" charset="2"/>
              </a:rPr>
              <a:t>                                                              </a:t>
            </a:r>
            <a:r>
              <a:rPr lang="en-AU" i="1" dirty="0">
                <a:sym typeface="Wingdings" panose="05000000000000000000" pitchFamily="2" charset="2"/>
              </a:rPr>
              <a:t>High risk</a:t>
            </a:r>
            <a:endParaRPr lang="en-AU" i="1" dirty="0"/>
          </a:p>
        </p:txBody>
      </p:sp>
      <p:sp>
        <p:nvSpPr>
          <p:cNvPr id="16" name="Arrow: Chevron 15">
            <a:extLst>
              <a:ext uri="{FF2B5EF4-FFF2-40B4-BE49-F238E27FC236}">
                <a16:creationId xmlns:a16="http://schemas.microsoft.com/office/drawing/2014/main" id="{C708972E-12D7-45D4-A725-8F75A95A2B6F}"/>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6" name="TAC_MOD3_SNIP6_SLIDE_12_PARA_A">
            <a:hlinkClick r:id="" action="ppaction://media"/>
            <a:extLst>
              <a:ext uri="{FF2B5EF4-FFF2-40B4-BE49-F238E27FC236}">
                <a16:creationId xmlns:a16="http://schemas.microsoft.com/office/drawing/2014/main" id="{3163751D-255A-43EA-A785-78AF0D0A41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28161" y="0"/>
            <a:ext cx="609600" cy="609600"/>
          </a:xfrm>
          <a:prstGeom prst="rect">
            <a:avLst/>
          </a:prstGeom>
        </p:spPr>
      </p:pic>
      <p:pic>
        <p:nvPicPr>
          <p:cNvPr id="7" name="TAC_MOD3_SNIP6_SLIDE_12_PARA_B">
            <a:hlinkClick r:id="" action="ppaction://media"/>
            <a:extLst>
              <a:ext uri="{FF2B5EF4-FFF2-40B4-BE49-F238E27FC236}">
                <a16:creationId xmlns:a16="http://schemas.microsoft.com/office/drawing/2014/main" id="{B78C1EE5-47F8-48CA-B789-A668A0357DC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428161" y="858542"/>
            <a:ext cx="609600" cy="609600"/>
          </a:xfrm>
          <a:prstGeom prst="rect">
            <a:avLst/>
          </a:prstGeom>
        </p:spPr>
      </p:pic>
    </p:spTree>
    <p:extLst>
      <p:ext uri="{BB962C8B-B14F-4D97-AF65-F5344CB8AC3E}">
        <p14:creationId xmlns:p14="http://schemas.microsoft.com/office/powerpoint/2010/main" val="310914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150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200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2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250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500"/>
                                        <p:tgtEl>
                                          <p:spTgt spid="15">
                                            <p:txEl>
                                              <p:pRg st="0" end="0"/>
                                            </p:txEl>
                                          </p:spTgt>
                                        </p:tgtEl>
                                      </p:cBhvr>
                                    </p:animEffect>
                                  </p:childTnLst>
                                </p:cTn>
                              </p:par>
                              <p:par>
                                <p:cTn id="26" presetID="1" presetClass="mediacall" presetSubtype="0" fill="hold" nodeType="withEffect">
                                  <p:stCondLst>
                                    <p:cond delay="1000"/>
                                  </p:stCondLst>
                                  <p:childTnLst>
                                    <p:cmd type="call" cmd="playFrom(0.0)">
                                      <p:cBhvr>
                                        <p:cTn id="27" dur="36777" fill="hold"/>
                                        <p:tgtEl>
                                          <p:spTgt spid="6"/>
                                        </p:tgtEl>
                                      </p:cBhvr>
                                    </p:cmd>
                                  </p:childTnLst>
                                </p:cTn>
                              </p:par>
                            </p:childTnLst>
                          </p:cTn>
                        </p:par>
                        <p:par>
                          <p:cTn id="28" fill="hold">
                            <p:stCondLst>
                              <p:cond delay="37777"/>
                            </p:stCondLst>
                            <p:childTnLst>
                              <p:par>
                                <p:cTn id="29" presetID="3" presetClass="mediacall" presetSubtype="0" fill="hold" nodeType="afterEffect">
                                  <p:stCondLst>
                                    <p:cond delay="500"/>
                                  </p:stCondLst>
                                  <p:childTnLst>
                                    <p:cmd type="call" cmd="stop">
                                      <p:cBhvr>
                                        <p:cTn id="30" dur="1" fill="hold"/>
                                        <p:tgtEl>
                                          <p:spTgt spid="6"/>
                                        </p:tgtEl>
                                      </p:cBhvr>
                                    </p:cmd>
                                  </p:childTnLst>
                                </p:cTn>
                              </p:par>
                              <p:par>
                                <p:cTn id="31" presetID="10" presetClass="entr" presetSubtype="0" fill="hold" grpId="0" nodeType="withEffect">
                                  <p:stCondLst>
                                    <p:cond delay="5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500"/>
                                        <p:tgtEl>
                                          <p:spTgt spid="2">
                                            <p:txEl>
                                              <p:pRg st="5" end="5"/>
                                            </p:txEl>
                                          </p:spTgt>
                                        </p:tgtEl>
                                      </p:cBhvr>
                                    </p:animEffect>
                                  </p:childTnLst>
                                </p:cTn>
                              </p:par>
                              <p:par>
                                <p:cTn id="39" presetID="10" presetClass="exit" presetSubtype="0" fill="hold" grpId="1"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0" presetClass="entr" presetSubtype="0" fill="hold" nodeType="withEffect">
                                  <p:stCondLst>
                                    <p:cond delay="50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500"/>
                                        <p:tgtEl>
                                          <p:spTgt spid="14">
                                            <p:txEl>
                                              <p:pRg st="0" end="0"/>
                                            </p:txEl>
                                          </p:spTgt>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1" presetClass="mediacall" presetSubtype="0" fill="hold" nodeType="withEffect">
                                  <p:stCondLst>
                                    <p:cond delay="1000"/>
                                  </p:stCondLst>
                                  <p:childTnLst>
                                    <p:cmd type="call" cmd="playFrom(0.0)">
                                      <p:cBhvr>
                                        <p:cTn id="64" dur="30491" fill="hold"/>
                                        <p:tgtEl>
                                          <p:spTgt spid="7"/>
                                        </p:tgtEl>
                                      </p:cBhvr>
                                    </p:cmd>
                                  </p:childTnLst>
                                </p:cTn>
                              </p:par>
                            </p:childTnLst>
                          </p:cTn>
                        </p:par>
                        <p:par>
                          <p:cTn id="65" fill="hold">
                            <p:stCondLst>
                              <p:cond delay="31491"/>
                            </p:stCondLst>
                            <p:childTnLst>
                              <p:par>
                                <p:cTn id="66" presetID="3" presetClass="mediacall" presetSubtype="0" fill="hold" nodeType="afterEffect">
                                  <p:stCondLst>
                                    <p:cond delay="500"/>
                                  </p:stCondLst>
                                  <p:childTnLst>
                                    <p:cmd type="call" cmd="stop">
                                      <p:cBhvr>
                                        <p:cTn id="67" dur="1" fill="hold"/>
                                        <p:tgtEl>
                                          <p:spTgt spid="7"/>
                                        </p:tgtEl>
                                      </p:cBhvr>
                                    </p:cmd>
                                  </p:childTnLst>
                                </p:cTn>
                              </p:par>
                              <p:par>
                                <p:cTn id="68" presetID="10" presetClass="entr" presetSubtype="0" fill="hold" grpId="2" nodeType="withEffect">
                                  <p:stCondLst>
                                    <p:cond delay="50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6"/>
                </p:tgtEl>
              </p:cMediaNode>
            </p:audio>
            <p:audio>
              <p:cMediaNode vol="80000">
                <p:cTn id="72" fill="hold" display="0">
                  <p:stCondLst>
                    <p:cond delay="indefinite"/>
                  </p:stCondLst>
                  <p:endCondLst>
                    <p:cond evt="onStopAudio" delay="0">
                      <p:tgtEl>
                        <p:sldTgt/>
                      </p:tgtEl>
                    </p:cond>
                  </p:endCondLst>
                </p:cTn>
                <p:tgtEl>
                  <p:spTgt spid="7"/>
                </p:tgtEl>
              </p:cMediaNode>
            </p:audio>
          </p:childTnLst>
        </p:cTn>
      </p:par>
    </p:tnLst>
    <p:bldLst>
      <p:bldP spid="14" grpId="0" build="p"/>
      <p:bldP spid="15" grpId="0" build="p"/>
      <p:bldP spid="9" grpId="0" animBg="1"/>
      <p:bldP spid="10" grpId="0" animBg="1"/>
      <p:bldP spid="11" grpId="0" animBg="1"/>
      <p:bldP spid="12" grpId="0" animBg="1"/>
      <p:bldP spid="13" grpId="0" animBg="1"/>
      <p:bldP spid="16" grpId="0" animBg="1"/>
      <p:bldP spid="16" grpId="1" animBg="1"/>
      <p:bldP spid="16"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BAB529-3B95-4BCC-860B-0B340682A0D2}"/>
              </a:ext>
            </a:extLst>
          </p:cNvPr>
          <p:cNvSpPr>
            <a:spLocks noGrp="1"/>
          </p:cNvSpPr>
          <p:nvPr>
            <p:ph type="body" sz="quarter" idx="10"/>
          </p:nvPr>
        </p:nvSpPr>
        <p:spPr/>
        <p:txBody>
          <a:bodyPr/>
          <a:lstStyle/>
          <a:p>
            <a:r>
              <a:rPr lang="en-AU" dirty="0"/>
              <a:t>Crash modification factors</a:t>
            </a:r>
          </a:p>
        </p:txBody>
      </p:sp>
      <p:sp>
        <p:nvSpPr>
          <p:cNvPr id="3" name="Slide Number Placeholder 2">
            <a:extLst>
              <a:ext uri="{FF2B5EF4-FFF2-40B4-BE49-F238E27FC236}">
                <a16:creationId xmlns:a16="http://schemas.microsoft.com/office/drawing/2014/main" id="{A9A0C70E-BC11-413A-910C-5103CAD6AB75}"/>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4" name="Footer Placeholder 3">
            <a:extLst>
              <a:ext uri="{FF2B5EF4-FFF2-40B4-BE49-F238E27FC236}">
                <a16:creationId xmlns:a16="http://schemas.microsoft.com/office/drawing/2014/main" id="{6BEB45D8-8DF3-4025-A038-E08692929447}"/>
              </a:ext>
            </a:extLst>
          </p:cNvPr>
          <p:cNvSpPr>
            <a:spLocks noGrp="1"/>
          </p:cNvSpPr>
          <p:nvPr>
            <p:ph type="ftr" sz="quarter" idx="12"/>
          </p:nvPr>
        </p:nvSpPr>
        <p:spPr/>
        <p:txBody>
          <a:bodyPr/>
          <a:lstStyle/>
          <a:p>
            <a:r>
              <a:rPr lang="en-US"/>
              <a:t>Module 3, Snippet 6</a:t>
            </a:r>
            <a:endParaRPr lang="en-US" dirty="0"/>
          </a:p>
        </p:txBody>
      </p:sp>
      <p:pic>
        <p:nvPicPr>
          <p:cNvPr id="5" name="TAC_MOD3_SNIP6_SLIDE_13_PARA_A">
            <a:hlinkClick r:id="" action="ppaction://media"/>
            <a:extLst>
              <a:ext uri="{FF2B5EF4-FFF2-40B4-BE49-F238E27FC236}">
                <a16:creationId xmlns:a16="http://schemas.microsoft.com/office/drawing/2014/main" id="{00BC6E5E-11B1-472A-9DB5-97EEBB1087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55163" y="0"/>
            <a:ext cx="609600" cy="609600"/>
          </a:xfrm>
          <a:prstGeom prst="rect">
            <a:avLst/>
          </a:prstGeom>
        </p:spPr>
      </p:pic>
    </p:spTree>
    <p:extLst>
      <p:ext uri="{BB962C8B-B14F-4D97-AF65-F5344CB8AC3E}">
        <p14:creationId xmlns:p14="http://schemas.microsoft.com/office/powerpoint/2010/main" val="2705443262"/>
      </p:ext>
    </p:extLst>
  </p:cSld>
  <p:clrMapOvr>
    <a:masterClrMapping/>
  </p:clrMapOvr>
  <mc:AlternateContent xmlns:mc="http://schemas.openxmlformats.org/markup-compatibility/2006" xmlns:p14="http://schemas.microsoft.com/office/powerpoint/2010/main">
    <mc:Choice Requires="p14">
      <p:transition spd="med" p14:dur="700" advTm="12310">
        <p:fade/>
      </p:transition>
    </mc:Choice>
    <mc:Fallback xmlns="">
      <p:transition spd="med" advTm="123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9833" fill="hold"/>
                                        <p:tgtEl>
                                          <p:spTgt spid="5"/>
                                        </p:tgtEl>
                                      </p:cBhvr>
                                    </p:cmd>
                                  </p:childTnLst>
                                </p:cTn>
                              </p:par>
                            </p:childTnLst>
                          </p:cTn>
                        </p:par>
                        <p:par>
                          <p:cTn id="7" fill="hold">
                            <p:stCondLst>
                              <p:cond delay="10833"/>
                            </p:stCondLst>
                            <p:childTnLst>
                              <p:par>
                                <p:cTn id="8" presetID="3" presetClass="mediacall" presetSubtype="0" fill="hold" nodeType="afterEffect">
                                  <p:stCondLst>
                                    <p:cond delay="500"/>
                                  </p:stCondLst>
                                  <p:childTnLst>
                                    <p:cmd type="call" cmd="stop">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5B92E40-1E30-45D3-9C82-AB4CA28F5C5E}"/>
              </a:ext>
            </a:extLst>
          </p:cNvPr>
          <p:cNvSpPr>
            <a:spLocks noGrp="1"/>
          </p:cNvSpPr>
          <p:nvPr>
            <p:ph idx="1"/>
          </p:nvPr>
        </p:nvSpPr>
        <p:spPr/>
        <p:txBody>
          <a:bodyPr/>
          <a:lstStyle/>
          <a:p>
            <a:pPr marL="285750" indent="-285750">
              <a:buFont typeface="Arial" panose="020B0604020202020204" pitchFamily="34" charset="0"/>
              <a:buChar char="•"/>
            </a:pPr>
            <a:r>
              <a:rPr lang="en-AU" dirty="0"/>
              <a:t>Similar to crash reduction factors (CRFs)</a:t>
            </a:r>
          </a:p>
          <a:p>
            <a:pPr marL="285750" indent="-285750">
              <a:buFont typeface="Arial" panose="020B0604020202020204" pitchFamily="34" charset="0"/>
              <a:buChar char="•"/>
            </a:pPr>
            <a:r>
              <a:rPr lang="en-AU" dirty="0"/>
              <a:t>Based on empirical data analyses</a:t>
            </a:r>
          </a:p>
          <a:p>
            <a:pPr marL="285750" indent="-285750">
              <a:buFont typeface="Arial" panose="020B0604020202020204" pitchFamily="34" charset="0"/>
              <a:buChar char="•"/>
            </a:pPr>
            <a:r>
              <a:rPr lang="en-AU" dirty="0"/>
              <a:t>Provide generic crash rate reductions for various treatments</a:t>
            </a:r>
          </a:p>
        </p:txBody>
      </p:sp>
      <p:sp>
        <p:nvSpPr>
          <p:cNvPr id="5" name="Title 4">
            <a:extLst>
              <a:ext uri="{FF2B5EF4-FFF2-40B4-BE49-F238E27FC236}">
                <a16:creationId xmlns:a16="http://schemas.microsoft.com/office/drawing/2014/main" id="{80C0EFFF-72AA-40C7-ABCD-28FC7101FA17}"/>
              </a:ext>
            </a:extLst>
          </p:cNvPr>
          <p:cNvSpPr>
            <a:spLocks noGrp="1"/>
          </p:cNvSpPr>
          <p:nvPr>
            <p:ph type="title"/>
          </p:nvPr>
        </p:nvSpPr>
        <p:spPr/>
        <p:txBody>
          <a:bodyPr/>
          <a:lstStyle/>
          <a:p>
            <a:r>
              <a:rPr lang="en-AU" dirty="0"/>
              <a:t>Crash modification factors (CMFs)</a:t>
            </a:r>
          </a:p>
        </p:txBody>
      </p:sp>
      <p:sp>
        <p:nvSpPr>
          <p:cNvPr id="4" name="Footer Placeholder 3">
            <a:extLst>
              <a:ext uri="{FF2B5EF4-FFF2-40B4-BE49-F238E27FC236}">
                <a16:creationId xmlns:a16="http://schemas.microsoft.com/office/drawing/2014/main" id="{3EB095EE-2768-4E60-BA2D-36B6A96C6927}"/>
              </a:ext>
            </a:extLst>
          </p:cNvPr>
          <p:cNvSpPr>
            <a:spLocks noGrp="1"/>
          </p:cNvSpPr>
          <p:nvPr>
            <p:ph type="ftr" sz="quarter" idx="10"/>
          </p:nvPr>
        </p:nvSpPr>
        <p:spPr/>
        <p:txBody>
          <a:bodyPr/>
          <a:lstStyle/>
          <a:p>
            <a:r>
              <a:rPr lang="en-US"/>
              <a:t>Module 3, Snippet 6</a:t>
            </a:r>
            <a:endParaRPr lang="en-US" dirty="0"/>
          </a:p>
        </p:txBody>
      </p:sp>
      <p:sp>
        <p:nvSpPr>
          <p:cNvPr id="7" name="Picture Placeholder 6">
            <a:extLst>
              <a:ext uri="{FF2B5EF4-FFF2-40B4-BE49-F238E27FC236}">
                <a16:creationId xmlns:a16="http://schemas.microsoft.com/office/drawing/2014/main" id="{B2245D36-7831-4560-B032-63F9B0AFBA41}"/>
              </a:ext>
            </a:extLst>
          </p:cNvPr>
          <p:cNvSpPr>
            <a:spLocks noGrp="1"/>
          </p:cNvSpPr>
          <p:nvPr>
            <p:ph type="pic" sz="quarter" idx="12"/>
          </p:nvPr>
        </p:nvSpPr>
        <p:spPr/>
      </p:sp>
      <p:sp>
        <p:nvSpPr>
          <p:cNvPr id="8" name="Text Placeholder 7">
            <a:extLst>
              <a:ext uri="{FF2B5EF4-FFF2-40B4-BE49-F238E27FC236}">
                <a16:creationId xmlns:a16="http://schemas.microsoft.com/office/drawing/2014/main" id="{37194123-20BC-46B2-9F4B-50DDF8764D03}"/>
              </a:ext>
            </a:extLst>
          </p:cNvPr>
          <p:cNvSpPr>
            <a:spLocks noGrp="1"/>
          </p:cNvSpPr>
          <p:nvPr>
            <p:ph type="body" sz="quarter" idx="13"/>
          </p:nvPr>
        </p:nvSpPr>
        <p:spPr/>
        <p:txBody>
          <a:bodyPr/>
          <a:lstStyle/>
          <a:p>
            <a:endParaRPr lang="en-AU" dirty="0"/>
          </a:p>
        </p:txBody>
      </p:sp>
      <p:sp>
        <p:nvSpPr>
          <p:cNvPr id="3" name="Slide Number Placeholder 2">
            <a:extLst>
              <a:ext uri="{FF2B5EF4-FFF2-40B4-BE49-F238E27FC236}">
                <a16:creationId xmlns:a16="http://schemas.microsoft.com/office/drawing/2014/main" id="{0B054F1E-9EFE-4898-B72E-FBA6B72E4669}"/>
              </a:ext>
            </a:extLst>
          </p:cNvPr>
          <p:cNvSpPr>
            <a:spLocks noGrp="1"/>
          </p:cNvSpPr>
          <p:nvPr>
            <p:ph type="sldNum" sz="quarter" idx="11"/>
          </p:nvPr>
        </p:nvSpPr>
        <p:spPr/>
        <p:txBody>
          <a:bodyPr/>
          <a:lstStyle/>
          <a:p>
            <a:fld id="{A9D36E53-D99A-0F41-B3E8-EF235B9A2E23}" type="slidenum">
              <a:rPr lang="en-US" smtClean="0"/>
              <a:pPr/>
              <a:t>14</a:t>
            </a:fld>
            <a:endParaRPr lang="en-US" dirty="0"/>
          </a:p>
        </p:txBody>
      </p:sp>
      <p:sp>
        <p:nvSpPr>
          <p:cNvPr id="9" name="Parallelogram 8">
            <a:extLst>
              <a:ext uri="{FF2B5EF4-FFF2-40B4-BE49-F238E27FC236}">
                <a16:creationId xmlns:a16="http://schemas.microsoft.com/office/drawing/2014/main" id="{1ED611C3-E44A-432C-B49A-568A4DBA721D}"/>
              </a:ext>
            </a:extLst>
          </p:cNvPr>
          <p:cNvSpPr/>
          <p:nvPr/>
        </p:nvSpPr>
        <p:spPr>
          <a:xfrm flipV="1">
            <a:off x="4649788" y="5308407"/>
            <a:ext cx="3865562" cy="592524"/>
          </a:xfrm>
          <a:prstGeom prst="parallelogram">
            <a:avLst>
              <a:gd name="adj" fmla="val 15859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1" name="Straight Connector 10">
            <a:extLst>
              <a:ext uri="{FF2B5EF4-FFF2-40B4-BE49-F238E27FC236}">
                <a16:creationId xmlns:a16="http://schemas.microsoft.com/office/drawing/2014/main" id="{BB4D6DF7-2501-4F83-868D-06C7707D6859}"/>
              </a:ext>
            </a:extLst>
          </p:cNvPr>
          <p:cNvCxnSpPr>
            <a:stCxn id="9" idx="3"/>
            <a:endCxn id="9" idx="1"/>
          </p:cNvCxnSpPr>
          <p:nvPr/>
        </p:nvCxnSpPr>
        <p:spPr>
          <a:xfrm>
            <a:off x="6112718" y="5308407"/>
            <a:ext cx="939702" cy="592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656171-1DEB-4C02-A67D-E5AFB392E2A3}"/>
              </a:ext>
            </a:extLst>
          </p:cNvPr>
          <p:cNvCxnSpPr>
            <a:cxnSpLocks/>
          </p:cNvCxnSpPr>
          <p:nvPr/>
        </p:nvCxnSpPr>
        <p:spPr>
          <a:xfrm>
            <a:off x="5921829" y="5129020"/>
            <a:ext cx="1328057" cy="951298"/>
          </a:xfrm>
          <a:prstGeom prst="line">
            <a:avLst/>
          </a:prstGeom>
          <a:ln w="330200">
            <a:solidFill>
              <a:srgbClr val="0E142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0AE532-057C-4F9B-A9FE-8A24CF603F18}"/>
              </a:ext>
            </a:extLst>
          </p:cNvPr>
          <p:cNvCxnSpPr>
            <a:cxnSpLocks/>
          </p:cNvCxnSpPr>
          <p:nvPr/>
        </p:nvCxnSpPr>
        <p:spPr>
          <a:xfrm flipV="1">
            <a:off x="4952998" y="5586675"/>
            <a:ext cx="3352800" cy="0"/>
          </a:xfrm>
          <a:prstGeom prst="line">
            <a:avLst/>
          </a:prstGeom>
          <a:ln w="101600">
            <a:solidFill>
              <a:srgbClr val="0E142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E7A0917-4B01-4766-AE87-56B50E838B4E}"/>
              </a:ext>
            </a:extLst>
          </p:cNvPr>
          <p:cNvCxnSpPr/>
          <p:nvPr/>
        </p:nvCxnSpPr>
        <p:spPr>
          <a:xfrm flipV="1">
            <a:off x="6324600" y="5486400"/>
            <a:ext cx="0" cy="18335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Octagon 20">
            <a:extLst>
              <a:ext uri="{FF2B5EF4-FFF2-40B4-BE49-F238E27FC236}">
                <a16:creationId xmlns:a16="http://schemas.microsoft.com/office/drawing/2014/main" id="{0875B17A-86BB-4E60-8402-1C477A192391}"/>
              </a:ext>
            </a:extLst>
          </p:cNvPr>
          <p:cNvSpPr/>
          <p:nvPr/>
        </p:nvSpPr>
        <p:spPr>
          <a:xfrm>
            <a:off x="6253164" y="5378400"/>
            <a:ext cx="144000" cy="144000"/>
          </a:xfrm>
          <a:prstGeom prst="octagon">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2" name="Straight Connector 21">
            <a:extLst>
              <a:ext uri="{FF2B5EF4-FFF2-40B4-BE49-F238E27FC236}">
                <a16:creationId xmlns:a16="http://schemas.microsoft.com/office/drawing/2014/main" id="{D4117C56-D7AF-4EE0-BDDA-FB4161B967AA}"/>
              </a:ext>
            </a:extLst>
          </p:cNvPr>
          <p:cNvCxnSpPr/>
          <p:nvPr/>
        </p:nvCxnSpPr>
        <p:spPr>
          <a:xfrm flipV="1">
            <a:off x="6784182" y="5326420"/>
            <a:ext cx="0" cy="18335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Octagon 22">
            <a:extLst>
              <a:ext uri="{FF2B5EF4-FFF2-40B4-BE49-F238E27FC236}">
                <a16:creationId xmlns:a16="http://schemas.microsoft.com/office/drawing/2014/main" id="{368D951D-1B5C-410B-8F68-724148777ED5}"/>
              </a:ext>
            </a:extLst>
          </p:cNvPr>
          <p:cNvSpPr/>
          <p:nvPr/>
        </p:nvSpPr>
        <p:spPr>
          <a:xfrm>
            <a:off x="6712746" y="5218420"/>
            <a:ext cx="144000" cy="144000"/>
          </a:xfrm>
          <a:prstGeom prst="octagon">
            <a:avLst/>
          </a:prstGeom>
          <a:solidFill>
            <a:schemeClr val="bg1">
              <a:lumMod val="6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Parallelogram 23">
            <a:extLst>
              <a:ext uri="{FF2B5EF4-FFF2-40B4-BE49-F238E27FC236}">
                <a16:creationId xmlns:a16="http://schemas.microsoft.com/office/drawing/2014/main" id="{F3823A1D-B50A-40E7-B796-C71EED00D444}"/>
              </a:ext>
            </a:extLst>
          </p:cNvPr>
          <p:cNvSpPr/>
          <p:nvPr/>
        </p:nvSpPr>
        <p:spPr>
          <a:xfrm flipV="1">
            <a:off x="4649788" y="4204558"/>
            <a:ext cx="3865562" cy="592524"/>
          </a:xfrm>
          <a:prstGeom prst="parallelogram">
            <a:avLst>
              <a:gd name="adj" fmla="val 15859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5" name="Straight Connector 24">
            <a:extLst>
              <a:ext uri="{FF2B5EF4-FFF2-40B4-BE49-F238E27FC236}">
                <a16:creationId xmlns:a16="http://schemas.microsoft.com/office/drawing/2014/main" id="{9E62D7C6-F57D-40C1-B09C-D24470445F6B}"/>
              </a:ext>
            </a:extLst>
          </p:cNvPr>
          <p:cNvCxnSpPr>
            <a:cxnSpLocks/>
          </p:cNvCxnSpPr>
          <p:nvPr/>
        </p:nvCxnSpPr>
        <p:spPr>
          <a:xfrm>
            <a:off x="5921829" y="4025171"/>
            <a:ext cx="1328057" cy="951298"/>
          </a:xfrm>
          <a:prstGeom prst="line">
            <a:avLst/>
          </a:prstGeom>
          <a:ln w="330200">
            <a:solidFill>
              <a:srgbClr val="0E142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1BA9C6-0354-40DC-82A0-637BAD36213A}"/>
              </a:ext>
            </a:extLst>
          </p:cNvPr>
          <p:cNvCxnSpPr>
            <a:cxnSpLocks/>
          </p:cNvCxnSpPr>
          <p:nvPr/>
        </p:nvCxnSpPr>
        <p:spPr>
          <a:xfrm flipV="1">
            <a:off x="4952998" y="4482826"/>
            <a:ext cx="3352800" cy="0"/>
          </a:xfrm>
          <a:prstGeom prst="line">
            <a:avLst/>
          </a:prstGeom>
          <a:ln w="101600">
            <a:solidFill>
              <a:srgbClr val="0E1429"/>
            </a:solidFill>
          </a:ln>
        </p:spPr>
        <p:style>
          <a:lnRef idx="1">
            <a:schemeClr val="accent1"/>
          </a:lnRef>
          <a:fillRef idx="0">
            <a:schemeClr val="accent1"/>
          </a:fillRef>
          <a:effectRef idx="0">
            <a:schemeClr val="accent1"/>
          </a:effectRef>
          <a:fontRef idx="minor">
            <a:schemeClr val="tx1"/>
          </a:fontRef>
        </p:style>
      </p:cxnSp>
      <p:sp>
        <p:nvSpPr>
          <p:cNvPr id="27" name="Parallelogram 26">
            <a:extLst>
              <a:ext uri="{FF2B5EF4-FFF2-40B4-BE49-F238E27FC236}">
                <a16:creationId xmlns:a16="http://schemas.microsoft.com/office/drawing/2014/main" id="{7E2C6352-AA69-452A-AFD5-2C126AAD1806}"/>
              </a:ext>
            </a:extLst>
          </p:cNvPr>
          <p:cNvSpPr/>
          <p:nvPr/>
        </p:nvSpPr>
        <p:spPr>
          <a:xfrm flipV="1">
            <a:off x="4649788" y="3061261"/>
            <a:ext cx="3865562" cy="592524"/>
          </a:xfrm>
          <a:prstGeom prst="parallelogram">
            <a:avLst>
              <a:gd name="adj" fmla="val 15859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8" name="Straight Connector 27">
            <a:extLst>
              <a:ext uri="{FF2B5EF4-FFF2-40B4-BE49-F238E27FC236}">
                <a16:creationId xmlns:a16="http://schemas.microsoft.com/office/drawing/2014/main" id="{2317C166-E253-4013-AEA1-B2E20D131EE7}"/>
              </a:ext>
            </a:extLst>
          </p:cNvPr>
          <p:cNvCxnSpPr>
            <a:cxnSpLocks/>
          </p:cNvCxnSpPr>
          <p:nvPr/>
        </p:nvCxnSpPr>
        <p:spPr>
          <a:xfrm>
            <a:off x="5921829" y="2870550"/>
            <a:ext cx="1328057" cy="951298"/>
          </a:xfrm>
          <a:prstGeom prst="line">
            <a:avLst/>
          </a:prstGeom>
          <a:ln w="330200">
            <a:solidFill>
              <a:srgbClr val="0E142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F139D2-0031-4772-9172-4B0B1D39CCBE}"/>
              </a:ext>
            </a:extLst>
          </p:cNvPr>
          <p:cNvCxnSpPr>
            <a:cxnSpLocks/>
          </p:cNvCxnSpPr>
          <p:nvPr/>
        </p:nvCxnSpPr>
        <p:spPr>
          <a:xfrm flipV="1">
            <a:off x="4952998" y="3351065"/>
            <a:ext cx="3352800" cy="0"/>
          </a:xfrm>
          <a:prstGeom prst="line">
            <a:avLst/>
          </a:prstGeom>
          <a:ln w="101600">
            <a:solidFill>
              <a:srgbClr val="0E1429"/>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8E5374D6-4FD0-406A-AF2E-7D3AF3E513CA}"/>
              </a:ext>
            </a:extLst>
          </p:cNvPr>
          <p:cNvSpPr/>
          <p:nvPr/>
        </p:nvSpPr>
        <p:spPr>
          <a:xfrm flipV="1">
            <a:off x="4649788" y="1949792"/>
            <a:ext cx="3865562" cy="592524"/>
          </a:xfrm>
          <a:prstGeom prst="parallelogram">
            <a:avLst>
              <a:gd name="adj" fmla="val 15859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1" name="Straight Connector 30">
            <a:extLst>
              <a:ext uri="{FF2B5EF4-FFF2-40B4-BE49-F238E27FC236}">
                <a16:creationId xmlns:a16="http://schemas.microsoft.com/office/drawing/2014/main" id="{8D48125F-001D-42BE-AB2F-B4E3931CB8A5}"/>
              </a:ext>
            </a:extLst>
          </p:cNvPr>
          <p:cNvCxnSpPr>
            <a:cxnSpLocks/>
          </p:cNvCxnSpPr>
          <p:nvPr/>
        </p:nvCxnSpPr>
        <p:spPr>
          <a:xfrm>
            <a:off x="5921829" y="1770405"/>
            <a:ext cx="1328057" cy="951298"/>
          </a:xfrm>
          <a:prstGeom prst="line">
            <a:avLst/>
          </a:prstGeom>
          <a:ln w="330200">
            <a:solidFill>
              <a:srgbClr val="0E1429"/>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F63970E-B43E-45DE-BAE8-52E9F0B4B07A}"/>
              </a:ext>
            </a:extLst>
          </p:cNvPr>
          <p:cNvCxnSpPr>
            <a:cxnSpLocks/>
          </p:cNvCxnSpPr>
          <p:nvPr/>
        </p:nvCxnSpPr>
        <p:spPr>
          <a:xfrm flipV="1">
            <a:off x="4952998" y="2228060"/>
            <a:ext cx="3352800" cy="0"/>
          </a:xfrm>
          <a:prstGeom prst="line">
            <a:avLst/>
          </a:prstGeom>
          <a:ln w="101600">
            <a:solidFill>
              <a:srgbClr val="0E142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2B87FD-C9D9-4ABD-B1CC-BCAF34F18C83}"/>
              </a:ext>
            </a:extLst>
          </p:cNvPr>
          <p:cNvCxnSpPr/>
          <p:nvPr/>
        </p:nvCxnSpPr>
        <p:spPr>
          <a:xfrm flipV="1">
            <a:off x="6324600" y="2127785"/>
            <a:ext cx="0" cy="18335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1870EBF-2B92-441F-ABE8-52CECDD8D543}"/>
              </a:ext>
            </a:extLst>
          </p:cNvPr>
          <p:cNvCxnSpPr/>
          <p:nvPr/>
        </p:nvCxnSpPr>
        <p:spPr>
          <a:xfrm flipV="1">
            <a:off x="6784182" y="1967805"/>
            <a:ext cx="0" cy="18335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BA3E911-1CF1-46F6-A3FE-BFE41327D867}"/>
              </a:ext>
            </a:extLst>
          </p:cNvPr>
          <p:cNvSpPr/>
          <p:nvPr/>
        </p:nvSpPr>
        <p:spPr>
          <a:xfrm>
            <a:off x="6272213" y="1915414"/>
            <a:ext cx="108000" cy="226800"/>
          </a:xfrm>
          <a:prstGeom prst="rect">
            <a:avLst/>
          </a:prstGeom>
          <a:solidFill>
            <a:schemeClr val="tx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B0600AD2-D0BD-41DC-A235-B8C570A5AC0F}"/>
              </a:ext>
            </a:extLst>
          </p:cNvPr>
          <p:cNvSpPr/>
          <p:nvPr/>
        </p:nvSpPr>
        <p:spPr>
          <a:xfrm>
            <a:off x="6291545" y="2066744"/>
            <a:ext cx="72000" cy="71544"/>
          </a:xfrm>
          <a:prstGeom prst="ellipse">
            <a:avLst/>
          </a:prstGeom>
          <a:solidFill>
            <a:srgbClr val="0DF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9BED6EA5-524D-4077-A427-89BF43CCCB5E}"/>
              </a:ext>
            </a:extLst>
          </p:cNvPr>
          <p:cNvSpPr/>
          <p:nvPr/>
        </p:nvSpPr>
        <p:spPr>
          <a:xfrm>
            <a:off x="6291545" y="1993094"/>
            <a:ext cx="72000" cy="7154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3998D3FA-420F-4DD6-BC6F-F0E5CC0741E4}"/>
              </a:ext>
            </a:extLst>
          </p:cNvPr>
          <p:cNvSpPr/>
          <p:nvPr/>
        </p:nvSpPr>
        <p:spPr>
          <a:xfrm>
            <a:off x="6291545" y="1918782"/>
            <a:ext cx="72000" cy="715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a:extLst>
              <a:ext uri="{FF2B5EF4-FFF2-40B4-BE49-F238E27FC236}">
                <a16:creationId xmlns:a16="http://schemas.microsoft.com/office/drawing/2014/main" id="{569E254A-24F3-438B-A73E-4F4B93B6E824}"/>
              </a:ext>
            </a:extLst>
          </p:cNvPr>
          <p:cNvSpPr/>
          <p:nvPr/>
        </p:nvSpPr>
        <p:spPr>
          <a:xfrm>
            <a:off x="6730597" y="1741005"/>
            <a:ext cx="108000" cy="226800"/>
          </a:xfrm>
          <a:prstGeom prst="rect">
            <a:avLst/>
          </a:prstGeom>
          <a:solidFill>
            <a:schemeClr val="bg1">
              <a:lumMod val="6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2" name="Straight Connector 41">
            <a:extLst>
              <a:ext uri="{FF2B5EF4-FFF2-40B4-BE49-F238E27FC236}">
                <a16:creationId xmlns:a16="http://schemas.microsoft.com/office/drawing/2014/main" id="{9F6DA7C9-AF53-467F-A77C-FB062078DD27}"/>
              </a:ext>
            </a:extLst>
          </p:cNvPr>
          <p:cNvCxnSpPr/>
          <p:nvPr/>
        </p:nvCxnSpPr>
        <p:spPr>
          <a:xfrm flipV="1">
            <a:off x="6151061" y="1984533"/>
            <a:ext cx="0" cy="18335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23102EC-7EE6-4C05-90E3-4EC6627FCB2B}"/>
              </a:ext>
            </a:extLst>
          </p:cNvPr>
          <p:cNvSpPr/>
          <p:nvPr/>
        </p:nvSpPr>
        <p:spPr>
          <a:xfrm>
            <a:off x="6142723" y="1757733"/>
            <a:ext cx="14400" cy="226800"/>
          </a:xfrm>
          <a:prstGeom prst="rect">
            <a:avLst/>
          </a:prstGeom>
          <a:solidFill>
            <a:schemeClr val="bg1">
              <a:lumMod val="6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Isosceles Triangle 43">
            <a:extLst>
              <a:ext uri="{FF2B5EF4-FFF2-40B4-BE49-F238E27FC236}">
                <a16:creationId xmlns:a16="http://schemas.microsoft.com/office/drawing/2014/main" id="{FCCCE293-EA7D-4376-84A1-08946009997C}"/>
              </a:ext>
            </a:extLst>
          </p:cNvPr>
          <p:cNvSpPr/>
          <p:nvPr/>
        </p:nvSpPr>
        <p:spPr>
          <a:xfrm flipV="1">
            <a:off x="6070723" y="1764988"/>
            <a:ext cx="72000" cy="72000"/>
          </a:xfrm>
          <a:prstGeom prst="triangle">
            <a:avLst>
              <a:gd name="adj" fmla="val 10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Isosceles Triangle 44">
            <a:extLst>
              <a:ext uri="{FF2B5EF4-FFF2-40B4-BE49-F238E27FC236}">
                <a16:creationId xmlns:a16="http://schemas.microsoft.com/office/drawing/2014/main" id="{1E3026EE-9E61-4474-97EE-0996D9FC9705}"/>
              </a:ext>
            </a:extLst>
          </p:cNvPr>
          <p:cNvSpPr/>
          <p:nvPr/>
        </p:nvSpPr>
        <p:spPr>
          <a:xfrm flipV="1">
            <a:off x="6070210" y="1838238"/>
            <a:ext cx="72000" cy="72000"/>
          </a:xfrm>
          <a:prstGeom prst="triangle">
            <a:avLst>
              <a:gd name="adj" fmla="val 10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sosceles Triangle 45">
            <a:extLst>
              <a:ext uri="{FF2B5EF4-FFF2-40B4-BE49-F238E27FC236}">
                <a16:creationId xmlns:a16="http://schemas.microsoft.com/office/drawing/2014/main" id="{EA9FEC0E-4EA3-4996-A2CE-1F833F0E56C7}"/>
              </a:ext>
            </a:extLst>
          </p:cNvPr>
          <p:cNvSpPr/>
          <p:nvPr/>
        </p:nvSpPr>
        <p:spPr>
          <a:xfrm flipV="1">
            <a:off x="6070210" y="1909385"/>
            <a:ext cx="72000" cy="72000"/>
          </a:xfrm>
          <a:prstGeom prst="triangle">
            <a:avLst>
              <a:gd name="adj" fmla="val 10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2" name="Group 51">
            <a:extLst>
              <a:ext uri="{FF2B5EF4-FFF2-40B4-BE49-F238E27FC236}">
                <a16:creationId xmlns:a16="http://schemas.microsoft.com/office/drawing/2014/main" id="{CE8FFED4-C1A0-404E-A5EB-0DBC1CA76363}"/>
              </a:ext>
            </a:extLst>
          </p:cNvPr>
          <p:cNvGrpSpPr/>
          <p:nvPr/>
        </p:nvGrpSpPr>
        <p:grpSpPr>
          <a:xfrm flipH="1">
            <a:off x="6985048" y="1897438"/>
            <a:ext cx="86400" cy="410156"/>
            <a:chOff x="6222610" y="1910133"/>
            <a:chExt cx="86913" cy="410156"/>
          </a:xfrm>
        </p:grpSpPr>
        <p:cxnSp>
          <p:nvCxnSpPr>
            <p:cNvPr id="47" name="Straight Connector 46">
              <a:extLst>
                <a:ext uri="{FF2B5EF4-FFF2-40B4-BE49-F238E27FC236}">
                  <a16:creationId xmlns:a16="http://schemas.microsoft.com/office/drawing/2014/main" id="{C79B6236-03FF-48FC-8CF4-6D124B45566E}"/>
                </a:ext>
              </a:extLst>
            </p:cNvPr>
            <p:cNvCxnSpPr/>
            <p:nvPr/>
          </p:nvCxnSpPr>
          <p:spPr>
            <a:xfrm flipV="1">
              <a:off x="6303461" y="2136933"/>
              <a:ext cx="0" cy="18335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A432B256-B599-49C3-AA40-EE2CCCEE45E5}"/>
                </a:ext>
              </a:extLst>
            </p:cNvPr>
            <p:cNvSpPr/>
            <p:nvPr/>
          </p:nvSpPr>
          <p:spPr>
            <a:xfrm>
              <a:off x="6295123" y="1910133"/>
              <a:ext cx="14400" cy="226800"/>
            </a:xfrm>
            <a:prstGeom prst="rect">
              <a:avLst/>
            </a:prstGeom>
            <a:solidFill>
              <a:schemeClr val="bg1">
                <a:lumMod val="6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Isosceles Triangle 48">
              <a:extLst>
                <a:ext uri="{FF2B5EF4-FFF2-40B4-BE49-F238E27FC236}">
                  <a16:creationId xmlns:a16="http://schemas.microsoft.com/office/drawing/2014/main" id="{B888D932-5EF8-45C6-A9C2-F3F3B543A43F}"/>
                </a:ext>
              </a:extLst>
            </p:cNvPr>
            <p:cNvSpPr/>
            <p:nvPr/>
          </p:nvSpPr>
          <p:spPr>
            <a:xfrm flipV="1">
              <a:off x="6223123" y="1917388"/>
              <a:ext cx="72000" cy="72000"/>
            </a:xfrm>
            <a:prstGeom prst="triangle">
              <a:avLst>
                <a:gd name="adj" fmla="val 10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Isosceles Triangle 49">
              <a:extLst>
                <a:ext uri="{FF2B5EF4-FFF2-40B4-BE49-F238E27FC236}">
                  <a16:creationId xmlns:a16="http://schemas.microsoft.com/office/drawing/2014/main" id="{C17713B6-4A32-44DD-ABAF-497485C549F8}"/>
                </a:ext>
              </a:extLst>
            </p:cNvPr>
            <p:cNvSpPr/>
            <p:nvPr/>
          </p:nvSpPr>
          <p:spPr>
            <a:xfrm flipV="1">
              <a:off x="6222610" y="1990638"/>
              <a:ext cx="72000" cy="72000"/>
            </a:xfrm>
            <a:prstGeom prst="triangle">
              <a:avLst>
                <a:gd name="adj" fmla="val 10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Isosceles Triangle 50">
              <a:extLst>
                <a:ext uri="{FF2B5EF4-FFF2-40B4-BE49-F238E27FC236}">
                  <a16:creationId xmlns:a16="http://schemas.microsoft.com/office/drawing/2014/main" id="{06E040DF-EE5A-4FE1-8553-769E29D7347E}"/>
                </a:ext>
              </a:extLst>
            </p:cNvPr>
            <p:cNvSpPr/>
            <p:nvPr/>
          </p:nvSpPr>
          <p:spPr>
            <a:xfrm flipV="1">
              <a:off x="6222610" y="2061785"/>
              <a:ext cx="72000" cy="72000"/>
            </a:xfrm>
            <a:prstGeom prst="triangle">
              <a:avLst>
                <a:gd name="adj" fmla="val 10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53" name="Arrow: Up 52">
            <a:extLst>
              <a:ext uri="{FF2B5EF4-FFF2-40B4-BE49-F238E27FC236}">
                <a16:creationId xmlns:a16="http://schemas.microsoft.com/office/drawing/2014/main" id="{2E426503-0C7D-4938-B43E-CC875E6F1497}"/>
              </a:ext>
            </a:extLst>
          </p:cNvPr>
          <p:cNvSpPr/>
          <p:nvPr/>
        </p:nvSpPr>
        <p:spPr>
          <a:xfrm>
            <a:off x="5955190" y="4885660"/>
            <a:ext cx="928628" cy="335416"/>
          </a:xfrm>
          <a:prstGeom prst="upArrow">
            <a:avLst/>
          </a:prstGeom>
          <a:solidFill>
            <a:srgbClr val="01A0D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Arrow: Up 54">
            <a:extLst>
              <a:ext uri="{FF2B5EF4-FFF2-40B4-BE49-F238E27FC236}">
                <a16:creationId xmlns:a16="http://schemas.microsoft.com/office/drawing/2014/main" id="{5EF6289B-E72C-470E-853A-E5D903289F4A}"/>
              </a:ext>
            </a:extLst>
          </p:cNvPr>
          <p:cNvSpPr/>
          <p:nvPr/>
        </p:nvSpPr>
        <p:spPr>
          <a:xfrm>
            <a:off x="5921829" y="3755828"/>
            <a:ext cx="928628" cy="335416"/>
          </a:xfrm>
          <a:prstGeom prst="upArrow">
            <a:avLst/>
          </a:prstGeom>
          <a:solidFill>
            <a:srgbClr val="01A0D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Arrow: Up 55">
            <a:extLst>
              <a:ext uri="{FF2B5EF4-FFF2-40B4-BE49-F238E27FC236}">
                <a16:creationId xmlns:a16="http://schemas.microsoft.com/office/drawing/2014/main" id="{A5B7B5CD-C48F-47A4-A980-5972BA93AE49}"/>
              </a:ext>
            </a:extLst>
          </p:cNvPr>
          <p:cNvSpPr/>
          <p:nvPr/>
        </p:nvSpPr>
        <p:spPr>
          <a:xfrm>
            <a:off x="5915899" y="2630751"/>
            <a:ext cx="928628" cy="335416"/>
          </a:xfrm>
          <a:prstGeom prst="upArrow">
            <a:avLst/>
          </a:prstGeom>
          <a:solidFill>
            <a:srgbClr val="01A0D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Freeform: Shape 61">
            <a:extLst>
              <a:ext uri="{FF2B5EF4-FFF2-40B4-BE49-F238E27FC236}">
                <a16:creationId xmlns:a16="http://schemas.microsoft.com/office/drawing/2014/main" id="{2A271A18-0F5C-46F6-AC6C-B682486BE60C}"/>
              </a:ext>
            </a:extLst>
          </p:cNvPr>
          <p:cNvSpPr/>
          <p:nvPr/>
        </p:nvSpPr>
        <p:spPr>
          <a:xfrm>
            <a:off x="6538874" y="4482291"/>
            <a:ext cx="373895" cy="232584"/>
          </a:xfrm>
          <a:custGeom>
            <a:avLst/>
            <a:gdLst>
              <a:gd name="connsiteX0" fmla="*/ 209589 w 373895"/>
              <a:gd name="connsiteY0" fmla="*/ 232584 h 232584"/>
              <a:gd name="connsiteX1" fmla="*/ 21470 w 373895"/>
              <a:gd name="connsiteY1" fmla="*/ 99234 h 232584"/>
              <a:gd name="connsiteX2" fmla="*/ 19089 w 373895"/>
              <a:gd name="connsiteY2" fmla="*/ 18272 h 232584"/>
              <a:gd name="connsiteX3" fmla="*/ 154820 w 373895"/>
              <a:gd name="connsiteY3" fmla="*/ 1603 h 232584"/>
              <a:gd name="connsiteX4" fmla="*/ 373895 w 373895"/>
              <a:gd name="connsiteY4" fmla="*/ 1603 h 232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95" h="232584">
                <a:moveTo>
                  <a:pt x="209589" y="232584"/>
                </a:moveTo>
                <a:cubicBezTo>
                  <a:pt x="131404" y="183768"/>
                  <a:pt x="53220" y="134953"/>
                  <a:pt x="21470" y="99234"/>
                </a:cubicBezTo>
                <a:cubicBezTo>
                  <a:pt x="-10280" y="63515"/>
                  <a:pt x="-3136" y="34544"/>
                  <a:pt x="19089" y="18272"/>
                </a:cubicBezTo>
                <a:cubicBezTo>
                  <a:pt x="41314" y="2000"/>
                  <a:pt x="95686" y="4381"/>
                  <a:pt x="154820" y="1603"/>
                </a:cubicBezTo>
                <a:cubicBezTo>
                  <a:pt x="213954" y="-1175"/>
                  <a:pt x="293924" y="214"/>
                  <a:pt x="373895" y="1603"/>
                </a:cubicBezTo>
              </a:path>
            </a:pathLst>
          </a:custGeom>
          <a:noFill/>
          <a:ln w="25400">
            <a:solidFill>
              <a:schemeClr val="bg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4" name="Straight Connector 63">
            <a:extLst>
              <a:ext uri="{FF2B5EF4-FFF2-40B4-BE49-F238E27FC236}">
                <a16:creationId xmlns:a16="http://schemas.microsoft.com/office/drawing/2014/main" id="{046D15C5-0BF8-439A-A263-8AC9159A5F49}"/>
              </a:ext>
            </a:extLst>
          </p:cNvPr>
          <p:cNvCxnSpPr/>
          <p:nvPr/>
        </p:nvCxnSpPr>
        <p:spPr>
          <a:xfrm>
            <a:off x="6397164" y="4245769"/>
            <a:ext cx="232234" cy="169069"/>
          </a:xfrm>
          <a:prstGeom prst="line">
            <a:avLst/>
          </a:prstGeom>
          <a:ln w="25400">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53D31381-BAEA-4C28-8910-A2C153996CB2}"/>
              </a:ext>
            </a:extLst>
          </p:cNvPr>
          <p:cNvSpPr txBox="1"/>
          <p:nvPr/>
        </p:nvSpPr>
        <p:spPr>
          <a:xfrm>
            <a:off x="6784182" y="4051540"/>
            <a:ext cx="1115622" cy="400110"/>
          </a:xfrm>
          <a:prstGeom prst="rect">
            <a:avLst/>
          </a:prstGeom>
          <a:noFill/>
        </p:spPr>
        <p:txBody>
          <a:bodyPr wrap="square" rtlCol="0">
            <a:spAutoFit/>
          </a:bodyPr>
          <a:lstStyle/>
          <a:p>
            <a:r>
              <a:rPr lang="en-AU" sz="2000" b="1" i="1" dirty="0">
                <a:solidFill>
                  <a:schemeClr val="bg1"/>
                </a:solidFill>
              </a:rPr>
              <a:t>-45%</a:t>
            </a:r>
          </a:p>
        </p:txBody>
      </p:sp>
      <p:sp>
        <p:nvSpPr>
          <p:cNvPr id="67" name="Rectangle 66">
            <a:extLst>
              <a:ext uri="{FF2B5EF4-FFF2-40B4-BE49-F238E27FC236}">
                <a16:creationId xmlns:a16="http://schemas.microsoft.com/office/drawing/2014/main" id="{B65DCD56-9B02-4969-A303-A1A8AF5850BA}"/>
              </a:ext>
            </a:extLst>
          </p:cNvPr>
          <p:cNvSpPr/>
          <p:nvPr/>
        </p:nvSpPr>
        <p:spPr>
          <a:xfrm>
            <a:off x="6379798" y="2059997"/>
            <a:ext cx="91252" cy="82217"/>
          </a:xfrm>
          <a:prstGeom prst="rect">
            <a:avLst/>
          </a:prstGeom>
          <a:solidFill>
            <a:schemeClr val="tx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Oval 65">
            <a:extLst>
              <a:ext uri="{FF2B5EF4-FFF2-40B4-BE49-F238E27FC236}">
                <a16:creationId xmlns:a16="http://schemas.microsoft.com/office/drawing/2014/main" id="{4D763881-DFF5-4266-A1E1-1F7C65207626}"/>
              </a:ext>
            </a:extLst>
          </p:cNvPr>
          <p:cNvSpPr/>
          <p:nvPr/>
        </p:nvSpPr>
        <p:spPr>
          <a:xfrm>
            <a:off x="6391977" y="2066744"/>
            <a:ext cx="72000" cy="71544"/>
          </a:xfrm>
          <a:prstGeom prst="ellipse">
            <a:avLst/>
          </a:prstGeom>
          <a:solidFill>
            <a:srgbClr val="0DF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Arrow: Right 67">
            <a:extLst>
              <a:ext uri="{FF2B5EF4-FFF2-40B4-BE49-F238E27FC236}">
                <a16:creationId xmlns:a16="http://schemas.microsoft.com/office/drawing/2014/main" id="{D14D392B-2A28-4F6A-81B9-A6E42EB91875}"/>
              </a:ext>
            </a:extLst>
          </p:cNvPr>
          <p:cNvSpPr/>
          <p:nvPr/>
        </p:nvSpPr>
        <p:spPr>
          <a:xfrm>
            <a:off x="6402658" y="2078664"/>
            <a:ext cx="54000" cy="50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Rectangle 68">
            <a:extLst>
              <a:ext uri="{FF2B5EF4-FFF2-40B4-BE49-F238E27FC236}">
                <a16:creationId xmlns:a16="http://schemas.microsoft.com/office/drawing/2014/main" id="{311EA183-0695-4475-BC65-12264C6E0D23}"/>
              </a:ext>
            </a:extLst>
          </p:cNvPr>
          <p:cNvSpPr/>
          <p:nvPr/>
        </p:nvSpPr>
        <p:spPr>
          <a:xfrm>
            <a:off x="6634569" y="1885825"/>
            <a:ext cx="91252" cy="82217"/>
          </a:xfrm>
          <a:prstGeom prst="rect">
            <a:avLst/>
          </a:prstGeom>
          <a:solidFill>
            <a:schemeClr val="bg1">
              <a:lumMod val="6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0" name="Straight Connector 69">
            <a:extLst>
              <a:ext uri="{FF2B5EF4-FFF2-40B4-BE49-F238E27FC236}">
                <a16:creationId xmlns:a16="http://schemas.microsoft.com/office/drawing/2014/main" id="{16F69C9F-C0DB-4E99-A17B-557709A7660C}"/>
              </a:ext>
            </a:extLst>
          </p:cNvPr>
          <p:cNvCxnSpPr/>
          <p:nvPr/>
        </p:nvCxnSpPr>
        <p:spPr>
          <a:xfrm>
            <a:off x="6397164" y="3103446"/>
            <a:ext cx="232234" cy="169069"/>
          </a:xfrm>
          <a:prstGeom prst="line">
            <a:avLst/>
          </a:prstGeom>
          <a:ln w="25400">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BC3FA0AE-8450-4786-81B1-91389D5CD4B7}"/>
              </a:ext>
            </a:extLst>
          </p:cNvPr>
          <p:cNvCxnSpPr/>
          <p:nvPr/>
        </p:nvCxnSpPr>
        <p:spPr>
          <a:xfrm>
            <a:off x="5838111" y="3323751"/>
            <a:ext cx="744458" cy="0"/>
          </a:xfrm>
          <a:prstGeom prst="straightConnector1">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8513B8DB-C18E-457B-9949-E16CD6B72C7A}"/>
              </a:ext>
            </a:extLst>
          </p:cNvPr>
          <p:cNvSpPr txBox="1"/>
          <p:nvPr/>
        </p:nvSpPr>
        <p:spPr>
          <a:xfrm>
            <a:off x="6784182" y="2908710"/>
            <a:ext cx="1115622" cy="400110"/>
          </a:xfrm>
          <a:prstGeom prst="rect">
            <a:avLst/>
          </a:prstGeom>
          <a:noFill/>
        </p:spPr>
        <p:txBody>
          <a:bodyPr wrap="square" rtlCol="0">
            <a:spAutoFit/>
          </a:bodyPr>
          <a:lstStyle/>
          <a:p>
            <a:r>
              <a:rPr lang="en-AU" sz="2000" b="1" i="1" dirty="0">
                <a:solidFill>
                  <a:schemeClr val="bg1"/>
                </a:solidFill>
              </a:rPr>
              <a:t>-70%</a:t>
            </a:r>
          </a:p>
        </p:txBody>
      </p:sp>
      <p:sp>
        <p:nvSpPr>
          <p:cNvPr id="57" name="Arrow: Chevron 56">
            <a:extLst>
              <a:ext uri="{FF2B5EF4-FFF2-40B4-BE49-F238E27FC236}">
                <a16:creationId xmlns:a16="http://schemas.microsoft.com/office/drawing/2014/main" id="{8AA1EBF3-6CDF-44B3-8CAF-D05F85434479}"/>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6_SLIDE_14_PARA_A">
            <a:hlinkClick r:id="" action="ppaction://media"/>
            <a:extLst>
              <a:ext uri="{FF2B5EF4-FFF2-40B4-BE49-F238E27FC236}">
                <a16:creationId xmlns:a16="http://schemas.microsoft.com/office/drawing/2014/main" id="{8D2844C4-A3FC-4B9F-AF3D-1100D6C3BE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2517" y="0"/>
            <a:ext cx="609600" cy="609600"/>
          </a:xfrm>
          <a:prstGeom prst="rect">
            <a:avLst/>
          </a:prstGeom>
        </p:spPr>
      </p:pic>
      <p:pic>
        <p:nvPicPr>
          <p:cNvPr id="10" name="TAC_MOD3_SNIP6_SLIDE_14_PARA_B">
            <a:hlinkClick r:id="" action="ppaction://media"/>
            <a:extLst>
              <a:ext uri="{FF2B5EF4-FFF2-40B4-BE49-F238E27FC236}">
                <a16:creationId xmlns:a16="http://schemas.microsoft.com/office/drawing/2014/main" id="{451000E6-C34C-4E70-A863-E65371A0AEB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352517" y="773472"/>
            <a:ext cx="609600" cy="609600"/>
          </a:xfrm>
          <a:prstGeom prst="rect">
            <a:avLst/>
          </a:prstGeom>
        </p:spPr>
      </p:pic>
    </p:spTree>
    <p:extLst>
      <p:ext uri="{BB962C8B-B14F-4D97-AF65-F5344CB8AC3E}">
        <p14:creationId xmlns:p14="http://schemas.microsoft.com/office/powerpoint/2010/main" val="4485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 presetClass="mediacall" presetSubtype="0" fill="hold" nodeType="withEffect">
                                  <p:stCondLst>
                                    <p:cond delay="1000"/>
                                  </p:stCondLst>
                                  <p:childTnLst>
                                    <p:cmd type="call" cmd="playFrom(0.0)">
                                      <p:cBhvr>
                                        <p:cTn id="12" dur="38107" fill="hold"/>
                                        <p:tgtEl>
                                          <p:spTgt spid="2"/>
                                        </p:tgtEl>
                                      </p:cBhvr>
                                    </p:cmd>
                                  </p:childTnLst>
                                </p:cTn>
                              </p:par>
                            </p:childTnLst>
                          </p:cTn>
                        </p:par>
                        <p:par>
                          <p:cTn id="13" fill="hold">
                            <p:stCondLst>
                              <p:cond delay="39107"/>
                            </p:stCondLst>
                            <p:childTnLst>
                              <p:par>
                                <p:cTn id="14" presetID="3" presetClass="mediacall" presetSubtype="0" fill="hold" nodeType="afterEffect">
                                  <p:stCondLst>
                                    <p:cond delay="500"/>
                                  </p:stCondLst>
                                  <p:childTnLst>
                                    <p:cmd type="call" cmd="stop">
                                      <p:cBhvr>
                                        <p:cTn id="15" dur="1" fill="hold"/>
                                        <p:tgtEl>
                                          <p:spTgt spid="2"/>
                                        </p:tgtEl>
                                      </p:cBhvr>
                                    </p:cmd>
                                  </p:childTnLst>
                                </p:cTn>
                              </p:par>
                              <p:par>
                                <p:cTn id="16" presetID="10" presetClass="entr" presetSubtype="0" fill="hold" grpId="0" nodeType="withEffect">
                                  <p:stCondLst>
                                    <p:cond delay="50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par>
                                <p:cTn id="24" presetID="10" presetClass="exit" presetSubtype="0" fill="hold" grpId="1" nodeType="withEffect">
                                  <p:stCondLst>
                                    <p:cond delay="0"/>
                                  </p:stCondLst>
                                  <p:childTnLst>
                                    <p:animEffect transition="out" filter="fade">
                                      <p:cBhvr>
                                        <p:cTn id="25" dur="500"/>
                                        <p:tgtEl>
                                          <p:spTgt spid="57"/>
                                        </p:tgtEl>
                                      </p:cBhvr>
                                    </p:animEffect>
                                    <p:set>
                                      <p:cBhvr>
                                        <p:cTn id="26" dur="1" fill="hold">
                                          <p:stCondLst>
                                            <p:cond delay="499"/>
                                          </p:stCondLst>
                                        </p:cTn>
                                        <p:tgtEl>
                                          <p:spTgt spid="57"/>
                                        </p:tgtEl>
                                        <p:attrNameLst>
                                          <p:attrName>style.visibility</p:attrName>
                                        </p:attrNameLst>
                                      </p:cBhvr>
                                      <p:to>
                                        <p:strVal val="hidden"/>
                                      </p:to>
                                    </p:set>
                                  </p:childTnLst>
                                </p:cTn>
                              </p:par>
                              <p:par>
                                <p:cTn id="27" presetID="10" presetClass="entr" presetSubtype="0" fill="hold" grpId="0" nodeType="withEffect">
                                  <p:stCondLst>
                                    <p:cond delay="5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5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50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50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grpId="0" nodeType="withEffect">
                                  <p:stCondLst>
                                    <p:cond delay="200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grpId="0" nodeType="withEffect">
                                  <p:stCondLst>
                                    <p:cond delay="350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nodeType="withEffect">
                                  <p:stCondLst>
                                    <p:cond delay="350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nodeType="withEffect">
                                  <p:stCondLst>
                                    <p:cond delay="350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3500"/>
                                  </p:stCondLst>
                                  <p:childTnLst>
                                    <p:set>
                                      <p:cBhvr>
                                        <p:cTn id="61" dur="1" fill="hold">
                                          <p:stCondLst>
                                            <p:cond delay="0"/>
                                          </p:stCondLst>
                                        </p:cTn>
                                        <p:tgtEl>
                                          <p:spTgt spid="62"/>
                                        </p:tgtEl>
                                        <p:attrNameLst>
                                          <p:attrName>style.visibility</p:attrName>
                                        </p:attrNameLst>
                                      </p:cBhvr>
                                      <p:to>
                                        <p:strVal val="visible"/>
                                      </p:to>
                                    </p:set>
                                    <p:animEffect transition="in" filter="fade">
                                      <p:cBhvr>
                                        <p:cTn id="62" dur="500"/>
                                        <p:tgtEl>
                                          <p:spTgt spid="62"/>
                                        </p:tgtEl>
                                      </p:cBhvr>
                                    </p:animEffect>
                                  </p:childTnLst>
                                </p:cTn>
                              </p:par>
                              <p:par>
                                <p:cTn id="63" presetID="10" presetClass="entr" presetSubtype="0" fill="hold" nodeType="withEffect">
                                  <p:stCondLst>
                                    <p:cond delay="3500"/>
                                  </p:stCondLst>
                                  <p:childTnLst>
                                    <p:set>
                                      <p:cBhvr>
                                        <p:cTn id="64" dur="1" fill="hold">
                                          <p:stCondLst>
                                            <p:cond delay="0"/>
                                          </p:stCondLst>
                                        </p:cTn>
                                        <p:tgtEl>
                                          <p:spTgt spid="64"/>
                                        </p:tgtEl>
                                        <p:attrNameLst>
                                          <p:attrName>style.visibility</p:attrName>
                                        </p:attrNameLst>
                                      </p:cBhvr>
                                      <p:to>
                                        <p:strVal val="visible"/>
                                      </p:to>
                                    </p:set>
                                    <p:animEffect transition="in" filter="fade">
                                      <p:cBhvr>
                                        <p:cTn id="65" dur="500"/>
                                        <p:tgtEl>
                                          <p:spTgt spid="64"/>
                                        </p:tgtEl>
                                      </p:cBhvr>
                                    </p:animEffect>
                                  </p:childTnLst>
                                </p:cTn>
                              </p:par>
                              <p:par>
                                <p:cTn id="66" presetID="10" presetClass="entr" presetSubtype="0" fill="hold" grpId="0" nodeType="withEffect">
                                  <p:stCondLst>
                                    <p:cond delay="350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500"/>
                                        <p:tgtEl>
                                          <p:spTgt spid="65"/>
                                        </p:tgtEl>
                                      </p:cBhvr>
                                    </p:animEffect>
                                  </p:childTnLst>
                                </p:cTn>
                              </p:par>
                              <p:par>
                                <p:cTn id="69" presetID="10" presetClass="entr" presetSubtype="0" fill="hold" grpId="0" nodeType="withEffect">
                                  <p:stCondLst>
                                    <p:cond delay="5000"/>
                                  </p:stCondLst>
                                  <p:childTnLst>
                                    <p:set>
                                      <p:cBhvr>
                                        <p:cTn id="70" dur="1" fill="hold">
                                          <p:stCondLst>
                                            <p:cond delay="0"/>
                                          </p:stCondLst>
                                        </p:cTn>
                                        <p:tgtEl>
                                          <p:spTgt spid="55"/>
                                        </p:tgtEl>
                                        <p:attrNameLst>
                                          <p:attrName>style.visibility</p:attrName>
                                        </p:attrNameLst>
                                      </p:cBhvr>
                                      <p:to>
                                        <p:strVal val="visible"/>
                                      </p:to>
                                    </p:set>
                                    <p:animEffect transition="in" filter="fade">
                                      <p:cBhvr>
                                        <p:cTn id="71" dur="500"/>
                                        <p:tgtEl>
                                          <p:spTgt spid="55"/>
                                        </p:tgtEl>
                                      </p:cBhvr>
                                    </p:animEffect>
                                  </p:childTnLst>
                                </p:cTn>
                              </p:par>
                              <p:par>
                                <p:cTn id="72" presetID="10" presetClass="entr" presetSubtype="0" fill="hold" grpId="0" nodeType="withEffect">
                                  <p:stCondLst>
                                    <p:cond delay="650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10" presetClass="entr" presetSubtype="0" fill="hold" nodeType="withEffect">
                                  <p:stCondLst>
                                    <p:cond delay="650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ntr" presetSubtype="0" fill="hold" nodeType="withEffect">
                                  <p:stCondLst>
                                    <p:cond delay="6500"/>
                                  </p:stCondLst>
                                  <p:childTnLst>
                                    <p:set>
                                      <p:cBhvr>
                                        <p:cTn id="79" dur="1" fill="hold">
                                          <p:stCondLst>
                                            <p:cond delay="0"/>
                                          </p:stCondLst>
                                        </p:cTn>
                                        <p:tgtEl>
                                          <p:spTgt spid="70"/>
                                        </p:tgtEl>
                                        <p:attrNameLst>
                                          <p:attrName>style.visibility</p:attrName>
                                        </p:attrNameLst>
                                      </p:cBhvr>
                                      <p:to>
                                        <p:strVal val="visible"/>
                                      </p:to>
                                    </p:set>
                                    <p:animEffect transition="in" filter="fade">
                                      <p:cBhvr>
                                        <p:cTn id="80" dur="500"/>
                                        <p:tgtEl>
                                          <p:spTgt spid="70"/>
                                        </p:tgtEl>
                                      </p:cBhvr>
                                    </p:animEffect>
                                  </p:childTnLst>
                                </p:cTn>
                              </p:par>
                              <p:par>
                                <p:cTn id="81" presetID="10" presetClass="entr" presetSubtype="0" fill="hold" nodeType="withEffect">
                                  <p:stCondLst>
                                    <p:cond delay="6500"/>
                                  </p:stCondLst>
                                  <p:childTnLst>
                                    <p:set>
                                      <p:cBhvr>
                                        <p:cTn id="82" dur="1" fill="hold">
                                          <p:stCondLst>
                                            <p:cond delay="0"/>
                                          </p:stCondLst>
                                        </p:cTn>
                                        <p:tgtEl>
                                          <p:spTgt spid="72"/>
                                        </p:tgtEl>
                                        <p:attrNameLst>
                                          <p:attrName>style.visibility</p:attrName>
                                        </p:attrNameLst>
                                      </p:cBhvr>
                                      <p:to>
                                        <p:strVal val="visible"/>
                                      </p:to>
                                    </p:set>
                                    <p:animEffect transition="in" filter="fade">
                                      <p:cBhvr>
                                        <p:cTn id="83" dur="500"/>
                                        <p:tgtEl>
                                          <p:spTgt spid="72"/>
                                        </p:tgtEl>
                                      </p:cBhvr>
                                    </p:animEffect>
                                  </p:childTnLst>
                                </p:cTn>
                              </p:par>
                              <p:par>
                                <p:cTn id="84" presetID="10" presetClass="entr" presetSubtype="0" fill="hold" grpId="0" nodeType="withEffect">
                                  <p:stCondLst>
                                    <p:cond delay="6500"/>
                                  </p:stCondLst>
                                  <p:childTnLst>
                                    <p:set>
                                      <p:cBhvr>
                                        <p:cTn id="85" dur="1" fill="hold">
                                          <p:stCondLst>
                                            <p:cond delay="0"/>
                                          </p:stCondLst>
                                        </p:cTn>
                                        <p:tgtEl>
                                          <p:spTgt spid="74"/>
                                        </p:tgtEl>
                                        <p:attrNameLst>
                                          <p:attrName>style.visibility</p:attrName>
                                        </p:attrNameLst>
                                      </p:cBhvr>
                                      <p:to>
                                        <p:strVal val="visible"/>
                                      </p:to>
                                    </p:set>
                                    <p:animEffect transition="in" filter="fade">
                                      <p:cBhvr>
                                        <p:cTn id="86" dur="500"/>
                                        <p:tgtEl>
                                          <p:spTgt spid="74"/>
                                        </p:tgtEl>
                                      </p:cBhvr>
                                    </p:animEffect>
                                  </p:childTnLst>
                                </p:cTn>
                              </p:par>
                              <p:par>
                                <p:cTn id="87" presetID="10" presetClass="entr" presetSubtype="0" fill="hold" grpId="0" nodeType="withEffect">
                                  <p:stCondLst>
                                    <p:cond delay="8000"/>
                                  </p:stCondLst>
                                  <p:childTnLst>
                                    <p:set>
                                      <p:cBhvr>
                                        <p:cTn id="88" dur="1" fill="hold">
                                          <p:stCondLst>
                                            <p:cond delay="0"/>
                                          </p:stCondLst>
                                        </p:cTn>
                                        <p:tgtEl>
                                          <p:spTgt spid="56"/>
                                        </p:tgtEl>
                                        <p:attrNameLst>
                                          <p:attrName>style.visibility</p:attrName>
                                        </p:attrNameLst>
                                      </p:cBhvr>
                                      <p:to>
                                        <p:strVal val="visible"/>
                                      </p:to>
                                    </p:set>
                                    <p:animEffect transition="in" filter="fade">
                                      <p:cBhvr>
                                        <p:cTn id="89" dur="500"/>
                                        <p:tgtEl>
                                          <p:spTgt spid="56"/>
                                        </p:tgtEl>
                                      </p:cBhvr>
                                    </p:animEffect>
                                  </p:childTnLst>
                                </p:cTn>
                              </p:par>
                              <p:par>
                                <p:cTn id="90" presetID="10" presetClass="entr" presetSubtype="0" fill="hold" grpId="0" nodeType="withEffect">
                                  <p:stCondLst>
                                    <p:cond delay="950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par>
                                <p:cTn id="93" presetID="10" presetClass="entr" presetSubtype="0" fill="hold" nodeType="withEffect">
                                  <p:stCondLst>
                                    <p:cond delay="950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par>
                                <p:cTn id="96" presetID="10" presetClass="entr" presetSubtype="0" fill="hold" nodeType="withEffect">
                                  <p:stCondLst>
                                    <p:cond delay="950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cTn>
                              </p:par>
                              <p:par>
                                <p:cTn id="99" presetID="10" presetClass="entr" presetSubtype="0" fill="hold" nodeType="withEffect">
                                  <p:stCondLst>
                                    <p:cond delay="950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childTnLst>
                                </p:cTn>
                              </p:par>
                              <p:par>
                                <p:cTn id="102" presetID="10" presetClass="entr" presetSubtype="0" fill="hold" grpId="0" nodeType="withEffect">
                                  <p:stCondLst>
                                    <p:cond delay="950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500"/>
                                        <p:tgtEl>
                                          <p:spTgt spid="37"/>
                                        </p:tgtEl>
                                      </p:cBhvr>
                                    </p:animEffect>
                                  </p:childTnLst>
                                </p:cTn>
                              </p:par>
                              <p:par>
                                <p:cTn id="105" presetID="10" presetClass="entr" presetSubtype="0" fill="hold" grpId="0" nodeType="withEffect">
                                  <p:stCondLst>
                                    <p:cond delay="950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500"/>
                                        <p:tgtEl>
                                          <p:spTgt spid="38"/>
                                        </p:tgtEl>
                                      </p:cBhvr>
                                    </p:animEffect>
                                  </p:childTnLst>
                                </p:cTn>
                              </p:par>
                              <p:par>
                                <p:cTn id="108" presetID="10" presetClass="entr" presetSubtype="0" fill="hold" grpId="0" nodeType="withEffect">
                                  <p:stCondLst>
                                    <p:cond delay="9500"/>
                                  </p:stCondLst>
                                  <p:childTnLst>
                                    <p:set>
                                      <p:cBhvr>
                                        <p:cTn id="109" dur="1" fill="hold">
                                          <p:stCondLst>
                                            <p:cond delay="0"/>
                                          </p:stCondLst>
                                        </p:cTn>
                                        <p:tgtEl>
                                          <p:spTgt spid="39"/>
                                        </p:tgtEl>
                                        <p:attrNameLst>
                                          <p:attrName>style.visibility</p:attrName>
                                        </p:attrNameLst>
                                      </p:cBhvr>
                                      <p:to>
                                        <p:strVal val="visible"/>
                                      </p:to>
                                    </p:set>
                                    <p:animEffect transition="in" filter="fade">
                                      <p:cBhvr>
                                        <p:cTn id="110" dur="500"/>
                                        <p:tgtEl>
                                          <p:spTgt spid="39"/>
                                        </p:tgtEl>
                                      </p:cBhvr>
                                    </p:animEffect>
                                  </p:childTnLst>
                                </p:cTn>
                              </p:par>
                              <p:par>
                                <p:cTn id="111" presetID="10" presetClass="entr" presetSubtype="0" fill="hold" grpId="0" nodeType="withEffect">
                                  <p:stCondLst>
                                    <p:cond delay="950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par>
                                <p:cTn id="114" presetID="10" presetClass="entr" presetSubtype="0" fill="hold" grpId="0" nodeType="withEffect">
                                  <p:stCondLst>
                                    <p:cond delay="950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500"/>
                                        <p:tgtEl>
                                          <p:spTgt spid="41"/>
                                        </p:tgtEl>
                                      </p:cBhvr>
                                    </p:animEffect>
                                  </p:childTnLst>
                                </p:cTn>
                              </p:par>
                              <p:par>
                                <p:cTn id="117" presetID="10" presetClass="entr" presetSubtype="0" fill="hold" nodeType="withEffect">
                                  <p:stCondLst>
                                    <p:cond delay="9500"/>
                                  </p:stCondLst>
                                  <p:childTnLst>
                                    <p:set>
                                      <p:cBhvr>
                                        <p:cTn id="118" dur="1" fill="hold">
                                          <p:stCondLst>
                                            <p:cond delay="0"/>
                                          </p:stCondLst>
                                        </p:cTn>
                                        <p:tgtEl>
                                          <p:spTgt spid="42"/>
                                        </p:tgtEl>
                                        <p:attrNameLst>
                                          <p:attrName>style.visibility</p:attrName>
                                        </p:attrNameLst>
                                      </p:cBhvr>
                                      <p:to>
                                        <p:strVal val="visible"/>
                                      </p:to>
                                    </p:set>
                                    <p:animEffect transition="in" filter="fade">
                                      <p:cBhvr>
                                        <p:cTn id="119" dur="500"/>
                                        <p:tgtEl>
                                          <p:spTgt spid="42"/>
                                        </p:tgtEl>
                                      </p:cBhvr>
                                    </p:animEffect>
                                  </p:childTnLst>
                                </p:cTn>
                              </p:par>
                              <p:par>
                                <p:cTn id="120" presetID="10" presetClass="entr" presetSubtype="0" fill="hold" grpId="0" nodeType="withEffect">
                                  <p:stCondLst>
                                    <p:cond delay="9500"/>
                                  </p:stCondLst>
                                  <p:childTnLst>
                                    <p:set>
                                      <p:cBhvr>
                                        <p:cTn id="121" dur="1" fill="hold">
                                          <p:stCondLst>
                                            <p:cond delay="0"/>
                                          </p:stCondLst>
                                        </p:cTn>
                                        <p:tgtEl>
                                          <p:spTgt spid="43"/>
                                        </p:tgtEl>
                                        <p:attrNameLst>
                                          <p:attrName>style.visibility</p:attrName>
                                        </p:attrNameLst>
                                      </p:cBhvr>
                                      <p:to>
                                        <p:strVal val="visible"/>
                                      </p:to>
                                    </p:set>
                                    <p:animEffect transition="in" filter="fade">
                                      <p:cBhvr>
                                        <p:cTn id="122" dur="500"/>
                                        <p:tgtEl>
                                          <p:spTgt spid="43"/>
                                        </p:tgtEl>
                                      </p:cBhvr>
                                    </p:animEffect>
                                  </p:childTnLst>
                                </p:cTn>
                              </p:par>
                              <p:par>
                                <p:cTn id="123" presetID="10" presetClass="entr" presetSubtype="0" fill="hold" grpId="0" nodeType="withEffect">
                                  <p:stCondLst>
                                    <p:cond delay="950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500"/>
                                        <p:tgtEl>
                                          <p:spTgt spid="44"/>
                                        </p:tgtEl>
                                      </p:cBhvr>
                                    </p:animEffect>
                                  </p:childTnLst>
                                </p:cTn>
                              </p:par>
                              <p:par>
                                <p:cTn id="126" presetID="10" presetClass="entr" presetSubtype="0" fill="hold" grpId="0" nodeType="withEffect">
                                  <p:stCondLst>
                                    <p:cond delay="9500"/>
                                  </p:stCondLst>
                                  <p:childTnLst>
                                    <p:set>
                                      <p:cBhvr>
                                        <p:cTn id="127" dur="1" fill="hold">
                                          <p:stCondLst>
                                            <p:cond delay="0"/>
                                          </p:stCondLst>
                                        </p:cTn>
                                        <p:tgtEl>
                                          <p:spTgt spid="45"/>
                                        </p:tgtEl>
                                        <p:attrNameLst>
                                          <p:attrName>style.visibility</p:attrName>
                                        </p:attrNameLst>
                                      </p:cBhvr>
                                      <p:to>
                                        <p:strVal val="visible"/>
                                      </p:to>
                                    </p:set>
                                    <p:animEffect transition="in" filter="fade">
                                      <p:cBhvr>
                                        <p:cTn id="128" dur="500"/>
                                        <p:tgtEl>
                                          <p:spTgt spid="45"/>
                                        </p:tgtEl>
                                      </p:cBhvr>
                                    </p:animEffect>
                                  </p:childTnLst>
                                </p:cTn>
                              </p:par>
                              <p:par>
                                <p:cTn id="129" presetID="10" presetClass="entr" presetSubtype="0" fill="hold" grpId="0" nodeType="withEffect">
                                  <p:stCondLst>
                                    <p:cond delay="9500"/>
                                  </p:stCondLst>
                                  <p:childTnLst>
                                    <p:set>
                                      <p:cBhvr>
                                        <p:cTn id="130" dur="1" fill="hold">
                                          <p:stCondLst>
                                            <p:cond delay="0"/>
                                          </p:stCondLst>
                                        </p:cTn>
                                        <p:tgtEl>
                                          <p:spTgt spid="46"/>
                                        </p:tgtEl>
                                        <p:attrNameLst>
                                          <p:attrName>style.visibility</p:attrName>
                                        </p:attrNameLst>
                                      </p:cBhvr>
                                      <p:to>
                                        <p:strVal val="visible"/>
                                      </p:to>
                                    </p:set>
                                    <p:animEffect transition="in" filter="fade">
                                      <p:cBhvr>
                                        <p:cTn id="131" dur="500"/>
                                        <p:tgtEl>
                                          <p:spTgt spid="46"/>
                                        </p:tgtEl>
                                      </p:cBhvr>
                                    </p:animEffect>
                                  </p:childTnLst>
                                </p:cTn>
                              </p:par>
                              <p:par>
                                <p:cTn id="132" presetID="10" presetClass="entr" presetSubtype="0" fill="hold" nodeType="withEffect">
                                  <p:stCondLst>
                                    <p:cond delay="9500"/>
                                  </p:stCondLst>
                                  <p:childTnLst>
                                    <p:set>
                                      <p:cBhvr>
                                        <p:cTn id="133" dur="1" fill="hold">
                                          <p:stCondLst>
                                            <p:cond delay="0"/>
                                          </p:stCondLst>
                                        </p:cTn>
                                        <p:tgtEl>
                                          <p:spTgt spid="52"/>
                                        </p:tgtEl>
                                        <p:attrNameLst>
                                          <p:attrName>style.visibility</p:attrName>
                                        </p:attrNameLst>
                                      </p:cBhvr>
                                      <p:to>
                                        <p:strVal val="visible"/>
                                      </p:to>
                                    </p:set>
                                    <p:animEffect transition="in" filter="fade">
                                      <p:cBhvr>
                                        <p:cTn id="134" dur="500"/>
                                        <p:tgtEl>
                                          <p:spTgt spid="52"/>
                                        </p:tgtEl>
                                      </p:cBhvr>
                                    </p:animEffect>
                                  </p:childTnLst>
                                </p:cTn>
                              </p:par>
                              <p:par>
                                <p:cTn id="135" presetID="10" presetClass="entr" presetSubtype="0" fill="hold" grpId="0" nodeType="withEffect">
                                  <p:stCondLst>
                                    <p:cond delay="9500"/>
                                  </p:stCondLst>
                                  <p:childTnLst>
                                    <p:set>
                                      <p:cBhvr>
                                        <p:cTn id="136" dur="1" fill="hold">
                                          <p:stCondLst>
                                            <p:cond delay="0"/>
                                          </p:stCondLst>
                                        </p:cTn>
                                        <p:tgtEl>
                                          <p:spTgt spid="67"/>
                                        </p:tgtEl>
                                        <p:attrNameLst>
                                          <p:attrName>style.visibility</p:attrName>
                                        </p:attrNameLst>
                                      </p:cBhvr>
                                      <p:to>
                                        <p:strVal val="visible"/>
                                      </p:to>
                                    </p:set>
                                    <p:animEffect transition="in" filter="fade">
                                      <p:cBhvr>
                                        <p:cTn id="137" dur="500"/>
                                        <p:tgtEl>
                                          <p:spTgt spid="67"/>
                                        </p:tgtEl>
                                      </p:cBhvr>
                                    </p:animEffect>
                                  </p:childTnLst>
                                </p:cTn>
                              </p:par>
                              <p:par>
                                <p:cTn id="138" presetID="10" presetClass="entr" presetSubtype="0" fill="hold" grpId="0" nodeType="withEffect">
                                  <p:stCondLst>
                                    <p:cond delay="9500"/>
                                  </p:stCondLst>
                                  <p:childTnLst>
                                    <p:set>
                                      <p:cBhvr>
                                        <p:cTn id="139" dur="1" fill="hold">
                                          <p:stCondLst>
                                            <p:cond delay="0"/>
                                          </p:stCondLst>
                                        </p:cTn>
                                        <p:tgtEl>
                                          <p:spTgt spid="66"/>
                                        </p:tgtEl>
                                        <p:attrNameLst>
                                          <p:attrName>style.visibility</p:attrName>
                                        </p:attrNameLst>
                                      </p:cBhvr>
                                      <p:to>
                                        <p:strVal val="visible"/>
                                      </p:to>
                                    </p:set>
                                    <p:animEffect transition="in" filter="fade">
                                      <p:cBhvr>
                                        <p:cTn id="140" dur="500"/>
                                        <p:tgtEl>
                                          <p:spTgt spid="66"/>
                                        </p:tgtEl>
                                      </p:cBhvr>
                                    </p:animEffect>
                                  </p:childTnLst>
                                </p:cTn>
                              </p:par>
                              <p:par>
                                <p:cTn id="141" presetID="10" presetClass="entr" presetSubtype="0" fill="hold" grpId="0" nodeType="withEffect">
                                  <p:stCondLst>
                                    <p:cond delay="9500"/>
                                  </p:stCondLst>
                                  <p:childTnLst>
                                    <p:set>
                                      <p:cBhvr>
                                        <p:cTn id="142" dur="1" fill="hold">
                                          <p:stCondLst>
                                            <p:cond delay="0"/>
                                          </p:stCondLst>
                                        </p:cTn>
                                        <p:tgtEl>
                                          <p:spTgt spid="68"/>
                                        </p:tgtEl>
                                        <p:attrNameLst>
                                          <p:attrName>style.visibility</p:attrName>
                                        </p:attrNameLst>
                                      </p:cBhvr>
                                      <p:to>
                                        <p:strVal val="visible"/>
                                      </p:to>
                                    </p:set>
                                    <p:animEffect transition="in" filter="fade">
                                      <p:cBhvr>
                                        <p:cTn id="143" dur="500"/>
                                        <p:tgtEl>
                                          <p:spTgt spid="68"/>
                                        </p:tgtEl>
                                      </p:cBhvr>
                                    </p:animEffect>
                                  </p:childTnLst>
                                </p:cTn>
                              </p:par>
                              <p:par>
                                <p:cTn id="144" presetID="10" presetClass="entr" presetSubtype="0" fill="hold" grpId="0" nodeType="withEffect">
                                  <p:stCondLst>
                                    <p:cond delay="9500"/>
                                  </p:stCondLst>
                                  <p:childTnLst>
                                    <p:set>
                                      <p:cBhvr>
                                        <p:cTn id="145" dur="1" fill="hold">
                                          <p:stCondLst>
                                            <p:cond delay="0"/>
                                          </p:stCondLst>
                                        </p:cTn>
                                        <p:tgtEl>
                                          <p:spTgt spid="69"/>
                                        </p:tgtEl>
                                        <p:attrNameLst>
                                          <p:attrName>style.visibility</p:attrName>
                                        </p:attrNameLst>
                                      </p:cBhvr>
                                      <p:to>
                                        <p:strVal val="visible"/>
                                      </p:to>
                                    </p:set>
                                    <p:animEffect transition="in" filter="fade">
                                      <p:cBhvr>
                                        <p:cTn id="146" dur="500"/>
                                        <p:tgtEl>
                                          <p:spTgt spid="69"/>
                                        </p:tgtEl>
                                      </p:cBhvr>
                                    </p:animEffect>
                                  </p:childTnLst>
                                </p:cTn>
                              </p:par>
                              <p:par>
                                <p:cTn id="147" presetID="1" presetClass="mediacall" presetSubtype="0" fill="hold" nodeType="withEffect">
                                  <p:stCondLst>
                                    <p:cond delay="1000"/>
                                  </p:stCondLst>
                                  <p:childTnLst>
                                    <p:cmd type="call" cmd="playFrom(0.0)">
                                      <p:cBhvr>
                                        <p:cTn id="148" dur="44185" fill="hold"/>
                                        <p:tgtEl>
                                          <p:spTgt spid="10"/>
                                        </p:tgtEl>
                                      </p:cBhvr>
                                    </p:cmd>
                                  </p:childTnLst>
                                </p:cTn>
                              </p:par>
                            </p:childTnLst>
                          </p:cTn>
                        </p:par>
                        <p:par>
                          <p:cTn id="149" fill="hold">
                            <p:stCondLst>
                              <p:cond delay="45185"/>
                            </p:stCondLst>
                            <p:childTnLst>
                              <p:par>
                                <p:cTn id="150" presetID="3" presetClass="mediacall" presetSubtype="0" fill="hold" nodeType="afterEffect">
                                  <p:stCondLst>
                                    <p:cond delay="500"/>
                                  </p:stCondLst>
                                  <p:childTnLst>
                                    <p:cmd type="call" cmd="stop">
                                      <p:cBhvr>
                                        <p:cTn id="151" dur="1" fill="hold"/>
                                        <p:tgtEl>
                                          <p:spTgt spid="10"/>
                                        </p:tgtEl>
                                      </p:cBhvr>
                                    </p:cmd>
                                  </p:childTnLst>
                                </p:cTn>
                              </p:par>
                              <p:par>
                                <p:cTn id="152" presetID="10" presetClass="entr" presetSubtype="0" fill="hold" grpId="2" nodeType="withEffect">
                                  <p:stCondLst>
                                    <p:cond delay="500"/>
                                  </p:stCondLst>
                                  <p:childTnLst>
                                    <p:set>
                                      <p:cBhvr>
                                        <p:cTn id="153" dur="1" fill="hold">
                                          <p:stCondLst>
                                            <p:cond delay="0"/>
                                          </p:stCondLst>
                                        </p:cTn>
                                        <p:tgtEl>
                                          <p:spTgt spid="57"/>
                                        </p:tgtEl>
                                        <p:attrNameLst>
                                          <p:attrName>style.visibility</p:attrName>
                                        </p:attrNameLst>
                                      </p:cBhvr>
                                      <p:to>
                                        <p:strVal val="visible"/>
                                      </p:to>
                                    </p:set>
                                    <p:animEffect transition="in" filter="fade">
                                      <p:cBhvr>
                                        <p:cTn id="15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5" fill="hold" display="0">
                  <p:stCondLst>
                    <p:cond delay="indefinite"/>
                  </p:stCondLst>
                  <p:endCondLst>
                    <p:cond evt="onStopAudio" delay="0">
                      <p:tgtEl>
                        <p:sldTgt/>
                      </p:tgtEl>
                    </p:cond>
                  </p:endCondLst>
                </p:cTn>
                <p:tgtEl>
                  <p:spTgt spid="2"/>
                </p:tgtEl>
              </p:cMediaNode>
            </p:audio>
            <p:audio>
              <p:cMediaNode vol="80000">
                <p:cTn id="156" fill="hold" display="0">
                  <p:stCondLst>
                    <p:cond delay="indefinite"/>
                  </p:stCondLst>
                  <p:endCondLst>
                    <p:cond evt="onStopAudio" delay="0">
                      <p:tgtEl>
                        <p:sldTgt/>
                      </p:tgtEl>
                    </p:cond>
                  </p:endCondLst>
                </p:cTn>
                <p:tgtEl>
                  <p:spTgt spid="10"/>
                </p:tgtEl>
              </p:cMediaNode>
            </p:audio>
          </p:childTnLst>
        </p:cTn>
      </p:par>
    </p:tnLst>
    <p:bldLst>
      <p:bldP spid="9" grpId="0" animBg="1"/>
      <p:bldP spid="21" grpId="0" animBg="1"/>
      <p:bldP spid="23" grpId="0" animBg="1"/>
      <p:bldP spid="24" grpId="0" animBg="1"/>
      <p:bldP spid="27" grpId="0" animBg="1"/>
      <p:bldP spid="30" grpId="0" animBg="1"/>
      <p:bldP spid="37" grpId="0" animBg="1"/>
      <p:bldP spid="38" grpId="0" animBg="1"/>
      <p:bldP spid="39" grpId="0" animBg="1"/>
      <p:bldP spid="40" grpId="0" animBg="1"/>
      <p:bldP spid="41" grpId="0" animBg="1"/>
      <p:bldP spid="43" grpId="0" animBg="1"/>
      <p:bldP spid="44" grpId="0" animBg="1"/>
      <p:bldP spid="45" grpId="0" animBg="1"/>
      <p:bldP spid="46" grpId="0" animBg="1"/>
      <p:bldP spid="53" grpId="0" animBg="1"/>
      <p:bldP spid="55" grpId="0" animBg="1"/>
      <p:bldP spid="56" grpId="0" animBg="1"/>
      <p:bldP spid="62" grpId="0" animBg="1"/>
      <p:bldP spid="65" grpId="0"/>
      <p:bldP spid="67" grpId="0" animBg="1"/>
      <p:bldP spid="66" grpId="0" animBg="1"/>
      <p:bldP spid="68" grpId="0" animBg="1"/>
      <p:bldP spid="69" grpId="0" animBg="1"/>
      <p:bldP spid="74" grpId="0"/>
      <p:bldP spid="57" grpId="0" animBg="1"/>
      <p:bldP spid="57" grpId="1" animBg="1"/>
      <p:bldP spid="57"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D60A7-6326-4CE7-BFAC-BEC77B5B2562}"/>
              </a:ext>
            </a:extLst>
          </p:cNvPr>
          <p:cNvSpPr>
            <a:spLocks noGrp="1"/>
          </p:cNvSpPr>
          <p:nvPr>
            <p:ph type="body" sz="quarter" idx="10"/>
          </p:nvPr>
        </p:nvSpPr>
        <p:spPr/>
        <p:txBody>
          <a:bodyPr/>
          <a:lstStyle/>
          <a:p>
            <a:r>
              <a:rPr lang="en-AU" dirty="0"/>
              <a:t>Safe System assessments</a:t>
            </a:r>
          </a:p>
        </p:txBody>
      </p:sp>
      <p:sp>
        <p:nvSpPr>
          <p:cNvPr id="3" name="Slide Number Placeholder 2">
            <a:extLst>
              <a:ext uri="{FF2B5EF4-FFF2-40B4-BE49-F238E27FC236}">
                <a16:creationId xmlns:a16="http://schemas.microsoft.com/office/drawing/2014/main" id="{123BF2E1-466E-4022-8461-0A054AF59A11}"/>
              </a:ext>
            </a:extLst>
          </p:cNvPr>
          <p:cNvSpPr>
            <a:spLocks noGrp="1"/>
          </p:cNvSpPr>
          <p:nvPr>
            <p:ph type="sldNum" sz="quarter" idx="11"/>
          </p:nvPr>
        </p:nvSpPr>
        <p:spPr/>
        <p:txBody>
          <a:bodyPr/>
          <a:lstStyle/>
          <a:p>
            <a:fld id="{A9D36E53-D99A-0F41-B3E8-EF235B9A2E23}" type="slidenum">
              <a:rPr lang="en-US" smtClean="0"/>
              <a:pPr/>
              <a:t>15</a:t>
            </a:fld>
            <a:endParaRPr lang="en-US" dirty="0"/>
          </a:p>
        </p:txBody>
      </p:sp>
      <p:sp>
        <p:nvSpPr>
          <p:cNvPr id="4" name="Footer Placeholder 3">
            <a:extLst>
              <a:ext uri="{FF2B5EF4-FFF2-40B4-BE49-F238E27FC236}">
                <a16:creationId xmlns:a16="http://schemas.microsoft.com/office/drawing/2014/main" id="{1FF87512-BA8D-49B0-92D0-061638602722}"/>
              </a:ext>
            </a:extLst>
          </p:cNvPr>
          <p:cNvSpPr>
            <a:spLocks noGrp="1"/>
          </p:cNvSpPr>
          <p:nvPr>
            <p:ph type="ftr" sz="quarter" idx="12"/>
          </p:nvPr>
        </p:nvSpPr>
        <p:spPr/>
        <p:txBody>
          <a:bodyPr/>
          <a:lstStyle/>
          <a:p>
            <a:r>
              <a:rPr lang="en-US"/>
              <a:t>Module 3, Snippet 6</a:t>
            </a:r>
            <a:endParaRPr lang="en-US" dirty="0"/>
          </a:p>
        </p:txBody>
      </p:sp>
      <p:pic>
        <p:nvPicPr>
          <p:cNvPr id="5" name="TAC_MOD3_SNIP6_SLIDE_15_PARA_A">
            <a:hlinkClick r:id="" action="ppaction://media"/>
            <a:extLst>
              <a:ext uri="{FF2B5EF4-FFF2-40B4-BE49-F238E27FC236}">
                <a16:creationId xmlns:a16="http://schemas.microsoft.com/office/drawing/2014/main" id="{CAF7BC67-263E-4522-8A1A-8930F09F12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3809" y="0"/>
            <a:ext cx="609600" cy="609600"/>
          </a:xfrm>
          <a:prstGeom prst="rect">
            <a:avLst/>
          </a:prstGeom>
        </p:spPr>
      </p:pic>
    </p:spTree>
    <p:extLst>
      <p:ext uri="{BB962C8B-B14F-4D97-AF65-F5344CB8AC3E}">
        <p14:creationId xmlns:p14="http://schemas.microsoft.com/office/powerpoint/2010/main" val="3141140962"/>
      </p:ext>
    </p:extLst>
  </p:cSld>
  <p:clrMapOvr>
    <a:masterClrMapping/>
  </p:clrMapOvr>
  <mc:AlternateContent xmlns:mc="http://schemas.openxmlformats.org/markup-compatibility/2006" xmlns:p14="http://schemas.microsoft.com/office/powerpoint/2010/main">
    <mc:Choice Requires="p14">
      <p:transition spd="med" p14:dur="700" advTm="10330">
        <p:fade/>
      </p:transition>
    </mc:Choice>
    <mc:Fallback xmlns="">
      <p:transition spd="med" advTm="10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7837" fill="hold"/>
                                        <p:tgtEl>
                                          <p:spTgt spid="5"/>
                                        </p:tgtEl>
                                      </p:cBhvr>
                                    </p:cmd>
                                  </p:childTnLst>
                                </p:cTn>
                              </p:par>
                            </p:childTnLst>
                          </p:cTn>
                        </p:par>
                        <p:par>
                          <p:cTn id="7" fill="hold">
                            <p:stCondLst>
                              <p:cond delay="8837"/>
                            </p:stCondLst>
                            <p:childTnLst>
                              <p:par>
                                <p:cTn id="8" presetID="3" presetClass="mediacall" presetSubtype="0" fill="hold" nodeType="afterEffect">
                                  <p:stCondLst>
                                    <p:cond delay="500"/>
                                  </p:stCondLst>
                                  <p:childTnLst>
                                    <p:cmd type="call" cmd="stop">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EAA0107-9E3F-4FFB-9916-582EEC17CE1D}"/>
              </a:ext>
            </a:extLst>
          </p:cNvPr>
          <p:cNvSpPr>
            <a:spLocks noGrp="1"/>
          </p:cNvSpPr>
          <p:nvPr>
            <p:ph idx="1"/>
          </p:nvPr>
        </p:nvSpPr>
        <p:spPr/>
        <p:txBody>
          <a:bodyPr/>
          <a:lstStyle/>
          <a:p>
            <a:pPr marL="285750" indent="-285750">
              <a:buFont typeface="Arial" panose="020B0604020202020204" pitchFamily="34" charset="0"/>
              <a:buChar char="•"/>
            </a:pPr>
            <a:r>
              <a:rPr lang="en-AU" dirty="0"/>
              <a:t>Scalable and applicable to all stages of project development and deployment</a:t>
            </a:r>
          </a:p>
          <a:p>
            <a:pPr marL="285750" indent="-285750">
              <a:buFont typeface="Arial" panose="020B0604020202020204" pitchFamily="34" charset="0"/>
              <a:buChar char="•"/>
            </a:pPr>
            <a:r>
              <a:rPr lang="en-AU" dirty="0"/>
              <a:t>Scores alignment to harm elimination potential</a:t>
            </a:r>
          </a:p>
          <a:p>
            <a:pPr marL="285750" indent="-285750">
              <a:buFont typeface="Arial" panose="020B0604020202020204" pitchFamily="34" charset="0"/>
              <a:buChar char="•"/>
            </a:pPr>
            <a:r>
              <a:rPr lang="en-AU" dirty="0"/>
              <a:t>Provides treatment hierarchy with a focus on road infrastructure</a:t>
            </a:r>
          </a:p>
          <a:p>
            <a:pPr marL="285750" indent="-285750">
              <a:buFont typeface="Arial" panose="020B0604020202020204" pitchFamily="34" charset="0"/>
              <a:buChar char="•"/>
            </a:pPr>
            <a:endParaRPr lang="en-AU" dirty="0"/>
          </a:p>
        </p:txBody>
      </p:sp>
      <p:sp>
        <p:nvSpPr>
          <p:cNvPr id="9" name="Title 8">
            <a:extLst>
              <a:ext uri="{FF2B5EF4-FFF2-40B4-BE49-F238E27FC236}">
                <a16:creationId xmlns:a16="http://schemas.microsoft.com/office/drawing/2014/main" id="{F670DAF4-5C93-4BF5-B5BE-D68888550DA9}"/>
              </a:ext>
            </a:extLst>
          </p:cNvPr>
          <p:cNvSpPr>
            <a:spLocks noGrp="1"/>
          </p:cNvSpPr>
          <p:nvPr>
            <p:ph type="title"/>
          </p:nvPr>
        </p:nvSpPr>
        <p:spPr/>
        <p:txBody>
          <a:bodyPr/>
          <a:lstStyle/>
          <a:p>
            <a:r>
              <a:rPr lang="en-AU" dirty="0"/>
              <a:t>Safe System assessments</a:t>
            </a:r>
          </a:p>
        </p:txBody>
      </p:sp>
      <p:sp>
        <p:nvSpPr>
          <p:cNvPr id="4" name="Footer Placeholder 3">
            <a:extLst>
              <a:ext uri="{FF2B5EF4-FFF2-40B4-BE49-F238E27FC236}">
                <a16:creationId xmlns:a16="http://schemas.microsoft.com/office/drawing/2014/main" id="{7AB1AD4E-ECDE-43A7-BC69-56E5FA5E0A2C}"/>
              </a:ext>
            </a:extLst>
          </p:cNvPr>
          <p:cNvSpPr>
            <a:spLocks noGrp="1"/>
          </p:cNvSpPr>
          <p:nvPr>
            <p:ph type="ftr" sz="quarter" idx="10"/>
          </p:nvPr>
        </p:nvSpPr>
        <p:spPr/>
        <p:txBody>
          <a:bodyPr/>
          <a:lstStyle/>
          <a:p>
            <a:r>
              <a:rPr lang="en-US"/>
              <a:t>Module 3, Snippet 6</a:t>
            </a:r>
            <a:endParaRPr lang="en-US" dirty="0"/>
          </a:p>
        </p:txBody>
      </p:sp>
      <p:sp>
        <p:nvSpPr>
          <p:cNvPr id="11" name="Picture Placeholder 10">
            <a:extLst>
              <a:ext uri="{FF2B5EF4-FFF2-40B4-BE49-F238E27FC236}">
                <a16:creationId xmlns:a16="http://schemas.microsoft.com/office/drawing/2014/main" id="{7F3AEF67-3C3B-4481-960D-97FB6F6B14F8}"/>
              </a:ext>
            </a:extLst>
          </p:cNvPr>
          <p:cNvSpPr>
            <a:spLocks noGrp="1"/>
          </p:cNvSpPr>
          <p:nvPr>
            <p:ph type="pic" sz="quarter" idx="12"/>
          </p:nvPr>
        </p:nvSpPr>
        <p:spPr>
          <a:xfrm>
            <a:off x="628649" y="2958874"/>
            <a:ext cx="3865562" cy="2952427"/>
          </a:xfrm>
        </p:spPr>
      </p:sp>
      <p:sp>
        <p:nvSpPr>
          <p:cNvPr id="12" name="Picture Placeholder 11">
            <a:extLst>
              <a:ext uri="{FF2B5EF4-FFF2-40B4-BE49-F238E27FC236}">
                <a16:creationId xmlns:a16="http://schemas.microsoft.com/office/drawing/2014/main" id="{44C6716D-7BD2-4F03-B1EE-720A6F4B0C6F}"/>
              </a:ext>
            </a:extLst>
          </p:cNvPr>
          <p:cNvSpPr>
            <a:spLocks noGrp="1"/>
          </p:cNvSpPr>
          <p:nvPr>
            <p:ph type="pic" sz="quarter" idx="13"/>
          </p:nvPr>
        </p:nvSpPr>
        <p:spPr/>
      </p:sp>
      <p:sp>
        <p:nvSpPr>
          <p:cNvPr id="13" name="Text Placeholder 12">
            <a:extLst>
              <a:ext uri="{FF2B5EF4-FFF2-40B4-BE49-F238E27FC236}">
                <a16:creationId xmlns:a16="http://schemas.microsoft.com/office/drawing/2014/main" id="{581585E7-F319-4E4E-8EBF-76BEBB389385}"/>
              </a:ext>
            </a:extLst>
          </p:cNvPr>
          <p:cNvSpPr>
            <a:spLocks noGrp="1"/>
          </p:cNvSpPr>
          <p:nvPr>
            <p:ph type="body" sz="quarter" idx="14"/>
          </p:nvPr>
        </p:nvSpPr>
        <p:spPr/>
        <p:txBody>
          <a:bodyPr/>
          <a:lstStyle/>
          <a:p>
            <a:endParaRPr lang="en-AU"/>
          </a:p>
        </p:txBody>
      </p:sp>
      <p:sp>
        <p:nvSpPr>
          <p:cNvPr id="14" name="Text Placeholder 13">
            <a:extLst>
              <a:ext uri="{FF2B5EF4-FFF2-40B4-BE49-F238E27FC236}">
                <a16:creationId xmlns:a16="http://schemas.microsoft.com/office/drawing/2014/main" id="{F30D60F5-3CCF-4D1C-BE3B-3752ABCC1858}"/>
              </a:ext>
            </a:extLst>
          </p:cNvPr>
          <p:cNvSpPr>
            <a:spLocks noGrp="1"/>
          </p:cNvSpPr>
          <p:nvPr>
            <p:ph type="body" sz="quarter" idx="15"/>
          </p:nvPr>
        </p:nvSpPr>
        <p:spPr/>
        <p:txBody>
          <a:bodyPr/>
          <a:lstStyle/>
          <a:p>
            <a:endParaRPr lang="en-AU"/>
          </a:p>
        </p:txBody>
      </p:sp>
      <p:sp>
        <p:nvSpPr>
          <p:cNvPr id="8" name="Slide Number Placeholder 7">
            <a:extLst>
              <a:ext uri="{FF2B5EF4-FFF2-40B4-BE49-F238E27FC236}">
                <a16:creationId xmlns:a16="http://schemas.microsoft.com/office/drawing/2014/main" id="{9CBC5F25-D4DD-4521-8A84-355888477ED8}"/>
              </a:ext>
            </a:extLst>
          </p:cNvPr>
          <p:cNvSpPr>
            <a:spLocks noGrp="1"/>
          </p:cNvSpPr>
          <p:nvPr>
            <p:ph type="sldNum" sz="quarter" idx="11"/>
          </p:nvPr>
        </p:nvSpPr>
        <p:spPr/>
        <p:txBody>
          <a:bodyPr/>
          <a:lstStyle/>
          <a:p>
            <a:fld id="{A9D36E53-D99A-0F41-B3E8-EF235B9A2E23}" type="slidenum">
              <a:rPr lang="en-US" smtClean="0"/>
              <a:pPr/>
              <a:t>16</a:t>
            </a:fld>
            <a:endParaRPr lang="en-US" dirty="0"/>
          </a:p>
        </p:txBody>
      </p:sp>
      <p:sp>
        <p:nvSpPr>
          <p:cNvPr id="17" name="Arrow: Pentagon 16">
            <a:extLst>
              <a:ext uri="{FF2B5EF4-FFF2-40B4-BE49-F238E27FC236}">
                <a16:creationId xmlns:a16="http://schemas.microsoft.com/office/drawing/2014/main" id="{CDAD5B0A-0EB3-4EB0-9A41-87A2B5FBD1E8}"/>
              </a:ext>
            </a:extLst>
          </p:cNvPr>
          <p:cNvSpPr/>
          <p:nvPr/>
        </p:nvSpPr>
        <p:spPr>
          <a:xfrm rot="5400000">
            <a:off x="6216877" y="1665895"/>
            <a:ext cx="731383" cy="3865562"/>
          </a:xfrm>
          <a:prstGeom prst="homePlate">
            <a:avLst>
              <a:gd name="adj" fmla="val 13333"/>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sz="3600" dirty="0"/>
              <a:t>Primary</a:t>
            </a:r>
          </a:p>
        </p:txBody>
      </p:sp>
      <p:sp>
        <p:nvSpPr>
          <p:cNvPr id="18" name="Arrow: Pentagon 17">
            <a:extLst>
              <a:ext uri="{FF2B5EF4-FFF2-40B4-BE49-F238E27FC236}">
                <a16:creationId xmlns:a16="http://schemas.microsoft.com/office/drawing/2014/main" id="{2855D9F6-5ACA-4AC7-A064-6FF571FC707C}"/>
              </a:ext>
            </a:extLst>
          </p:cNvPr>
          <p:cNvSpPr/>
          <p:nvPr/>
        </p:nvSpPr>
        <p:spPr>
          <a:xfrm rot="5400000">
            <a:off x="6216875" y="2549679"/>
            <a:ext cx="731383" cy="3865562"/>
          </a:xfrm>
          <a:prstGeom prst="homePlate">
            <a:avLst>
              <a:gd name="adj" fmla="val 13333"/>
            </a:avLst>
          </a:prstGeom>
          <a:solidFill>
            <a:srgbClr val="01A0DF">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sz="3200" dirty="0"/>
              <a:t>Supporting</a:t>
            </a:r>
          </a:p>
        </p:txBody>
      </p:sp>
      <p:sp>
        <p:nvSpPr>
          <p:cNvPr id="19" name="Arrow: Pentagon 18">
            <a:extLst>
              <a:ext uri="{FF2B5EF4-FFF2-40B4-BE49-F238E27FC236}">
                <a16:creationId xmlns:a16="http://schemas.microsoft.com/office/drawing/2014/main" id="{E55C240E-1162-4536-9E13-3960C4129F59}"/>
              </a:ext>
            </a:extLst>
          </p:cNvPr>
          <p:cNvSpPr/>
          <p:nvPr/>
        </p:nvSpPr>
        <p:spPr>
          <a:xfrm rot="5400000">
            <a:off x="6216877" y="3429388"/>
            <a:ext cx="731383" cy="3865562"/>
          </a:xfrm>
          <a:prstGeom prst="homePlate">
            <a:avLst>
              <a:gd name="adj" fmla="val 13333"/>
            </a:avLst>
          </a:prstGeom>
          <a:solidFill>
            <a:srgbClr val="01A0DF">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sz="2800" dirty="0"/>
              <a:t>Other</a:t>
            </a:r>
          </a:p>
        </p:txBody>
      </p:sp>
      <p:sp>
        <p:nvSpPr>
          <p:cNvPr id="15" name="TextBox 14">
            <a:extLst>
              <a:ext uri="{FF2B5EF4-FFF2-40B4-BE49-F238E27FC236}">
                <a16:creationId xmlns:a16="http://schemas.microsoft.com/office/drawing/2014/main" id="{BC17DAE6-3190-4323-ABDF-10146BF37846}"/>
              </a:ext>
            </a:extLst>
          </p:cNvPr>
          <p:cNvSpPr txBox="1"/>
          <p:nvPr/>
        </p:nvSpPr>
        <p:spPr>
          <a:xfrm>
            <a:off x="628650" y="3031301"/>
            <a:ext cx="2147207" cy="550099"/>
          </a:xfrm>
          <a:prstGeom prst="rect">
            <a:avLst/>
          </a:prstGeom>
          <a:solidFill>
            <a:srgbClr val="F8801C"/>
          </a:solidFill>
          <a:effectLst/>
        </p:spPr>
        <p:txBody>
          <a:bodyPr wrap="square" rtlCol="0" anchor="ctr" anchorCtr="0">
            <a:noAutofit/>
          </a:bodyPr>
          <a:lstStyle/>
          <a:p>
            <a:pPr algn="ctr"/>
            <a:r>
              <a:rPr lang="en-AU" sz="2800" b="1" dirty="0">
                <a:solidFill>
                  <a:schemeClr val="bg1"/>
                </a:solidFill>
              </a:rPr>
              <a:t>Severity</a:t>
            </a:r>
          </a:p>
        </p:txBody>
      </p:sp>
      <p:sp>
        <p:nvSpPr>
          <p:cNvPr id="23" name="TextBox 22">
            <a:extLst>
              <a:ext uri="{FF2B5EF4-FFF2-40B4-BE49-F238E27FC236}">
                <a16:creationId xmlns:a16="http://schemas.microsoft.com/office/drawing/2014/main" id="{1F07988A-BB49-41C9-8EF3-0C7D72F2A2E6}"/>
              </a:ext>
            </a:extLst>
          </p:cNvPr>
          <p:cNvSpPr txBox="1"/>
          <p:nvPr/>
        </p:nvSpPr>
        <p:spPr>
          <a:xfrm>
            <a:off x="628647" y="3598424"/>
            <a:ext cx="2147207" cy="550099"/>
          </a:xfrm>
          <a:prstGeom prst="rect">
            <a:avLst/>
          </a:prstGeom>
          <a:noFill/>
          <a:effectLst/>
        </p:spPr>
        <p:txBody>
          <a:bodyPr wrap="square" rtlCol="0" anchor="ctr" anchorCtr="0">
            <a:noAutofit/>
          </a:bodyPr>
          <a:lstStyle/>
          <a:p>
            <a:pPr algn="ctr"/>
            <a:r>
              <a:rPr lang="en-AU" sz="2800" b="1" dirty="0">
                <a:solidFill>
                  <a:schemeClr val="bg1"/>
                </a:solidFill>
              </a:rPr>
              <a:t>x</a:t>
            </a:r>
          </a:p>
        </p:txBody>
      </p:sp>
      <p:sp>
        <p:nvSpPr>
          <p:cNvPr id="24" name="TextBox 23">
            <a:extLst>
              <a:ext uri="{FF2B5EF4-FFF2-40B4-BE49-F238E27FC236}">
                <a16:creationId xmlns:a16="http://schemas.microsoft.com/office/drawing/2014/main" id="{08AB09B5-2EED-4556-90DB-7F9C4FC71DA3}"/>
              </a:ext>
            </a:extLst>
          </p:cNvPr>
          <p:cNvSpPr txBox="1"/>
          <p:nvPr/>
        </p:nvSpPr>
        <p:spPr>
          <a:xfrm>
            <a:off x="628645" y="4148523"/>
            <a:ext cx="2147207" cy="550099"/>
          </a:xfrm>
          <a:prstGeom prst="rect">
            <a:avLst/>
          </a:prstGeom>
          <a:solidFill>
            <a:srgbClr val="F8801C"/>
          </a:solidFill>
          <a:effectLst/>
        </p:spPr>
        <p:txBody>
          <a:bodyPr wrap="square" rtlCol="0" anchor="ctr" anchorCtr="0">
            <a:noAutofit/>
          </a:bodyPr>
          <a:lstStyle/>
          <a:p>
            <a:pPr algn="ctr"/>
            <a:r>
              <a:rPr lang="en-AU" sz="2800" b="1" dirty="0">
                <a:solidFill>
                  <a:schemeClr val="bg1"/>
                </a:solidFill>
              </a:rPr>
              <a:t>Likelihood</a:t>
            </a:r>
          </a:p>
        </p:txBody>
      </p:sp>
      <p:sp>
        <p:nvSpPr>
          <p:cNvPr id="25" name="TextBox 24">
            <a:extLst>
              <a:ext uri="{FF2B5EF4-FFF2-40B4-BE49-F238E27FC236}">
                <a16:creationId xmlns:a16="http://schemas.microsoft.com/office/drawing/2014/main" id="{6C684D5C-BE1A-4FA5-88F6-D2C6F878CFBF}"/>
              </a:ext>
            </a:extLst>
          </p:cNvPr>
          <p:cNvSpPr txBox="1"/>
          <p:nvPr/>
        </p:nvSpPr>
        <p:spPr>
          <a:xfrm>
            <a:off x="628650" y="4702013"/>
            <a:ext cx="2147207" cy="550099"/>
          </a:xfrm>
          <a:prstGeom prst="rect">
            <a:avLst/>
          </a:prstGeom>
          <a:noFill/>
          <a:effectLst/>
        </p:spPr>
        <p:txBody>
          <a:bodyPr wrap="square" rtlCol="0" anchor="ctr" anchorCtr="0">
            <a:noAutofit/>
          </a:bodyPr>
          <a:lstStyle/>
          <a:p>
            <a:pPr algn="ctr"/>
            <a:r>
              <a:rPr lang="en-AU" sz="2800" b="1" dirty="0">
                <a:solidFill>
                  <a:schemeClr val="bg1"/>
                </a:solidFill>
              </a:rPr>
              <a:t>x</a:t>
            </a:r>
          </a:p>
        </p:txBody>
      </p:sp>
      <p:sp>
        <p:nvSpPr>
          <p:cNvPr id="26" name="TextBox 25">
            <a:extLst>
              <a:ext uri="{FF2B5EF4-FFF2-40B4-BE49-F238E27FC236}">
                <a16:creationId xmlns:a16="http://schemas.microsoft.com/office/drawing/2014/main" id="{7A48B57B-0C8D-4B2C-B121-7665E6FB44AF}"/>
              </a:ext>
            </a:extLst>
          </p:cNvPr>
          <p:cNvSpPr txBox="1"/>
          <p:nvPr/>
        </p:nvSpPr>
        <p:spPr>
          <a:xfrm>
            <a:off x="628650" y="5265745"/>
            <a:ext cx="2147207" cy="550099"/>
          </a:xfrm>
          <a:prstGeom prst="rect">
            <a:avLst/>
          </a:prstGeom>
          <a:solidFill>
            <a:srgbClr val="F8801C"/>
          </a:solidFill>
          <a:effectLst/>
        </p:spPr>
        <p:txBody>
          <a:bodyPr wrap="square" rtlCol="0" anchor="ctr" anchorCtr="0">
            <a:noAutofit/>
          </a:bodyPr>
          <a:lstStyle/>
          <a:p>
            <a:pPr algn="ctr"/>
            <a:r>
              <a:rPr lang="en-AU" sz="2800" b="1" dirty="0">
                <a:solidFill>
                  <a:schemeClr val="bg1"/>
                </a:solidFill>
              </a:rPr>
              <a:t>Exposure</a:t>
            </a:r>
          </a:p>
        </p:txBody>
      </p:sp>
      <p:sp>
        <p:nvSpPr>
          <p:cNvPr id="27" name="TextBox 26">
            <a:extLst>
              <a:ext uri="{FF2B5EF4-FFF2-40B4-BE49-F238E27FC236}">
                <a16:creationId xmlns:a16="http://schemas.microsoft.com/office/drawing/2014/main" id="{F43A0361-D78D-4296-99CE-BF9EBA668464}"/>
              </a:ext>
            </a:extLst>
          </p:cNvPr>
          <p:cNvSpPr txBox="1"/>
          <p:nvPr/>
        </p:nvSpPr>
        <p:spPr>
          <a:xfrm>
            <a:off x="3418114" y="4158384"/>
            <a:ext cx="1076098" cy="550099"/>
          </a:xfrm>
          <a:prstGeom prst="rect">
            <a:avLst/>
          </a:prstGeom>
          <a:solidFill>
            <a:srgbClr val="F8801C"/>
          </a:solidFill>
          <a:effectLst/>
        </p:spPr>
        <p:txBody>
          <a:bodyPr wrap="square" rtlCol="0" anchor="ctr" anchorCtr="0">
            <a:noAutofit/>
          </a:bodyPr>
          <a:lstStyle/>
          <a:p>
            <a:pPr algn="ctr"/>
            <a:r>
              <a:rPr lang="en-AU" sz="2800" b="1" dirty="0">
                <a:solidFill>
                  <a:schemeClr val="bg1"/>
                </a:solidFill>
              </a:rPr>
              <a:t>Risk</a:t>
            </a:r>
          </a:p>
        </p:txBody>
      </p:sp>
      <p:sp>
        <p:nvSpPr>
          <p:cNvPr id="28" name="TextBox 27">
            <a:extLst>
              <a:ext uri="{FF2B5EF4-FFF2-40B4-BE49-F238E27FC236}">
                <a16:creationId xmlns:a16="http://schemas.microsoft.com/office/drawing/2014/main" id="{A9F5DF0A-B305-4E4A-9A26-29C7943B76FF}"/>
              </a:ext>
            </a:extLst>
          </p:cNvPr>
          <p:cNvSpPr txBox="1"/>
          <p:nvPr/>
        </p:nvSpPr>
        <p:spPr>
          <a:xfrm>
            <a:off x="2775857" y="4154702"/>
            <a:ext cx="642257" cy="550099"/>
          </a:xfrm>
          <a:prstGeom prst="rect">
            <a:avLst/>
          </a:prstGeom>
          <a:noFill/>
          <a:effectLst/>
        </p:spPr>
        <p:txBody>
          <a:bodyPr wrap="square" rtlCol="0" anchor="ctr" anchorCtr="0">
            <a:noAutofit/>
          </a:bodyPr>
          <a:lstStyle/>
          <a:p>
            <a:pPr algn="ctr"/>
            <a:r>
              <a:rPr lang="en-AU" sz="2800" b="1" dirty="0">
                <a:solidFill>
                  <a:schemeClr val="bg1"/>
                </a:solidFill>
              </a:rPr>
              <a:t>=</a:t>
            </a:r>
          </a:p>
        </p:txBody>
      </p:sp>
      <p:sp>
        <p:nvSpPr>
          <p:cNvPr id="20" name="Arrow: Chevron 19">
            <a:extLst>
              <a:ext uri="{FF2B5EF4-FFF2-40B4-BE49-F238E27FC236}">
                <a16:creationId xmlns:a16="http://schemas.microsoft.com/office/drawing/2014/main" id="{7A3E069E-DBB0-4668-AC9D-45589209FD5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6_SLIDE_16_PARA_A">
            <a:hlinkClick r:id="" action="ppaction://media"/>
            <a:extLst>
              <a:ext uri="{FF2B5EF4-FFF2-40B4-BE49-F238E27FC236}">
                <a16:creationId xmlns:a16="http://schemas.microsoft.com/office/drawing/2014/main" id="{719F4EA9-F0E5-4C24-8798-6621A9C47E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37836" y="0"/>
            <a:ext cx="609600" cy="609600"/>
          </a:xfrm>
          <a:prstGeom prst="rect">
            <a:avLst/>
          </a:prstGeom>
        </p:spPr>
      </p:pic>
      <p:pic>
        <p:nvPicPr>
          <p:cNvPr id="3" name="TAC_MOD3_SNIP6_SLIDE_16_PARA_B">
            <a:hlinkClick r:id="" action="ppaction://media"/>
            <a:extLst>
              <a:ext uri="{FF2B5EF4-FFF2-40B4-BE49-F238E27FC236}">
                <a16:creationId xmlns:a16="http://schemas.microsoft.com/office/drawing/2014/main" id="{25700B00-D87E-482F-A9E0-2FE3E534A4B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37836" y="773472"/>
            <a:ext cx="609600" cy="609600"/>
          </a:xfrm>
          <a:prstGeom prst="rect">
            <a:avLst/>
          </a:prstGeom>
        </p:spPr>
      </p:pic>
      <p:pic>
        <p:nvPicPr>
          <p:cNvPr id="5" name="TAC_MOD3_SNIP6_SLIDE_16_PARA_C">
            <a:hlinkClick r:id="" action="ppaction://media"/>
            <a:extLst>
              <a:ext uri="{FF2B5EF4-FFF2-40B4-BE49-F238E27FC236}">
                <a16:creationId xmlns:a16="http://schemas.microsoft.com/office/drawing/2014/main" id="{BD98E8E1-E594-4CE8-A029-F3794DCA577B}"/>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437836" y="1549592"/>
            <a:ext cx="609600" cy="609600"/>
          </a:xfrm>
          <a:prstGeom prst="rect">
            <a:avLst/>
          </a:prstGeom>
        </p:spPr>
      </p:pic>
    </p:spTree>
    <p:extLst>
      <p:ext uri="{BB962C8B-B14F-4D97-AF65-F5344CB8AC3E}">
        <p14:creationId xmlns:p14="http://schemas.microsoft.com/office/powerpoint/2010/main" val="249708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 presetClass="mediacall" presetSubtype="0" fill="hold" nodeType="withEffect">
                                  <p:stCondLst>
                                    <p:cond delay="1000"/>
                                  </p:stCondLst>
                                  <p:childTnLst>
                                    <p:cmd type="call" cmd="playFrom(0.0)">
                                      <p:cBhvr>
                                        <p:cTn id="9" dur="32082" fill="hold"/>
                                        <p:tgtEl>
                                          <p:spTgt spid="2"/>
                                        </p:tgtEl>
                                      </p:cBhvr>
                                    </p:cmd>
                                  </p:childTnLst>
                                </p:cTn>
                              </p:par>
                            </p:childTnLst>
                          </p:cTn>
                        </p:par>
                        <p:par>
                          <p:cTn id="10" fill="hold">
                            <p:stCondLst>
                              <p:cond delay="33082"/>
                            </p:stCondLst>
                            <p:childTnLst>
                              <p:par>
                                <p:cTn id="11" presetID="3" presetClass="mediacall" presetSubtype="0" fill="hold" nodeType="afterEffect">
                                  <p:stCondLst>
                                    <p:cond delay="500"/>
                                  </p:stCondLst>
                                  <p:childTnLst>
                                    <p:cmd type="call" cmd="stop">
                                      <p:cBhvr>
                                        <p:cTn id="12" dur="1" fill="hold"/>
                                        <p:tgtEl>
                                          <p:spTgt spid="2"/>
                                        </p:tgtEl>
                                      </p:cBhvr>
                                    </p:cmd>
                                  </p:childTnLst>
                                </p:cTn>
                              </p:par>
                              <p:par>
                                <p:cTn id="13" presetID="10" presetClass="entr" presetSubtype="0"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par>
                                <p:cTn id="24" presetID="10" presetClass="entr" presetSubtype="0" fill="hold" grpId="1" nodeType="withEffect">
                                  <p:stCondLst>
                                    <p:cond delay="5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1" nodeType="withEffect">
                                  <p:stCondLst>
                                    <p:cond delay="150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1" nodeType="withEffect">
                                  <p:stCondLst>
                                    <p:cond delay="200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1" nodeType="withEffect">
                                  <p:stCondLst>
                                    <p:cond delay="300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grpId="1" nodeType="withEffect">
                                  <p:stCondLst>
                                    <p:cond delay="350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1" nodeType="withEffect">
                                  <p:stCondLst>
                                    <p:cond delay="450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1" nodeType="withEffect">
                                  <p:stCondLst>
                                    <p:cond delay="500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 presetClass="mediacall" presetSubtype="0" fill="hold" nodeType="withEffect">
                                  <p:stCondLst>
                                    <p:cond delay="1000"/>
                                  </p:stCondLst>
                                  <p:childTnLst>
                                    <p:cmd type="call" cmd="playFrom(0.0)">
                                      <p:cBhvr>
                                        <p:cTn id="46" dur="40116" fill="hold"/>
                                        <p:tgtEl>
                                          <p:spTgt spid="3"/>
                                        </p:tgtEl>
                                      </p:cBhvr>
                                    </p:cmd>
                                  </p:childTnLst>
                                </p:cTn>
                              </p:par>
                            </p:childTnLst>
                          </p:cTn>
                        </p:par>
                        <p:par>
                          <p:cTn id="47" fill="hold">
                            <p:stCondLst>
                              <p:cond delay="41116"/>
                            </p:stCondLst>
                            <p:childTnLst>
                              <p:par>
                                <p:cTn id="48" presetID="3" presetClass="mediacall" presetSubtype="0" fill="hold" nodeType="afterEffect">
                                  <p:stCondLst>
                                    <p:cond delay="500"/>
                                  </p:stCondLst>
                                  <p:childTnLst>
                                    <p:cmd type="call" cmd="stop">
                                      <p:cBhvr>
                                        <p:cTn id="49" dur="1" fill="hold"/>
                                        <p:tgtEl>
                                          <p:spTgt spid="3"/>
                                        </p:tgtEl>
                                      </p:cBhvr>
                                    </p:cmd>
                                  </p:childTnLst>
                                </p:cTn>
                              </p:par>
                              <p:par>
                                <p:cTn id="50" presetID="10" presetClass="entr" presetSubtype="0" fill="hold" grpId="2" nodeType="withEffect">
                                  <p:stCondLst>
                                    <p:cond delay="50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
                                            <p:txEl>
                                              <p:pRg st="2" end="2"/>
                                            </p:txEl>
                                          </p:spTgt>
                                        </p:tgtEl>
                                        <p:attrNameLst>
                                          <p:attrName>style.visibility</p:attrName>
                                        </p:attrNameLst>
                                      </p:cBhvr>
                                      <p:to>
                                        <p:strVal val="visible"/>
                                      </p:to>
                                    </p:set>
                                    <p:animEffect transition="in" filter="fade">
                                      <p:cBhvr>
                                        <p:cTn id="57" dur="500"/>
                                        <p:tgtEl>
                                          <p:spTgt spid="10">
                                            <p:txEl>
                                              <p:pRg st="2" end="2"/>
                                            </p:txEl>
                                          </p:spTgt>
                                        </p:tgtEl>
                                      </p:cBhvr>
                                    </p:animEffect>
                                  </p:childTnLst>
                                </p:cTn>
                              </p:par>
                              <p:par>
                                <p:cTn id="58" presetID="10" presetClass="exit" presetSubtype="0" fill="hold" grpId="3" nodeType="with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par>
                                <p:cTn id="61" presetID="10" presetClass="entr" presetSubtype="0" fill="hold" grpId="0" nodeType="withEffect">
                                  <p:stCondLst>
                                    <p:cond delay="50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100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grpId="0" nodeType="withEffect">
                                  <p:stCondLst>
                                    <p:cond delay="150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 presetClass="mediacall" presetSubtype="0" fill="hold" nodeType="withEffect">
                                  <p:stCondLst>
                                    <p:cond delay="1000"/>
                                  </p:stCondLst>
                                  <p:childTnLst>
                                    <p:cmd type="call" cmd="playFrom(0.0)">
                                      <p:cBhvr>
                                        <p:cTn id="71" dur="47628" fill="hold"/>
                                        <p:tgtEl>
                                          <p:spTgt spid="5"/>
                                        </p:tgtEl>
                                      </p:cBhvr>
                                    </p:cmd>
                                  </p:childTnLst>
                                </p:cTn>
                              </p:par>
                            </p:childTnLst>
                          </p:cTn>
                        </p:par>
                        <p:par>
                          <p:cTn id="72" fill="hold">
                            <p:stCondLst>
                              <p:cond delay="48628"/>
                            </p:stCondLst>
                            <p:childTnLst>
                              <p:par>
                                <p:cTn id="73" presetID="3" presetClass="mediacall" presetSubtype="0" fill="hold" nodeType="afterEffect">
                                  <p:stCondLst>
                                    <p:cond delay="500"/>
                                  </p:stCondLst>
                                  <p:childTnLst>
                                    <p:cmd type="call" cmd="stop">
                                      <p:cBhvr>
                                        <p:cTn id="74" dur="1" fill="hold"/>
                                        <p:tgtEl>
                                          <p:spTgt spid="5"/>
                                        </p:tgtEl>
                                      </p:cBhvr>
                                    </p:cmd>
                                  </p:childTnLst>
                                </p:cTn>
                              </p:par>
                              <p:par>
                                <p:cTn id="75" presetID="10" presetClass="entr" presetSubtype="0" fill="hold" grpId="4" nodeType="withEffect">
                                  <p:stCondLst>
                                    <p:cond delay="50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2"/>
                </p:tgtEl>
              </p:cMediaNode>
            </p:audio>
            <p:audio>
              <p:cMediaNode vol="80000">
                <p:cTn id="79" fill="hold" display="0">
                  <p:stCondLst>
                    <p:cond delay="indefinite"/>
                  </p:stCondLst>
                  <p:endCondLst>
                    <p:cond evt="onStopAudio" delay="0">
                      <p:tgtEl>
                        <p:sldTgt/>
                      </p:tgtEl>
                    </p:cond>
                  </p:endCondLst>
                </p:cTn>
                <p:tgtEl>
                  <p:spTgt spid="3"/>
                </p:tgtEl>
              </p:cMediaNode>
            </p:audio>
            <p:audio>
              <p:cMediaNode vol="80000">
                <p:cTn id="80" fill="hold" display="0">
                  <p:stCondLst>
                    <p:cond delay="indefinite"/>
                  </p:stCondLst>
                  <p:endCondLst>
                    <p:cond evt="onStopAudio" delay="0">
                      <p:tgtEl>
                        <p:sldTgt/>
                      </p:tgtEl>
                    </p:cond>
                  </p:endCondLst>
                </p:cTn>
                <p:tgtEl>
                  <p:spTgt spid="5"/>
                </p:tgtEl>
              </p:cMediaNode>
            </p:audio>
          </p:childTnLst>
        </p:cTn>
      </p:par>
    </p:tnLst>
    <p:bldLst>
      <p:bldP spid="17" grpId="0" animBg="1"/>
      <p:bldP spid="18" grpId="0" animBg="1"/>
      <p:bldP spid="19" grpId="0" animBg="1"/>
      <p:bldP spid="15" grpId="1" animBg="1"/>
      <p:bldP spid="23" grpId="1"/>
      <p:bldP spid="24" grpId="1" animBg="1"/>
      <p:bldP spid="25" grpId="1"/>
      <p:bldP spid="26" grpId="1" animBg="1"/>
      <p:bldP spid="27" grpId="1" animBg="1"/>
      <p:bldP spid="28" grpId="1"/>
      <p:bldP spid="20" grpId="0" animBg="1"/>
      <p:bldP spid="20" grpId="1" animBg="1"/>
      <p:bldP spid="20" grpId="2" animBg="1"/>
      <p:bldP spid="20" grpId="3" animBg="1"/>
      <p:bldP spid="20" grpId="4"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BB0635-ACF9-46D6-A86E-8C7C28FDEF5A}"/>
              </a:ext>
            </a:extLst>
          </p:cNvPr>
          <p:cNvSpPr>
            <a:spLocks noGrp="1"/>
          </p:cNvSpPr>
          <p:nvPr>
            <p:ph idx="1"/>
          </p:nvPr>
        </p:nvSpPr>
        <p:spPr/>
        <p:txBody>
          <a:bodyPr/>
          <a:lstStyle/>
          <a:p>
            <a:r>
              <a:rPr lang="en-AU" dirty="0"/>
              <a:t>Consider two design options for a new rural arterial highway…</a:t>
            </a:r>
          </a:p>
          <a:p>
            <a:pPr marL="285750" indent="-285750">
              <a:buFont typeface="Arial" panose="020B0604020202020204" pitchFamily="34" charset="0"/>
              <a:buChar char="•"/>
            </a:pPr>
            <a:r>
              <a:rPr lang="en-AU" dirty="0"/>
              <a:t>Option 1: wide footprint with grass median and clear zones</a:t>
            </a:r>
          </a:p>
          <a:p>
            <a:pPr marL="285750" indent="-285750">
              <a:buFont typeface="Arial" panose="020B0604020202020204" pitchFamily="34" charset="0"/>
              <a:buChar char="•"/>
            </a:pPr>
            <a:r>
              <a:rPr lang="en-AU" dirty="0"/>
              <a:t>Option 2: narrow footprint using median and roadside barriers</a:t>
            </a:r>
          </a:p>
        </p:txBody>
      </p:sp>
      <p:sp>
        <p:nvSpPr>
          <p:cNvPr id="3" name="Title 2">
            <a:extLst>
              <a:ext uri="{FF2B5EF4-FFF2-40B4-BE49-F238E27FC236}">
                <a16:creationId xmlns:a16="http://schemas.microsoft.com/office/drawing/2014/main" id="{D42315B6-3AB6-47E0-86E9-367A6C9EB3A8}"/>
              </a:ext>
            </a:extLst>
          </p:cNvPr>
          <p:cNvSpPr>
            <a:spLocks noGrp="1"/>
          </p:cNvSpPr>
          <p:nvPr>
            <p:ph type="title"/>
          </p:nvPr>
        </p:nvSpPr>
        <p:spPr/>
        <p:txBody>
          <a:bodyPr/>
          <a:lstStyle/>
          <a:p>
            <a:r>
              <a:rPr lang="en-AU" dirty="0"/>
              <a:t>Safe System assessments</a:t>
            </a:r>
          </a:p>
        </p:txBody>
      </p:sp>
      <p:sp>
        <p:nvSpPr>
          <p:cNvPr id="4" name="Footer Placeholder 3">
            <a:extLst>
              <a:ext uri="{FF2B5EF4-FFF2-40B4-BE49-F238E27FC236}">
                <a16:creationId xmlns:a16="http://schemas.microsoft.com/office/drawing/2014/main" id="{2A833584-D297-4C7C-AFDC-A0E26D86210B}"/>
              </a:ext>
            </a:extLst>
          </p:cNvPr>
          <p:cNvSpPr>
            <a:spLocks noGrp="1"/>
          </p:cNvSpPr>
          <p:nvPr>
            <p:ph type="ftr" sz="quarter" idx="10"/>
          </p:nvPr>
        </p:nvSpPr>
        <p:spPr/>
        <p:txBody>
          <a:bodyPr/>
          <a:lstStyle/>
          <a:p>
            <a:r>
              <a:rPr lang="en-US"/>
              <a:t>Module 3, Snippet 6</a:t>
            </a:r>
            <a:endParaRPr lang="en-US" dirty="0"/>
          </a:p>
        </p:txBody>
      </p:sp>
      <p:pic>
        <p:nvPicPr>
          <p:cNvPr id="13" name="Picture Placeholder 12" descr="A picture containing sky, outdoor, road, way&#10;&#10;Description automatically generated">
            <a:extLst>
              <a:ext uri="{FF2B5EF4-FFF2-40B4-BE49-F238E27FC236}">
                <a16:creationId xmlns:a16="http://schemas.microsoft.com/office/drawing/2014/main" id="{2000A242-B5BF-4DCB-907F-4B5E74963226}"/>
              </a:ext>
            </a:extLst>
          </p:cNvPr>
          <p:cNvPicPr>
            <a:picLocks noGrp="1" noChangeAspect="1"/>
          </p:cNvPicPr>
          <p:nvPr>
            <p:ph type="pic" sz="quarter" idx="13"/>
          </p:nvPr>
        </p:nvPicPr>
        <p:blipFill>
          <a:blip r:embed="rId11" cstate="screen">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5CBC0449-FB81-4438-AF14-D8B2965B55EB}"/>
              </a:ext>
            </a:extLst>
          </p:cNvPr>
          <p:cNvSpPr>
            <a:spLocks noGrp="1"/>
          </p:cNvSpPr>
          <p:nvPr>
            <p:ph type="body" sz="quarter" idx="14"/>
          </p:nvPr>
        </p:nvSpPr>
        <p:spPr/>
        <p:txBody>
          <a:bodyPr/>
          <a:lstStyle/>
          <a:p>
            <a:r>
              <a:rPr lang="en-AU" dirty="0"/>
              <a:t>Source: Safe System Solutions</a:t>
            </a:r>
          </a:p>
          <a:p>
            <a:endParaRPr lang="en-AU" dirty="0"/>
          </a:p>
        </p:txBody>
      </p:sp>
      <p:sp>
        <p:nvSpPr>
          <p:cNvPr id="8" name="Text Placeholder 7">
            <a:extLst>
              <a:ext uri="{FF2B5EF4-FFF2-40B4-BE49-F238E27FC236}">
                <a16:creationId xmlns:a16="http://schemas.microsoft.com/office/drawing/2014/main" id="{F77C4DF5-A9EF-4399-BC16-BEF04DC2D613}"/>
              </a:ext>
            </a:extLst>
          </p:cNvPr>
          <p:cNvSpPr>
            <a:spLocks noGrp="1"/>
          </p:cNvSpPr>
          <p:nvPr>
            <p:ph type="body" sz="quarter" idx="15"/>
          </p:nvPr>
        </p:nvSpPr>
        <p:spPr/>
        <p:txBody>
          <a:bodyPr/>
          <a:lstStyle/>
          <a:p>
            <a:r>
              <a:rPr lang="en-AU" dirty="0"/>
              <a:t>Source: Centre for Automotive Safety Research</a:t>
            </a:r>
          </a:p>
        </p:txBody>
      </p:sp>
      <p:sp>
        <p:nvSpPr>
          <p:cNvPr id="9" name="Slide Number Placeholder 8">
            <a:extLst>
              <a:ext uri="{FF2B5EF4-FFF2-40B4-BE49-F238E27FC236}">
                <a16:creationId xmlns:a16="http://schemas.microsoft.com/office/drawing/2014/main" id="{BBCC7706-7B02-4C2A-B7E3-4F619704957B}"/>
              </a:ext>
            </a:extLst>
          </p:cNvPr>
          <p:cNvSpPr>
            <a:spLocks noGrp="1"/>
          </p:cNvSpPr>
          <p:nvPr>
            <p:ph type="sldNum" sz="quarter" idx="11"/>
          </p:nvPr>
        </p:nvSpPr>
        <p:spPr/>
        <p:txBody>
          <a:bodyPr/>
          <a:lstStyle/>
          <a:p>
            <a:fld id="{A9D36E53-D99A-0F41-B3E8-EF235B9A2E23}" type="slidenum">
              <a:rPr lang="en-US" smtClean="0"/>
              <a:pPr/>
              <a:t>17</a:t>
            </a:fld>
            <a:endParaRPr lang="en-US" dirty="0"/>
          </a:p>
        </p:txBody>
      </p:sp>
      <p:pic>
        <p:nvPicPr>
          <p:cNvPr id="17" name="Picture Placeholder 16" descr="A car driving on a highway&#10;&#10;Description automatically generated">
            <a:extLst>
              <a:ext uri="{FF2B5EF4-FFF2-40B4-BE49-F238E27FC236}">
                <a16:creationId xmlns:a16="http://schemas.microsoft.com/office/drawing/2014/main" id="{572C6026-F370-4D4D-9077-8D1B080E76FD}"/>
              </a:ext>
            </a:extLst>
          </p:cNvPr>
          <p:cNvPicPr>
            <a:picLocks noGrp="1" noChangeAspect="1"/>
          </p:cNvPicPr>
          <p:nvPr>
            <p:ph type="pic" sz="quarter" idx="12"/>
          </p:nvPr>
        </p:nvPicPr>
        <p:blipFill>
          <a:blip r:embed="rId12" cstate="screen">
            <a:extLst>
              <a:ext uri="{28A0092B-C50C-407E-A947-70E740481C1C}">
                <a14:useLocalDpi xmlns:a14="http://schemas.microsoft.com/office/drawing/2010/main"/>
              </a:ext>
            </a:extLst>
          </a:blip>
          <a:srcRect/>
          <a:stretch>
            <a:fillRect/>
          </a:stretch>
        </p:blipFill>
        <p:spPr/>
      </p:pic>
      <p:graphicFrame>
        <p:nvGraphicFramePr>
          <p:cNvPr id="18" name="Table 18">
            <a:extLst>
              <a:ext uri="{FF2B5EF4-FFF2-40B4-BE49-F238E27FC236}">
                <a16:creationId xmlns:a16="http://schemas.microsoft.com/office/drawing/2014/main" id="{B76628FC-ABD5-4BF3-BA16-F7946C828F70}"/>
              </a:ext>
            </a:extLst>
          </p:cNvPr>
          <p:cNvGraphicFramePr>
            <a:graphicFrameLocks noGrp="1"/>
          </p:cNvGraphicFramePr>
          <p:nvPr>
            <p:extLst>
              <p:ext uri="{D42A27DB-BD31-4B8C-83A1-F6EECF244321}">
                <p14:modId xmlns:p14="http://schemas.microsoft.com/office/powerpoint/2010/main" val="2996146030"/>
              </p:ext>
            </p:extLst>
          </p:nvPr>
        </p:nvGraphicFramePr>
        <p:xfrm>
          <a:off x="628650" y="2940732"/>
          <a:ext cx="3865559" cy="2960199"/>
        </p:xfrm>
        <a:graphic>
          <a:graphicData uri="http://schemas.openxmlformats.org/drawingml/2006/table">
            <a:tbl>
              <a:tblPr firstRow="1" bandRow="1">
                <a:tableStyleId>{5C22544A-7EE6-4342-B048-85BDC9FD1C3A}</a:tableStyleId>
              </a:tblPr>
              <a:tblGrid>
                <a:gridCol w="896782">
                  <a:extLst>
                    <a:ext uri="{9D8B030D-6E8A-4147-A177-3AD203B41FA5}">
                      <a16:colId xmlns:a16="http://schemas.microsoft.com/office/drawing/2014/main" val="3411238696"/>
                    </a:ext>
                  </a:extLst>
                </a:gridCol>
                <a:gridCol w="424111">
                  <a:extLst>
                    <a:ext uri="{9D8B030D-6E8A-4147-A177-3AD203B41FA5}">
                      <a16:colId xmlns:a16="http://schemas.microsoft.com/office/drawing/2014/main" val="432204169"/>
                    </a:ext>
                  </a:extLst>
                </a:gridCol>
                <a:gridCol w="424111">
                  <a:extLst>
                    <a:ext uri="{9D8B030D-6E8A-4147-A177-3AD203B41FA5}">
                      <a16:colId xmlns:a16="http://schemas.microsoft.com/office/drawing/2014/main" val="2945907269"/>
                    </a:ext>
                  </a:extLst>
                </a:gridCol>
                <a:gridCol w="424111">
                  <a:extLst>
                    <a:ext uri="{9D8B030D-6E8A-4147-A177-3AD203B41FA5}">
                      <a16:colId xmlns:a16="http://schemas.microsoft.com/office/drawing/2014/main" val="906221551"/>
                    </a:ext>
                  </a:extLst>
                </a:gridCol>
                <a:gridCol w="424111">
                  <a:extLst>
                    <a:ext uri="{9D8B030D-6E8A-4147-A177-3AD203B41FA5}">
                      <a16:colId xmlns:a16="http://schemas.microsoft.com/office/drawing/2014/main" val="2156962706"/>
                    </a:ext>
                  </a:extLst>
                </a:gridCol>
                <a:gridCol w="424111">
                  <a:extLst>
                    <a:ext uri="{9D8B030D-6E8A-4147-A177-3AD203B41FA5}">
                      <a16:colId xmlns:a16="http://schemas.microsoft.com/office/drawing/2014/main" val="327537855"/>
                    </a:ext>
                  </a:extLst>
                </a:gridCol>
                <a:gridCol w="424111">
                  <a:extLst>
                    <a:ext uri="{9D8B030D-6E8A-4147-A177-3AD203B41FA5}">
                      <a16:colId xmlns:a16="http://schemas.microsoft.com/office/drawing/2014/main" val="4169876919"/>
                    </a:ext>
                  </a:extLst>
                </a:gridCol>
                <a:gridCol w="424111">
                  <a:extLst>
                    <a:ext uri="{9D8B030D-6E8A-4147-A177-3AD203B41FA5}">
                      <a16:colId xmlns:a16="http://schemas.microsoft.com/office/drawing/2014/main" val="175282822"/>
                    </a:ext>
                  </a:extLst>
                </a:gridCol>
              </a:tblGrid>
              <a:tr h="1057583">
                <a:tc>
                  <a:txBody>
                    <a:bodyPr/>
                    <a:lstStyle/>
                    <a:p>
                      <a:endParaRPr lang="en-AU" dirty="0"/>
                    </a:p>
                  </a:txBody>
                  <a:tcPr>
                    <a:solidFill>
                      <a:srgbClr val="0E1429"/>
                    </a:solidFill>
                  </a:tcPr>
                </a:tc>
                <a:tc>
                  <a:txBody>
                    <a:bodyPr/>
                    <a:lstStyle/>
                    <a:p>
                      <a:pPr algn="ctr"/>
                      <a:r>
                        <a:rPr lang="en-AU" sz="1600" b="0">
                          <a:latin typeface="Arial Narrow" panose="020B0606020202030204" pitchFamily="34" charset="0"/>
                        </a:rPr>
                        <a:t>Run off road</a:t>
                      </a:r>
                      <a:endParaRPr lang="en-AU" sz="1600" b="0" dirty="0">
                        <a:latin typeface="Arial Narrow" panose="020B0606020202030204" pitchFamily="34" charset="0"/>
                      </a:endParaRPr>
                    </a:p>
                  </a:txBody>
                  <a:tcPr vert="vert270" anchor="ctr">
                    <a:solidFill>
                      <a:srgbClr val="0E1429"/>
                    </a:solidFill>
                  </a:tcPr>
                </a:tc>
                <a:tc>
                  <a:txBody>
                    <a:bodyPr/>
                    <a:lstStyle/>
                    <a:p>
                      <a:pPr algn="ctr"/>
                      <a:r>
                        <a:rPr lang="en-AU" sz="1600" b="0" dirty="0">
                          <a:latin typeface="Arial Narrow" panose="020B0606020202030204" pitchFamily="34" charset="0"/>
                        </a:rPr>
                        <a:t>Head on</a:t>
                      </a:r>
                    </a:p>
                  </a:txBody>
                  <a:tcPr vert="vert270" anchor="ctr">
                    <a:solidFill>
                      <a:srgbClr val="0E1429"/>
                    </a:solidFill>
                  </a:tcPr>
                </a:tc>
                <a:tc>
                  <a:txBody>
                    <a:bodyPr/>
                    <a:lstStyle/>
                    <a:p>
                      <a:pPr algn="ctr"/>
                      <a:r>
                        <a:rPr lang="en-AU" sz="1600" b="0" dirty="0">
                          <a:latin typeface="Arial Narrow" panose="020B0606020202030204" pitchFamily="34" charset="0"/>
                        </a:rPr>
                        <a:t>Intersection</a:t>
                      </a:r>
                    </a:p>
                  </a:txBody>
                  <a:tcPr vert="vert270" anchor="ctr">
                    <a:solidFill>
                      <a:srgbClr val="0E1429"/>
                    </a:solidFill>
                  </a:tcPr>
                </a:tc>
                <a:tc>
                  <a:txBody>
                    <a:bodyPr/>
                    <a:lstStyle/>
                    <a:p>
                      <a:pPr algn="ctr"/>
                      <a:r>
                        <a:rPr lang="en-AU" sz="1600" b="0" dirty="0">
                          <a:latin typeface="Arial Narrow" panose="020B0606020202030204" pitchFamily="34" charset="0"/>
                        </a:rPr>
                        <a:t>Other</a:t>
                      </a:r>
                    </a:p>
                  </a:txBody>
                  <a:tcPr vert="vert270" anchor="ctr">
                    <a:solidFill>
                      <a:srgbClr val="0E1429"/>
                    </a:solidFill>
                  </a:tcPr>
                </a:tc>
                <a:tc>
                  <a:txBody>
                    <a:bodyPr/>
                    <a:lstStyle/>
                    <a:p>
                      <a:pPr algn="ctr"/>
                      <a:r>
                        <a:rPr lang="en-AU" sz="1600" b="0" dirty="0">
                          <a:latin typeface="Arial Narrow" panose="020B0606020202030204" pitchFamily="34" charset="0"/>
                        </a:rPr>
                        <a:t>Pedestrian</a:t>
                      </a:r>
                    </a:p>
                  </a:txBody>
                  <a:tcPr vert="vert270" anchor="ctr">
                    <a:solidFill>
                      <a:srgbClr val="0E1429"/>
                    </a:solidFill>
                  </a:tcPr>
                </a:tc>
                <a:tc>
                  <a:txBody>
                    <a:bodyPr/>
                    <a:lstStyle/>
                    <a:p>
                      <a:pPr algn="ctr"/>
                      <a:r>
                        <a:rPr lang="en-AU" sz="1600" b="0" dirty="0">
                          <a:latin typeface="Arial Narrow" panose="020B0606020202030204" pitchFamily="34" charset="0"/>
                        </a:rPr>
                        <a:t>Cyclist</a:t>
                      </a:r>
                    </a:p>
                  </a:txBody>
                  <a:tcPr vert="vert270" anchor="ctr">
                    <a:solidFill>
                      <a:srgbClr val="0E1429"/>
                    </a:solidFill>
                  </a:tcPr>
                </a:tc>
                <a:tc>
                  <a:txBody>
                    <a:bodyPr/>
                    <a:lstStyle/>
                    <a:p>
                      <a:pPr algn="ctr"/>
                      <a:r>
                        <a:rPr lang="en-AU" sz="1600" b="0" dirty="0">
                          <a:latin typeface="Arial Narrow" panose="020B0606020202030204" pitchFamily="34" charset="0"/>
                        </a:rPr>
                        <a:t>Motorcyclist</a:t>
                      </a:r>
                    </a:p>
                  </a:txBody>
                  <a:tcPr vert="vert270" anchor="ctr">
                    <a:solidFill>
                      <a:srgbClr val="0E1429"/>
                    </a:solidFill>
                  </a:tcPr>
                </a:tc>
                <a:extLst>
                  <a:ext uri="{0D108BD9-81ED-4DB2-BD59-A6C34878D82A}">
                    <a16:rowId xmlns:a16="http://schemas.microsoft.com/office/drawing/2014/main" val="1679311016"/>
                  </a:ext>
                </a:extLst>
              </a:tr>
              <a:tr h="475654">
                <a:tc>
                  <a:txBody>
                    <a:bodyPr/>
                    <a:lstStyle/>
                    <a:p>
                      <a:pPr algn="ctr"/>
                      <a:r>
                        <a:rPr lang="en-AU" sz="1600" dirty="0">
                          <a:latin typeface="Arial Narrow" panose="020B0606020202030204" pitchFamily="34" charset="0"/>
                        </a:rPr>
                        <a:t>Exposure</a:t>
                      </a: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extLst>
                  <a:ext uri="{0D108BD9-81ED-4DB2-BD59-A6C34878D82A}">
                    <a16:rowId xmlns:a16="http://schemas.microsoft.com/office/drawing/2014/main" val="1539387082"/>
                  </a:ext>
                </a:extLst>
              </a:tr>
              <a:tr h="475654">
                <a:tc>
                  <a:txBody>
                    <a:bodyPr/>
                    <a:lstStyle/>
                    <a:p>
                      <a:pPr algn="ctr"/>
                      <a:r>
                        <a:rPr lang="en-AU" sz="1500" dirty="0">
                          <a:latin typeface="Arial Narrow" panose="020B0606020202030204" pitchFamily="34" charset="0"/>
                        </a:rPr>
                        <a:t>Likelihood</a:t>
                      </a:r>
                    </a:p>
                  </a:txBody>
                  <a:tcPr anchor="ctr">
                    <a:solidFill>
                      <a:schemeClr val="bg1">
                        <a:lumMod val="95000"/>
                      </a:schemeClr>
                    </a:solidFill>
                  </a:tcPr>
                </a:tc>
                <a:tc>
                  <a:txBody>
                    <a:bodyPr/>
                    <a:lstStyle/>
                    <a:p>
                      <a:pPr algn="ctr"/>
                      <a:endParaRPr lang="en-AU" sz="1600" dirty="0">
                        <a:latin typeface="Arial Narrow" panose="020B0606020202030204" pitchFamily="34" charset="0"/>
                      </a:endParaRPr>
                    </a:p>
                  </a:txBody>
                  <a:tcPr anchor="ctr">
                    <a:solidFill>
                      <a:schemeClr val="bg1">
                        <a:lumMod val="95000"/>
                      </a:schemeClr>
                    </a:solidFill>
                  </a:tcPr>
                </a:tc>
                <a:tc>
                  <a:txBody>
                    <a:bodyPr/>
                    <a:lstStyle/>
                    <a:p>
                      <a:pPr algn="ctr"/>
                      <a:endParaRPr lang="en-AU" sz="1600" dirty="0">
                        <a:latin typeface="Arial Narrow" panose="020B0606020202030204" pitchFamily="34" charset="0"/>
                      </a:endParaRPr>
                    </a:p>
                  </a:txBody>
                  <a:tcPr anchor="ctr">
                    <a:solidFill>
                      <a:schemeClr val="bg1">
                        <a:lumMod val="95000"/>
                      </a:schemeClr>
                    </a:solidFill>
                  </a:tcPr>
                </a:tc>
                <a:tc>
                  <a:txBody>
                    <a:bodyPr/>
                    <a:lstStyle/>
                    <a:p>
                      <a:pPr algn="ctr"/>
                      <a:endParaRPr lang="en-AU" sz="1600" dirty="0">
                        <a:latin typeface="Arial Narrow" panose="020B0606020202030204" pitchFamily="34" charset="0"/>
                      </a:endParaRPr>
                    </a:p>
                  </a:txBody>
                  <a:tcPr anchor="ctr">
                    <a:solidFill>
                      <a:schemeClr val="bg1">
                        <a:lumMod val="95000"/>
                      </a:schemeClr>
                    </a:solidFill>
                  </a:tcPr>
                </a:tc>
                <a:tc>
                  <a:txBody>
                    <a:bodyPr/>
                    <a:lstStyle/>
                    <a:p>
                      <a:pPr algn="ctr"/>
                      <a:endParaRPr lang="en-AU" sz="1600" dirty="0">
                        <a:latin typeface="Arial Narrow" panose="020B0606020202030204" pitchFamily="34" charset="0"/>
                      </a:endParaRPr>
                    </a:p>
                  </a:txBody>
                  <a:tcPr anchor="ctr">
                    <a:solidFill>
                      <a:schemeClr val="bg1">
                        <a:lumMod val="95000"/>
                      </a:schemeClr>
                    </a:solidFill>
                  </a:tcPr>
                </a:tc>
                <a:tc>
                  <a:txBody>
                    <a:bodyPr/>
                    <a:lstStyle/>
                    <a:p>
                      <a:pPr algn="ctr"/>
                      <a:endParaRPr lang="en-AU" sz="1600" dirty="0">
                        <a:latin typeface="Arial Narrow" panose="020B0606020202030204" pitchFamily="34" charset="0"/>
                      </a:endParaRPr>
                    </a:p>
                  </a:txBody>
                  <a:tcPr anchor="ctr">
                    <a:solidFill>
                      <a:schemeClr val="bg1">
                        <a:lumMod val="95000"/>
                      </a:schemeClr>
                    </a:solidFill>
                  </a:tcPr>
                </a:tc>
                <a:tc>
                  <a:txBody>
                    <a:bodyPr/>
                    <a:lstStyle/>
                    <a:p>
                      <a:pPr algn="ctr"/>
                      <a:endParaRPr lang="en-AU" sz="1600" dirty="0">
                        <a:latin typeface="Arial Narrow" panose="020B0606020202030204" pitchFamily="34" charset="0"/>
                      </a:endParaRPr>
                    </a:p>
                  </a:txBody>
                  <a:tcPr anchor="ctr">
                    <a:solidFill>
                      <a:schemeClr val="bg1">
                        <a:lumMod val="95000"/>
                      </a:schemeClr>
                    </a:solidFill>
                  </a:tcPr>
                </a:tc>
                <a:tc>
                  <a:txBody>
                    <a:bodyPr/>
                    <a:lstStyle/>
                    <a:p>
                      <a:pPr algn="ctr"/>
                      <a:endParaRPr lang="en-AU" sz="1600" dirty="0">
                        <a:latin typeface="Arial Narrow" panose="020B0606020202030204" pitchFamily="34" charset="0"/>
                      </a:endParaRPr>
                    </a:p>
                  </a:txBody>
                  <a:tcPr anchor="ctr">
                    <a:solidFill>
                      <a:schemeClr val="bg1">
                        <a:lumMod val="95000"/>
                      </a:schemeClr>
                    </a:solidFill>
                  </a:tcPr>
                </a:tc>
                <a:extLst>
                  <a:ext uri="{0D108BD9-81ED-4DB2-BD59-A6C34878D82A}">
                    <a16:rowId xmlns:a16="http://schemas.microsoft.com/office/drawing/2014/main" val="1325544369"/>
                  </a:ext>
                </a:extLst>
              </a:tr>
              <a:tr h="475654">
                <a:tc>
                  <a:txBody>
                    <a:bodyPr/>
                    <a:lstStyle/>
                    <a:p>
                      <a:pPr algn="ctr"/>
                      <a:r>
                        <a:rPr lang="en-AU" sz="1600" dirty="0">
                          <a:latin typeface="Arial Narrow" panose="020B0606020202030204" pitchFamily="34" charset="0"/>
                        </a:rPr>
                        <a:t>Severity</a:t>
                      </a: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extLst>
                  <a:ext uri="{0D108BD9-81ED-4DB2-BD59-A6C34878D82A}">
                    <a16:rowId xmlns:a16="http://schemas.microsoft.com/office/drawing/2014/main" val="1711957522"/>
                  </a:ext>
                </a:extLst>
              </a:tr>
              <a:tr h="475654">
                <a:tc>
                  <a:txBody>
                    <a:bodyPr/>
                    <a:lstStyle/>
                    <a:p>
                      <a:pPr algn="ctr"/>
                      <a:r>
                        <a:rPr lang="en-AU" sz="1600" dirty="0">
                          <a:latin typeface="Arial Narrow" panose="020B0606020202030204" pitchFamily="34" charset="0"/>
                        </a:rPr>
                        <a:t>Product</a:t>
                      </a:r>
                    </a:p>
                  </a:txBody>
                  <a:tcPr anchor="ctr">
                    <a:solidFill>
                      <a:schemeClr val="bg1">
                        <a:lumMod val="95000"/>
                      </a:schemeClr>
                    </a:solidFill>
                  </a:tcPr>
                </a:tc>
                <a:tc>
                  <a:txBody>
                    <a:bodyPr/>
                    <a:lstStyle/>
                    <a:p>
                      <a:pPr algn="ctr"/>
                      <a:endParaRPr lang="en-AU" sz="1600" dirty="0">
                        <a:latin typeface="Arial Narrow" panose="020B0606020202030204" pitchFamily="34" charset="0"/>
                      </a:endParaRPr>
                    </a:p>
                  </a:txBody>
                  <a:tcPr anchor="ctr">
                    <a:solidFill>
                      <a:schemeClr val="bg1">
                        <a:lumMod val="95000"/>
                      </a:schemeClr>
                    </a:solidFill>
                  </a:tcPr>
                </a:tc>
                <a:tc>
                  <a:txBody>
                    <a:bodyPr/>
                    <a:lstStyle/>
                    <a:p>
                      <a:pPr algn="ctr"/>
                      <a:endParaRPr lang="en-AU" sz="1600" dirty="0">
                        <a:latin typeface="Arial Narrow" panose="020B0606020202030204" pitchFamily="34" charset="0"/>
                      </a:endParaRPr>
                    </a:p>
                  </a:txBody>
                  <a:tcPr anchor="ctr">
                    <a:solidFill>
                      <a:schemeClr val="bg1">
                        <a:lumMod val="95000"/>
                      </a:schemeClr>
                    </a:solidFill>
                  </a:tcPr>
                </a:tc>
                <a:tc>
                  <a:txBody>
                    <a:bodyPr/>
                    <a:lstStyle/>
                    <a:p>
                      <a:pPr algn="ctr"/>
                      <a:endParaRPr lang="en-AU" sz="1600" dirty="0">
                        <a:latin typeface="Arial Narrow" panose="020B0606020202030204" pitchFamily="34" charset="0"/>
                      </a:endParaRPr>
                    </a:p>
                  </a:txBody>
                  <a:tcPr anchor="ctr">
                    <a:solidFill>
                      <a:schemeClr val="bg1">
                        <a:lumMod val="95000"/>
                      </a:schemeClr>
                    </a:solidFill>
                  </a:tcPr>
                </a:tc>
                <a:tc>
                  <a:txBody>
                    <a:bodyPr/>
                    <a:lstStyle/>
                    <a:p>
                      <a:pPr algn="ctr"/>
                      <a:endParaRPr lang="en-AU" sz="1600" dirty="0">
                        <a:latin typeface="Arial Narrow" panose="020B0606020202030204" pitchFamily="34" charset="0"/>
                      </a:endParaRPr>
                    </a:p>
                  </a:txBody>
                  <a:tcPr anchor="ctr">
                    <a:solidFill>
                      <a:schemeClr val="bg1">
                        <a:lumMod val="95000"/>
                      </a:schemeClr>
                    </a:solidFill>
                  </a:tcPr>
                </a:tc>
                <a:tc>
                  <a:txBody>
                    <a:bodyPr/>
                    <a:lstStyle/>
                    <a:p>
                      <a:pPr algn="ctr"/>
                      <a:endParaRPr lang="en-AU" sz="1600" dirty="0">
                        <a:latin typeface="Arial Narrow" panose="020B0606020202030204" pitchFamily="34" charset="0"/>
                      </a:endParaRPr>
                    </a:p>
                  </a:txBody>
                  <a:tcPr anchor="ctr">
                    <a:solidFill>
                      <a:schemeClr val="bg1">
                        <a:lumMod val="95000"/>
                      </a:schemeClr>
                    </a:solidFill>
                  </a:tcPr>
                </a:tc>
                <a:tc>
                  <a:txBody>
                    <a:bodyPr/>
                    <a:lstStyle/>
                    <a:p>
                      <a:pPr algn="ctr"/>
                      <a:endParaRPr lang="en-AU" sz="1600" dirty="0">
                        <a:latin typeface="Arial Narrow" panose="020B0606020202030204" pitchFamily="34" charset="0"/>
                      </a:endParaRPr>
                    </a:p>
                  </a:txBody>
                  <a:tcPr anchor="ctr">
                    <a:solidFill>
                      <a:schemeClr val="bg1">
                        <a:lumMod val="95000"/>
                      </a:schemeClr>
                    </a:solidFill>
                  </a:tcPr>
                </a:tc>
                <a:tc>
                  <a:txBody>
                    <a:bodyPr/>
                    <a:lstStyle/>
                    <a:p>
                      <a:pPr algn="ctr"/>
                      <a:endParaRPr lang="en-AU" sz="1600" dirty="0">
                        <a:latin typeface="Arial Narrow" panose="020B0606020202030204" pitchFamily="34" charset="0"/>
                      </a:endParaRPr>
                    </a:p>
                  </a:txBody>
                  <a:tcPr anchor="ctr">
                    <a:solidFill>
                      <a:schemeClr val="bg1">
                        <a:lumMod val="95000"/>
                      </a:schemeClr>
                    </a:solidFill>
                  </a:tcPr>
                </a:tc>
                <a:extLst>
                  <a:ext uri="{0D108BD9-81ED-4DB2-BD59-A6C34878D82A}">
                    <a16:rowId xmlns:a16="http://schemas.microsoft.com/office/drawing/2014/main" val="933031916"/>
                  </a:ext>
                </a:extLst>
              </a:tr>
            </a:tbl>
          </a:graphicData>
        </a:graphic>
      </p:graphicFrame>
      <p:sp>
        <p:nvSpPr>
          <p:cNvPr id="20" name="TextBox 19">
            <a:extLst>
              <a:ext uri="{FF2B5EF4-FFF2-40B4-BE49-F238E27FC236}">
                <a16:creationId xmlns:a16="http://schemas.microsoft.com/office/drawing/2014/main" id="{6CED274A-7075-469F-9DB0-72FD92151723}"/>
              </a:ext>
            </a:extLst>
          </p:cNvPr>
          <p:cNvSpPr txBox="1"/>
          <p:nvPr/>
        </p:nvSpPr>
        <p:spPr>
          <a:xfrm>
            <a:off x="1550816" y="4005464"/>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21" name="TextBox 20">
            <a:extLst>
              <a:ext uri="{FF2B5EF4-FFF2-40B4-BE49-F238E27FC236}">
                <a16:creationId xmlns:a16="http://schemas.microsoft.com/office/drawing/2014/main" id="{EA076B5F-BC59-4CDA-A2F1-7E17BAC15AE6}"/>
              </a:ext>
            </a:extLst>
          </p:cNvPr>
          <p:cNvSpPr txBox="1"/>
          <p:nvPr/>
        </p:nvSpPr>
        <p:spPr>
          <a:xfrm>
            <a:off x="1986245" y="4005464"/>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22" name="TextBox 21">
            <a:extLst>
              <a:ext uri="{FF2B5EF4-FFF2-40B4-BE49-F238E27FC236}">
                <a16:creationId xmlns:a16="http://schemas.microsoft.com/office/drawing/2014/main" id="{F67FDFB6-BB30-4BF2-B799-8B0716CDB10B}"/>
              </a:ext>
            </a:extLst>
          </p:cNvPr>
          <p:cNvSpPr txBox="1"/>
          <p:nvPr/>
        </p:nvSpPr>
        <p:spPr>
          <a:xfrm>
            <a:off x="2399902" y="4005464"/>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23" name="TextBox 22">
            <a:extLst>
              <a:ext uri="{FF2B5EF4-FFF2-40B4-BE49-F238E27FC236}">
                <a16:creationId xmlns:a16="http://schemas.microsoft.com/office/drawing/2014/main" id="{8B11F1A1-CD48-4F96-89ED-9111935CBCB3}"/>
              </a:ext>
            </a:extLst>
          </p:cNvPr>
          <p:cNvSpPr txBox="1"/>
          <p:nvPr/>
        </p:nvSpPr>
        <p:spPr>
          <a:xfrm>
            <a:off x="2824444" y="4005464"/>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24" name="TextBox 23">
            <a:extLst>
              <a:ext uri="{FF2B5EF4-FFF2-40B4-BE49-F238E27FC236}">
                <a16:creationId xmlns:a16="http://schemas.microsoft.com/office/drawing/2014/main" id="{C3D1F0E3-0580-433F-BB8E-AD2B931B520F}"/>
              </a:ext>
            </a:extLst>
          </p:cNvPr>
          <p:cNvSpPr txBox="1"/>
          <p:nvPr/>
        </p:nvSpPr>
        <p:spPr>
          <a:xfrm>
            <a:off x="3237307" y="4005464"/>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0</a:t>
            </a:r>
          </a:p>
        </p:txBody>
      </p:sp>
      <p:sp>
        <p:nvSpPr>
          <p:cNvPr id="25" name="TextBox 24">
            <a:extLst>
              <a:ext uri="{FF2B5EF4-FFF2-40B4-BE49-F238E27FC236}">
                <a16:creationId xmlns:a16="http://schemas.microsoft.com/office/drawing/2014/main" id="{53D3EDD6-C2F0-482A-A735-1991FD7F7CED}"/>
              </a:ext>
            </a:extLst>
          </p:cNvPr>
          <p:cNvSpPr txBox="1"/>
          <p:nvPr/>
        </p:nvSpPr>
        <p:spPr>
          <a:xfrm>
            <a:off x="3672736" y="4005464"/>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1</a:t>
            </a:r>
          </a:p>
        </p:txBody>
      </p:sp>
      <p:sp>
        <p:nvSpPr>
          <p:cNvPr id="26" name="TextBox 25">
            <a:extLst>
              <a:ext uri="{FF2B5EF4-FFF2-40B4-BE49-F238E27FC236}">
                <a16:creationId xmlns:a16="http://schemas.microsoft.com/office/drawing/2014/main" id="{0681CD6F-A022-41BE-8CB3-DFEEED5F2837}"/>
              </a:ext>
            </a:extLst>
          </p:cNvPr>
          <p:cNvSpPr txBox="1"/>
          <p:nvPr/>
        </p:nvSpPr>
        <p:spPr>
          <a:xfrm>
            <a:off x="4108165" y="4005464"/>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3</a:t>
            </a:r>
          </a:p>
        </p:txBody>
      </p:sp>
      <p:sp>
        <p:nvSpPr>
          <p:cNvPr id="27" name="TextBox 26">
            <a:extLst>
              <a:ext uri="{FF2B5EF4-FFF2-40B4-BE49-F238E27FC236}">
                <a16:creationId xmlns:a16="http://schemas.microsoft.com/office/drawing/2014/main" id="{5FCE42CE-58BD-4408-BBEA-66D683FF8E25}"/>
              </a:ext>
            </a:extLst>
          </p:cNvPr>
          <p:cNvSpPr txBox="1"/>
          <p:nvPr/>
        </p:nvSpPr>
        <p:spPr>
          <a:xfrm>
            <a:off x="1550816" y="4497951"/>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1</a:t>
            </a:r>
          </a:p>
        </p:txBody>
      </p:sp>
      <p:sp>
        <p:nvSpPr>
          <p:cNvPr id="28" name="TextBox 27">
            <a:extLst>
              <a:ext uri="{FF2B5EF4-FFF2-40B4-BE49-F238E27FC236}">
                <a16:creationId xmlns:a16="http://schemas.microsoft.com/office/drawing/2014/main" id="{521459B7-00A5-4C00-9408-06910C0607DC}"/>
              </a:ext>
            </a:extLst>
          </p:cNvPr>
          <p:cNvSpPr txBox="1"/>
          <p:nvPr/>
        </p:nvSpPr>
        <p:spPr>
          <a:xfrm>
            <a:off x="1986245" y="4497951"/>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1</a:t>
            </a:r>
          </a:p>
        </p:txBody>
      </p:sp>
      <p:sp>
        <p:nvSpPr>
          <p:cNvPr id="29" name="TextBox 28">
            <a:extLst>
              <a:ext uri="{FF2B5EF4-FFF2-40B4-BE49-F238E27FC236}">
                <a16:creationId xmlns:a16="http://schemas.microsoft.com/office/drawing/2014/main" id="{53C6E5D7-7C72-4C24-B698-8B8EA680C5DC}"/>
              </a:ext>
            </a:extLst>
          </p:cNvPr>
          <p:cNvSpPr txBox="1"/>
          <p:nvPr/>
        </p:nvSpPr>
        <p:spPr>
          <a:xfrm>
            <a:off x="2399902" y="4497951"/>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30" name="TextBox 29">
            <a:extLst>
              <a:ext uri="{FF2B5EF4-FFF2-40B4-BE49-F238E27FC236}">
                <a16:creationId xmlns:a16="http://schemas.microsoft.com/office/drawing/2014/main" id="{65D5804F-EECD-43C6-9E3B-9F2F3C2EEAEF}"/>
              </a:ext>
            </a:extLst>
          </p:cNvPr>
          <p:cNvSpPr txBox="1"/>
          <p:nvPr/>
        </p:nvSpPr>
        <p:spPr>
          <a:xfrm>
            <a:off x="2824444" y="4497951"/>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2</a:t>
            </a:r>
          </a:p>
        </p:txBody>
      </p:sp>
      <p:sp>
        <p:nvSpPr>
          <p:cNvPr id="31" name="TextBox 30">
            <a:extLst>
              <a:ext uri="{FF2B5EF4-FFF2-40B4-BE49-F238E27FC236}">
                <a16:creationId xmlns:a16="http://schemas.microsoft.com/office/drawing/2014/main" id="{FA1682AF-D7FA-4E56-B8FC-817B84E7454F}"/>
              </a:ext>
            </a:extLst>
          </p:cNvPr>
          <p:cNvSpPr txBox="1"/>
          <p:nvPr/>
        </p:nvSpPr>
        <p:spPr>
          <a:xfrm>
            <a:off x="3237307" y="4497951"/>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3</a:t>
            </a:r>
          </a:p>
        </p:txBody>
      </p:sp>
      <p:sp>
        <p:nvSpPr>
          <p:cNvPr id="32" name="TextBox 31">
            <a:extLst>
              <a:ext uri="{FF2B5EF4-FFF2-40B4-BE49-F238E27FC236}">
                <a16:creationId xmlns:a16="http://schemas.microsoft.com/office/drawing/2014/main" id="{C4DAE4D4-A2EF-4968-A2C4-346AEB40709C}"/>
              </a:ext>
            </a:extLst>
          </p:cNvPr>
          <p:cNvSpPr txBox="1"/>
          <p:nvPr/>
        </p:nvSpPr>
        <p:spPr>
          <a:xfrm>
            <a:off x="3672736" y="4497951"/>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3</a:t>
            </a:r>
          </a:p>
        </p:txBody>
      </p:sp>
      <p:sp>
        <p:nvSpPr>
          <p:cNvPr id="33" name="TextBox 32">
            <a:extLst>
              <a:ext uri="{FF2B5EF4-FFF2-40B4-BE49-F238E27FC236}">
                <a16:creationId xmlns:a16="http://schemas.microsoft.com/office/drawing/2014/main" id="{9A8D9356-DABE-4F9F-8409-D867B22ED2E6}"/>
              </a:ext>
            </a:extLst>
          </p:cNvPr>
          <p:cNvSpPr txBox="1"/>
          <p:nvPr/>
        </p:nvSpPr>
        <p:spPr>
          <a:xfrm>
            <a:off x="4108165" y="4497951"/>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2</a:t>
            </a:r>
          </a:p>
        </p:txBody>
      </p:sp>
      <p:sp>
        <p:nvSpPr>
          <p:cNvPr id="34" name="TextBox 33">
            <a:extLst>
              <a:ext uri="{FF2B5EF4-FFF2-40B4-BE49-F238E27FC236}">
                <a16:creationId xmlns:a16="http://schemas.microsoft.com/office/drawing/2014/main" id="{95D765A7-92FD-4341-8745-B96D98A2ABCC}"/>
              </a:ext>
            </a:extLst>
          </p:cNvPr>
          <p:cNvSpPr txBox="1"/>
          <p:nvPr/>
        </p:nvSpPr>
        <p:spPr>
          <a:xfrm>
            <a:off x="1550816" y="4960270"/>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35" name="TextBox 34">
            <a:extLst>
              <a:ext uri="{FF2B5EF4-FFF2-40B4-BE49-F238E27FC236}">
                <a16:creationId xmlns:a16="http://schemas.microsoft.com/office/drawing/2014/main" id="{7489A3C5-6633-4B55-961E-4BA429A66908}"/>
              </a:ext>
            </a:extLst>
          </p:cNvPr>
          <p:cNvSpPr txBox="1"/>
          <p:nvPr/>
        </p:nvSpPr>
        <p:spPr>
          <a:xfrm>
            <a:off x="1986245" y="4960270"/>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36" name="TextBox 35">
            <a:extLst>
              <a:ext uri="{FF2B5EF4-FFF2-40B4-BE49-F238E27FC236}">
                <a16:creationId xmlns:a16="http://schemas.microsoft.com/office/drawing/2014/main" id="{A8E866E1-47ED-4644-9093-A891A695562E}"/>
              </a:ext>
            </a:extLst>
          </p:cNvPr>
          <p:cNvSpPr txBox="1"/>
          <p:nvPr/>
        </p:nvSpPr>
        <p:spPr>
          <a:xfrm>
            <a:off x="2399902" y="4960270"/>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37" name="TextBox 36">
            <a:extLst>
              <a:ext uri="{FF2B5EF4-FFF2-40B4-BE49-F238E27FC236}">
                <a16:creationId xmlns:a16="http://schemas.microsoft.com/office/drawing/2014/main" id="{36AE4971-CDA0-433F-892E-56DCA7EC45F5}"/>
              </a:ext>
            </a:extLst>
          </p:cNvPr>
          <p:cNvSpPr txBox="1"/>
          <p:nvPr/>
        </p:nvSpPr>
        <p:spPr>
          <a:xfrm>
            <a:off x="2824444" y="4960270"/>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2</a:t>
            </a:r>
          </a:p>
        </p:txBody>
      </p:sp>
      <p:sp>
        <p:nvSpPr>
          <p:cNvPr id="38" name="TextBox 37">
            <a:extLst>
              <a:ext uri="{FF2B5EF4-FFF2-40B4-BE49-F238E27FC236}">
                <a16:creationId xmlns:a16="http://schemas.microsoft.com/office/drawing/2014/main" id="{0E325E13-F1F6-4B7F-84EB-5E1680C8D2F1}"/>
              </a:ext>
            </a:extLst>
          </p:cNvPr>
          <p:cNvSpPr txBox="1"/>
          <p:nvPr/>
        </p:nvSpPr>
        <p:spPr>
          <a:xfrm>
            <a:off x="3237307" y="4960270"/>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39" name="TextBox 38">
            <a:extLst>
              <a:ext uri="{FF2B5EF4-FFF2-40B4-BE49-F238E27FC236}">
                <a16:creationId xmlns:a16="http://schemas.microsoft.com/office/drawing/2014/main" id="{1E75B62F-8DEC-418C-A2BE-CF532C35A4F8}"/>
              </a:ext>
            </a:extLst>
          </p:cNvPr>
          <p:cNvSpPr txBox="1"/>
          <p:nvPr/>
        </p:nvSpPr>
        <p:spPr>
          <a:xfrm>
            <a:off x="3672736" y="4960270"/>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40" name="TextBox 39">
            <a:extLst>
              <a:ext uri="{FF2B5EF4-FFF2-40B4-BE49-F238E27FC236}">
                <a16:creationId xmlns:a16="http://schemas.microsoft.com/office/drawing/2014/main" id="{8919AF3A-D077-4B1B-AD13-7C6F173DB7A7}"/>
              </a:ext>
            </a:extLst>
          </p:cNvPr>
          <p:cNvSpPr txBox="1"/>
          <p:nvPr/>
        </p:nvSpPr>
        <p:spPr>
          <a:xfrm>
            <a:off x="4108165" y="4960270"/>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41" name="TextBox 40">
            <a:extLst>
              <a:ext uri="{FF2B5EF4-FFF2-40B4-BE49-F238E27FC236}">
                <a16:creationId xmlns:a16="http://schemas.microsoft.com/office/drawing/2014/main" id="{53D5AAC1-1056-4DDA-BED4-40F97F9A86E1}"/>
              </a:ext>
            </a:extLst>
          </p:cNvPr>
          <p:cNvSpPr txBox="1"/>
          <p:nvPr/>
        </p:nvSpPr>
        <p:spPr>
          <a:xfrm>
            <a:off x="1550816" y="5430985"/>
            <a:ext cx="381000" cy="422405"/>
          </a:xfrm>
          <a:prstGeom prst="rect">
            <a:avLst/>
          </a:prstGeom>
          <a:noFill/>
        </p:spPr>
        <p:txBody>
          <a:bodyPr wrap="square" lIns="72000" tIns="72000" rIns="72000" bIns="72000" rtlCol="0" anchor="ctr" anchorCtr="0">
            <a:spAutoFit/>
          </a:bodyPr>
          <a:lstStyle/>
          <a:p>
            <a:pPr algn="ctr"/>
            <a:r>
              <a:rPr lang="en-AU" dirty="0">
                <a:latin typeface="Arial Narrow" panose="020B0606020202030204" pitchFamily="34" charset="0"/>
              </a:rPr>
              <a:t>16</a:t>
            </a:r>
          </a:p>
        </p:txBody>
      </p:sp>
      <p:sp>
        <p:nvSpPr>
          <p:cNvPr id="42" name="TextBox 41">
            <a:extLst>
              <a:ext uri="{FF2B5EF4-FFF2-40B4-BE49-F238E27FC236}">
                <a16:creationId xmlns:a16="http://schemas.microsoft.com/office/drawing/2014/main" id="{5ABC1C15-C5B3-4327-A74A-168B2162F229}"/>
              </a:ext>
            </a:extLst>
          </p:cNvPr>
          <p:cNvSpPr txBox="1"/>
          <p:nvPr/>
        </p:nvSpPr>
        <p:spPr>
          <a:xfrm>
            <a:off x="1986245" y="5430985"/>
            <a:ext cx="381000" cy="422405"/>
          </a:xfrm>
          <a:prstGeom prst="rect">
            <a:avLst/>
          </a:prstGeom>
          <a:noFill/>
        </p:spPr>
        <p:txBody>
          <a:bodyPr wrap="square" lIns="72000" tIns="72000" rIns="72000" bIns="72000" rtlCol="0" anchor="ctr" anchorCtr="0">
            <a:spAutoFit/>
          </a:bodyPr>
          <a:lstStyle/>
          <a:p>
            <a:pPr algn="ctr"/>
            <a:r>
              <a:rPr lang="en-AU" dirty="0">
                <a:latin typeface="Arial Narrow" panose="020B0606020202030204" pitchFamily="34" charset="0"/>
              </a:rPr>
              <a:t>16</a:t>
            </a:r>
          </a:p>
        </p:txBody>
      </p:sp>
      <p:sp>
        <p:nvSpPr>
          <p:cNvPr id="43" name="TextBox 42">
            <a:extLst>
              <a:ext uri="{FF2B5EF4-FFF2-40B4-BE49-F238E27FC236}">
                <a16:creationId xmlns:a16="http://schemas.microsoft.com/office/drawing/2014/main" id="{CD45C339-ADA2-40E1-B2C4-559504D727E9}"/>
              </a:ext>
            </a:extLst>
          </p:cNvPr>
          <p:cNvSpPr txBox="1"/>
          <p:nvPr/>
        </p:nvSpPr>
        <p:spPr>
          <a:xfrm>
            <a:off x="2399902" y="5430985"/>
            <a:ext cx="381000" cy="422405"/>
          </a:xfrm>
          <a:prstGeom prst="rect">
            <a:avLst/>
          </a:prstGeom>
          <a:noFill/>
        </p:spPr>
        <p:txBody>
          <a:bodyPr wrap="square" lIns="72000" tIns="72000" rIns="72000" bIns="72000" rtlCol="0" anchor="ctr" anchorCtr="0">
            <a:spAutoFit/>
          </a:bodyPr>
          <a:lstStyle/>
          <a:p>
            <a:pPr algn="ctr"/>
            <a:r>
              <a:rPr lang="en-AU" dirty="0">
                <a:latin typeface="Arial Narrow" panose="020B0606020202030204" pitchFamily="34" charset="0"/>
              </a:rPr>
              <a:t>64</a:t>
            </a:r>
          </a:p>
        </p:txBody>
      </p:sp>
      <p:sp>
        <p:nvSpPr>
          <p:cNvPr id="44" name="TextBox 43">
            <a:extLst>
              <a:ext uri="{FF2B5EF4-FFF2-40B4-BE49-F238E27FC236}">
                <a16:creationId xmlns:a16="http://schemas.microsoft.com/office/drawing/2014/main" id="{6A41AC72-E90A-4CA0-9460-86636E21A918}"/>
              </a:ext>
            </a:extLst>
          </p:cNvPr>
          <p:cNvSpPr txBox="1"/>
          <p:nvPr/>
        </p:nvSpPr>
        <p:spPr>
          <a:xfrm>
            <a:off x="2824444" y="5430985"/>
            <a:ext cx="381000" cy="422405"/>
          </a:xfrm>
          <a:prstGeom prst="rect">
            <a:avLst/>
          </a:prstGeom>
          <a:noFill/>
        </p:spPr>
        <p:txBody>
          <a:bodyPr wrap="square" lIns="72000" tIns="72000" rIns="72000" bIns="72000" rtlCol="0" anchor="ctr" anchorCtr="0">
            <a:spAutoFit/>
          </a:bodyPr>
          <a:lstStyle/>
          <a:p>
            <a:pPr algn="ctr"/>
            <a:r>
              <a:rPr lang="en-AU" dirty="0">
                <a:latin typeface="Arial Narrow" panose="020B0606020202030204" pitchFamily="34" charset="0"/>
              </a:rPr>
              <a:t>16</a:t>
            </a:r>
          </a:p>
        </p:txBody>
      </p:sp>
      <p:sp>
        <p:nvSpPr>
          <p:cNvPr id="45" name="TextBox 44">
            <a:extLst>
              <a:ext uri="{FF2B5EF4-FFF2-40B4-BE49-F238E27FC236}">
                <a16:creationId xmlns:a16="http://schemas.microsoft.com/office/drawing/2014/main" id="{31E2A236-7559-40E5-893A-B1D4B9675FD5}"/>
              </a:ext>
            </a:extLst>
          </p:cNvPr>
          <p:cNvSpPr txBox="1"/>
          <p:nvPr/>
        </p:nvSpPr>
        <p:spPr>
          <a:xfrm>
            <a:off x="3237307" y="5430985"/>
            <a:ext cx="381000" cy="422405"/>
          </a:xfrm>
          <a:prstGeom prst="rect">
            <a:avLst/>
          </a:prstGeom>
          <a:noFill/>
        </p:spPr>
        <p:txBody>
          <a:bodyPr wrap="square" lIns="72000" tIns="72000" rIns="72000" bIns="72000" rtlCol="0" anchor="ctr" anchorCtr="0">
            <a:spAutoFit/>
          </a:bodyPr>
          <a:lstStyle/>
          <a:p>
            <a:pPr algn="ctr"/>
            <a:r>
              <a:rPr lang="en-AU" dirty="0">
                <a:latin typeface="Arial Narrow" panose="020B0606020202030204" pitchFamily="34" charset="0"/>
              </a:rPr>
              <a:t>0</a:t>
            </a:r>
          </a:p>
        </p:txBody>
      </p:sp>
      <p:sp>
        <p:nvSpPr>
          <p:cNvPr id="46" name="TextBox 45">
            <a:extLst>
              <a:ext uri="{FF2B5EF4-FFF2-40B4-BE49-F238E27FC236}">
                <a16:creationId xmlns:a16="http://schemas.microsoft.com/office/drawing/2014/main" id="{9E3A5F03-A796-4515-A9F0-4A7146550365}"/>
              </a:ext>
            </a:extLst>
          </p:cNvPr>
          <p:cNvSpPr txBox="1"/>
          <p:nvPr/>
        </p:nvSpPr>
        <p:spPr>
          <a:xfrm>
            <a:off x="3672736" y="5430985"/>
            <a:ext cx="381000" cy="422405"/>
          </a:xfrm>
          <a:prstGeom prst="rect">
            <a:avLst/>
          </a:prstGeom>
          <a:noFill/>
        </p:spPr>
        <p:txBody>
          <a:bodyPr wrap="square" lIns="72000" tIns="72000" rIns="72000" bIns="72000" rtlCol="0" anchor="ctr" anchorCtr="0">
            <a:spAutoFit/>
          </a:bodyPr>
          <a:lstStyle/>
          <a:p>
            <a:pPr algn="ctr"/>
            <a:r>
              <a:rPr lang="en-AU" dirty="0">
                <a:latin typeface="Arial Narrow" panose="020B0606020202030204" pitchFamily="34" charset="0"/>
              </a:rPr>
              <a:t>12</a:t>
            </a:r>
          </a:p>
        </p:txBody>
      </p:sp>
      <p:sp>
        <p:nvSpPr>
          <p:cNvPr id="47" name="TextBox 46">
            <a:extLst>
              <a:ext uri="{FF2B5EF4-FFF2-40B4-BE49-F238E27FC236}">
                <a16:creationId xmlns:a16="http://schemas.microsoft.com/office/drawing/2014/main" id="{97A074BE-D3A9-49BB-9821-283AEBF52020}"/>
              </a:ext>
            </a:extLst>
          </p:cNvPr>
          <p:cNvSpPr txBox="1"/>
          <p:nvPr/>
        </p:nvSpPr>
        <p:spPr>
          <a:xfrm>
            <a:off x="4108165" y="5430985"/>
            <a:ext cx="381000" cy="422405"/>
          </a:xfrm>
          <a:prstGeom prst="rect">
            <a:avLst/>
          </a:prstGeom>
          <a:noFill/>
        </p:spPr>
        <p:txBody>
          <a:bodyPr wrap="square" lIns="72000" tIns="72000" rIns="72000" bIns="72000" rtlCol="0" anchor="ctr" anchorCtr="0">
            <a:spAutoFit/>
          </a:bodyPr>
          <a:lstStyle/>
          <a:p>
            <a:pPr algn="ctr"/>
            <a:r>
              <a:rPr lang="en-AU" dirty="0">
                <a:latin typeface="Arial Narrow" panose="020B0606020202030204" pitchFamily="34" charset="0"/>
              </a:rPr>
              <a:t>24</a:t>
            </a:r>
          </a:p>
        </p:txBody>
      </p:sp>
      <p:graphicFrame>
        <p:nvGraphicFramePr>
          <p:cNvPr id="55" name="Table 18">
            <a:extLst>
              <a:ext uri="{FF2B5EF4-FFF2-40B4-BE49-F238E27FC236}">
                <a16:creationId xmlns:a16="http://schemas.microsoft.com/office/drawing/2014/main" id="{85C1C120-1A0F-4002-83FB-F8A6D0FE7906}"/>
              </a:ext>
            </a:extLst>
          </p:cNvPr>
          <p:cNvGraphicFramePr>
            <a:graphicFrameLocks noGrp="1"/>
          </p:cNvGraphicFramePr>
          <p:nvPr>
            <p:extLst>
              <p:ext uri="{D42A27DB-BD31-4B8C-83A1-F6EECF244321}">
                <p14:modId xmlns:p14="http://schemas.microsoft.com/office/powerpoint/2010/main" val="3696145008"/>
              </p:ext>
            </p:extLst>
          </p:nvPr>
        </p:nvGraphicFramePr>
        <p:xfrm>
          <a:off x="4649791" y="2947988"/>
          <a:ext cx="3865559" cy="2960199"/>
        </p:xfrm>
        <a:graphic>
          <a:graphicData uri="http://schemas.openxmlformats.org/drawingml/2006/table">
            <a:tbl>
              <a:tblPr firstRow="1" bandRow="1">
                <a:tableStyleId>{5C22544A-7EE6-4342-B048-85BDC9FD1C3A}</a:tableStyleId>
              </a:tblPr>
              <a:tblGrid>
                <a:gridCol w="896782">
                  <a:extLst>
                    <a:ext uri="{9D8B030D-6E8A-4147-A177-3AD203B41FA5}">
                      <a16:colId xmlns:a16="http://schemas.microsoft.com/office/drawing/2014/main" val="3411238696"/>
                    </a:ext>
                  </a:extLst>
                </a:gridCol>
                <a:gridCol w="424111">
                  <a:extLst>
                    <a:ext uri="{9D8B030D-6E8A-4147-A177-3AD203B41FA5}">
                      <a16:colId xmlns:a16="http://schemas.microsoft.com/office/drawing/2014/main" val="432204169"/>
                    </a:ext>
                  </a:extLst>
                </a:gridCol>
                <a:gridCol w="424111">
                  <a:extLst>
                    <a:ext uri="{9D8B030D-6E8A-4147-A177-3AD203B41FA5}">
                      <a16:colId xmlns:a16="http://schemas.microsoft.com/office/drawing/2014/main" val="2945907269"/>
                    </a:ext>
                  </a:extLst>
                </a:gridCol>
                <a:gridCol w="424111">
                  <a:extLst>
                    <a:ext uri="{9D8B030D-6E8A-4147-A177-3AD203B41FA5}">
                      <a16:colId xmlns:a16="http://schemas.microsoft.com/office/drawing/2014/main" val="906221551"/>
                    </a:ext>
                  </a:extLst>
                </a:gridCol>
                <a:gridCol w="424111">
                  <a:extLst>
                    <a:ext uri="{9D8B030D-6E8A-4147-A177-3AD203B41FA5}">
                      <a16:colId xmlns:a16="http://schemas.microsoft.com/office/drawing/2014/main" val="2156962706"/>
                    </a:ext>
                  </a:extLst>
                </a:gridCol>
                <a:gridCol w="424111">
                  <a:extLst>
                    <a:ext uri="{9D8B030D-6E8A-4147-A177-3AD203B41FA5}">
                      <a16:colId xmlns:a16="http://schemas.microsoft.com/office/drawing/2014/main" val="327537855"/>
                    </a:ext>
                  </a:extLst>
                </a:gridCol>
                <a:gridCol w="424111">
                  <a:extLst>
                    <a:ext uri="{9D8B030D-6E8A-4147-A177-3AD203B41FA5}">
                      <a16:colId xmlns:a16="http://schemas.microsoft.com/office/drawing/2014/main" val="4169876919"/>
                    </a:ext>
                  </a:extLst>
                </a:gridCol>
                <a:gridCol w="424111">
                  <a:extLst>
                    <a:ext uri="{9D8B030D-6E8A-4147-A177-3AD203B41FA5}">
                      <a16:colId xmlns:a16="http://schemas.microsoft.com/office/drawing/2014/main" val="175282822"/>
                    </a:ext>
                  </a:extLst>
                </a:gridCol>
              </a:tblGrid>
              <a:tr h="1057583">
                <a:tc>
                  <a:txBody>
                    <a:bodyPr/>
                    <a:lstStyle/>
                    <a:p>
                      <a:endParaRPr lang="en-AU" dirty="0"/>
                    </a:p>
                  </a:txBody>
                  <a:tcPr>
                    <a:solidFill>
                      <a:srgbClr val="0E1429"/>
                    </a:solidFill>
                  </a:tcPr>
                </a:tc>
                <a:tc>
                  <a:txBody>
                    <a:bodyPr/>
                    <a:lstStyle/>
                    <a:p>
                      <a:pPr algn="ctr"/>
                      <a:r>
                        <a:rPr lang="en-AU" sz="1600" b="0" dirty="0">
                          <a:latin typeface="Arial Narrow" panose="020B0606020202030204" pitchFamily="34" charset="0"/>
                        </a:rPr>
                        <a:t>Run off road</a:t>
                      </a:r>
                    </a:p>
                  </a:txBody>
                  <a:tcPr vert="vert270" anchor="ctr">
                    <a:solidFill>
                      <a:srgbClr val="0E1429"/>
                    </a:solidFill>
                  </a:tcPr>
                </a:tc>
                <a:tc>
                  <a:txBody>
                    <a:bodyPr/>
                    <a:lstStyle/>
                    <a:p>
                      <a:pPr algn="ctr"/>
                      <a:r>
                        <a:rPr lang="en-AU" sz="1600" b="0" dirty="0">
                          <a:latin typeface="Arial Narrow" panose="020B0606020202030204" pitchFamily="34" charset="0"/>
                        </a:rPr>
                        <a:t>Head on</a:t>
                      </a:r>
                    </a:p>
                  </a:txBody>
                  <a:tcPr vert="vert270" anchor="ctr">
                    <a:solidFill>
                      <a:srgbClr val="0E1429"/>
                    </a:solidFill>
                  </a:tcPr>
                </a:tc>
                <a:tc>
                  <a:txBody>
                    <a:bodyPr/>
                    <a:lstStyle/>
                    <a:p>
                      <a:pPr algn="ctr"/>
                      <a:r>
                        <a:rPr lang="en-AU" sz="1600" b="0" dirty="0">
                          <a:latin typeface="Arial Narrow" panose="020B0606020202030204" pitchFamily="34" charset="0"/>
                        </a:rPr>
                        <a:t>Intersection</a:t>
                      </a:r>
                    </a:p>
                  </a:txBody>
                  <a:tcPr vert="vert270" anchor="ctr">
                    <a:solidFill>
                      <a:srgbClr val="0E1429"/>
                    </a:solidFill>
                  </a:tcPr>
                </a:tc>
                <a:tc>
                  <a:txBody>
                    <a:bodyPr/>
                    <a:lstStyle/>
                    <a:p>
                      <a:pPr algn="ctr"/>
                      <a:r>
                        <a:rPr lang="en-AU" sz="1600" b="0" dirty="0">
                          <a:latin typeface="Arial Narrow" panose="020B0606020202030204" pitchFamily="34" charset="0"/>
                        </a:rPr>
                        <a:t>Other</a:t>
                      </a:r>
                    </a:p>
                  </a:txBody>
                  <a:tcPr vert="vert270" anchor="ctr">
                    <a:solidFill>
                      <a:srgbClr val="0E1429"/>
                    </a:solidFill>
                  </a:tcPr>
                </a:tc>
                <a:tc>
                  <a:txBody>
                    <a:bodyPr/>
                    <a:lstStyle/>
                    <a:p>
                      <a:pPr algn="ctr"/>
                      <a:r>
                        <a:rPr lang="en-AU" sz="1600" b="0" dirty="0">
                          <a:latin typeface="Arial Narrow" panose="020B0606020202030204" pitchFamily="34" charset="0"/>
                        </a:rPr>
                        <a:t>Pedestrian</a:t>
                      </a:r>
                    </a:p>
                  </a:txBody>
                  <a:tcPr vert="vert270" anchor="ctr">
                    <a:solidFill>
                      <a:srgbClr val="0E1429"/>
                    </a:solidFill>
                  </a:tcPr>
                </a:tc>
                <a:tc>
                  <a:txBody>
                    <a:bodyPr/>
                    <a:lstStyle/>
                    <a:p>
                      <a:pPr algn="ctr"/>
                      <a:r>
                        <a:rPr lang="en-AU" sz="1600" b="0" dirty="0">
                          <a:latin typeface="Arial Narrow" panose="020B0606020202030204" pitchFamily="34" charset="0"/>
                        </a:rPr>
                        <a:t>Cyclist</a:t>
                      </a:r>
                    </a:p>
                  </a:txBody>
                  <a:tcPr vert="vert270" anchor="ctr">
                    <a:solidFill>
                      <a:srgbClr val="0E1429"/>
                    </a:solidFill>
                  </a:tcPr>
                </a:tc>
                <a:tc>
                  <a:txBody>
                    <a:bodyPr/>
                    <a:lstStyle/>
                    <a:p>
                      <a:pPr algn="ctr"/>
                      <a:r>
                        <a:rPr lang="en-AU" sz="1600" b="0" dirty="0">
                          <a:latin typeface="Arial Narrow" panose="020B0606020202030204" pitchFamily="34" charset="0"/>
                        </a:rPr>
                        <a:t>Motorcyclist</a:t>
                      </a:r>
                    </a:p>
                  </a:txBody>
                  <a:tcPr vert="vert270" anchor="ctr">
                    <a:solidFill>
                      <a:srgbClr val="0E1429"/>
                    </a:solidFill>
                  </a:tcPr>
                </a:tc>
                <a:extLst>
                  <a:ext uri="{0D108BD9-81ED-4DB2-BD59-A6C34878D82A}">
                    <a16:rowId xmlns:a16="http://schemas.microsoft.com/office/drawing/2014/main" val="1679311016"/>
                  </a:ext>
                </a:extLst>
              </a:tr>
              <a:tr h="475654">
                <a:tc>
                  <a:txBody>
                    <a:bodyPr/>
                    <a:lstStyle/>
                    <a:p>
                      <a:pPr algn="ctr"/>
                      <a:r>
                        <a:rPr lang="en-AU" sz="1600" dirty="0">
                          <a:latin typeface="Arial Narrow" panose="020B0606020202030204" pitchFamily="34" charset="0"/>
                        </a:rPr>
                        <a:t>Exposure</a:t>
                      </a: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extLst>
                  <a:ext uri="{0D108BD9-81ED-4DB2-BD59-A6C34878D82A}">
                    <a16:rowId xmlns:a16="http://schemas.microsoft.com/office/drawing/2014/main" val="1539387082"/>
                  </a:ext>
                </a:extLst>
              </a:tr>
              <a:tr h="475654">
                <a:tc>
                  <a:txBody>
                    <a:bodyPr/>
                    <a:lstStyle/>
                    <a:p>
                      <a:pPr algn="ctr"/>
                      <a:r>
                        <a:rPr lang="en-AU" sz="1500" dirty="0">
                          <a:latin typeface="Arial Narrow" panose="020B0606020202030204" pitchFamily="34" charset="0"/>
                        </a:rPr>
                        <a:t>Likelihood</a:t>
                      </a:r>
                    </a:p>
                  </a:txBody>
                  <a:tcPr anchor="ctr"/>
                </a:tc>
                <a:tc>
                  <a:txBody>
                    <a:bodyPr/>
                    <a:lstStyle/>
                    <a:p>
                      <a:pPr algn="ctr"/>
                      <a:endParaRPr lang="en-AU" sz="1600" dirty="0">
                        <a:latin typeface="Arial Narrow" panose="020B0606020202030204" pitchFamily="34" charset="0"/>
                      </a:endParaRPr>
                    </a:p>
                  </a:txBody>
                  <a:tcPr anchor="ctr"/>
                </a:tc>
                <a:tc>
                  <a:txBody>
                    <a:bodyPr/>
                    <a:lstStyle/>
                    <a:p>
                      <a:pPr algn="ctr"/>
                      <a:endParaRPr lang="en-AU" sz="1600" dirty="0">
                        <a:latin typeface="Arial Narrow" panose="020B0606020202030204" pitchFamily="34" charset="0"/>
                      </a:endParaRPr>
                    </a:p>
                  </a:txBody>
                  <a:tcPr anchor="ctr"/>
                </a:tc>
                <a:tc>
                  <a:txBody>
                    <a:bodyPr/>
                    <a:lstStyle/>
                    <a:p>
                      <a:pPr algn="ctr"/>
                      <a:endParaRPr lang="en-AU" sz="1600" dirty="0">
                        <a:latin typeface="Arial Narrow" panose="020B0606020202030204" pitchFamily="34" charset="0"/>
                      </a:endParaRPr>
                    </a:p>
                  </a:txBody>
                  <a:tcPr anchor="ctr"/>
                </a:tc>
                <a:tc>
                  <a:txBody>
                    <a:bodyPr/>
                    <a:lstStyle/>
                    <a:p>
                      <a:pPr algn="ctr"/>
                      <a:endParaRPr lang="en-AU" sz="1600" dirty="0">
                        <a:latin typeface="Arial Narrow" panose="020B0606020202030204" pitchFamily="34" charset="0"/>
                      </a:endParaRPr>
                    </a:p>
                  </a:txBody>
                  <a:tcPr anchor="ctr"/>
                </a:tc>
                <a:tc>
                  <a:txBody>
                    <a:bodyPr/>
                    <a:lstStyle/>
                    <a:p>
                      <a:pPr algn="ctr"/>
                      <a:endParaRPr lang="en-AU" sz="1600" dirty="0">
                        <a:latin typeface="Arial Narrow" panose="020B0606020202030204" pitchFamily="34" charset="0"/>
                      </a:endParaRPr>
                    </a:p>
                  </a:txBody>
                  <a:tcPr anchor="ctr"/>
                </a:tc>
                <a:tc>
                  <a:txBody>
                    <a:bodyPr/>
                    <a:lstStyle/>
                    <a:p>
                      <a:pPr algn="ctr"/>
                      <a:endParaRPr lang="en-AU" sz="1600" dirty="0">
                        <a:latin typeface="Arial Narrow" panose="020B0606020202030204" pitchFamily="34" charset="0"/>
                      </a:endParaRPr>
                    </a:p>
                  </a:txBody>
                  <a:tcPr anchor="ctr"/>
                </a:tc>
                <a:tc>
                  <a:txBody>
                    <a:bodyPr/>
                    <a:lstStyle/>
                    <a:p>
                      <a:pPr algn="ctr"/>
                      <a:endParaRPr lang="en-AU" sz="1600" dirty="0">
                        <a:latin typeface="Arial Narrow" panose="020B0606020202030204" pitchFamily="34" charset="0"/>
                      </a:endParaRPr>
                    </a:p>
                  </a:txBody>
                  <a:tcPr anchor="ctr"/>
                </a:tc>
                <a:extLst>
                  <a:ext uri="{0D108BD9-81ED-4DB2-BD59-A6C34878D82A}">
                    <a16:rowId xmlns:a16="http://schemas.microsoft.com/office/drawing/2014/main" val="1325544369"/>
                  </a:ext>
                </a:extLst>
              </a:tr>
              <a:tr h="475654">
                <a:tc>
                  <a:txBody>
                    <a:bodyPr/>
                    <a:lstStyle/>
                    <a:p>
                      <a:pPr algn="ctr"/>
                      <a:r>
                        <a:rPr lang="en-AU" sz="1600" dirty="0">
                          <a:latin typeface="Arial Narrow" panose="020B0606020202030204" pitchFamily="34" charset="0"/>
                        </a:rPr>
                        <a:t>Severity</a:t>
                      </a: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tc>
                  <a:txBody>
                    <a:bodyPr/>
                    <a:lstStyle/>
                    <a:p>
                      <a:pPr algn="ctr"/>
                      <a:endParaRPr lang="en-AU" sz="1600" dirty="0">
                        <a:latin typeface="Arial Narrow" panose="020B0606020202030204" pitchFamily="34" charset="0"/>
                      </a:endParaRPr>
                    </a:p>
                  </a:txBody>
                  <a:tcPr anchor="ctr">
                    <a:solidFill>
                      <a:srgbClr val="01A0DF"/>
                    </a:solidFill>
                  </a:tcPr>
                </a:tc>
                <a:extLst>
                  <a:ext uri="{0D108BD9-81ED-4DB2-BD59-A6C34878D82A}">
                    <a16:rowId xmlns:a16="http://schemas.microsoft.com/office/drawing/2014/main" val="1711957522"/>
                  </a:ext>
                </a:extLst>
              </a:tr>
              <a:tr h="475654">
                <a:tc>
                  <a:txBody>
                    <a:bodyPr/>
                    <a:lstStyle/>
                    <a:p>
                      <a:pPr algn="ctr"/>
                      <a:r>
                        <a:rPr lang="en-AU" sz="1600" dirty="0">
                          <a:latin typeface="Arial Narrow" panose="020B0606020202030204" pitchFamily="34" charset="0"/>
                        </a:rPr>
                        <a:t>Product</a:t>
                      </a:r>
                    </a:p>
                  </a:txBody>
                  <a:tcPr anchor="ctr"/>
                </a:tc>
                <a:tc>
                  <a:txBody>
                    <a:bodyPr/>
                    <a:lstStyle/>
                    <a:p>
                      <a:pPr algn="ctr"/>
                      <a:endParaRPr lang="en-AU" sz="1600" dirty="0">
                        <a:latin typeface="Arial Narrow" panose="020B0606020202030204" pitchFamily="34" charset="0"/>
                      </a:endParaRPr>
                    </a:p>
                  </a:txBody>
                  <a:tcPr anchor="ctr"/>
                </a:tc>
                <a:tc>
                  <a:txBody>
                    <a:bodyPr/>
                    <a:lstStyle/>
                    <a:p>
                      <a:pPr algn="ctr"/>
                      <a:endParaRPr lang="en-AU" sz="1600" dirty="0">
                        <a:latin typeface="Arial Narrow" panose="020B0606020202030204" pitchFamily="34" charset="0"/>
                      </a:endParaRPr>
                    </a:p>
                  </a:txBody>
                  <a:tcPr anchor="ctr"/>
                </a:tc>
                <a:tc>
                  <a:txBody>
                    <a:bodyPr/>
                    <a:lstStyle/>
                    <a:p>
                      <a:pPr algn="ctr"/>
                      <a:endParaRPr lang="en-AU" sz="1600" dirty="0">
                        <a:latin typeface="Arial Narrow" panose="020B0606020202030204" pitchFamily="34" charset="0"/>
                      </a:endParaRPr>
                    </a:p>
                  </a:txBody>
                  <a:tcPr anchor="ctr"/>
                </a:tc>
                <a:tc>
                  <a:txBody>
                    <a:bodyPr/>
                    <a:lstStyle/>
                    <a:p>
                      <a:pPr algn="ctr"/>
                      <a:endParaRPr lang="en-AU" sz="1600" dirty="0">
                        <a:latin typeface="Arial Narrow" panose="020B0606020202030204" pitchFamily="34" charset="0"/>
                      </a:endParaRPr>
                    </a:p>
                  </a:txBody>
                  <a:tcPr anchor="ctr"/>
                </a:tc>
                <a:tc>
                  <a:txBody>
                    <a:bodyPr/>
                    <a:lstStyle/>
                    <a:p>
                      <a:pPr algn="ctr"/>
                      <a:endParaRPr lang="en-AU" sz="1600" dirty="0">
                        <a:latin typeface="Arial Narrow" panose="020B0606020202030204" pitchFamily="34" charset="0"/>
                      </a:endParaRPr>
                    </a:p>
                  </a:txBody>
                  <a:tcPr anchor="ctr"/>
                </a:tc>
                <a:tc>
                  <a:txBody>
                    <a:bodyPr/>
                    <a:lstStyle/>
                    <a:p>
                      <a:pPr algn="ctr"/>
                      <a:endParaRPr lang="en-AU" sz="1600" dirty="0">
                        <a:latin typeface="Arial Narrow" panose="020B0606020202030204" pitchFamily="34" charset="0"/>
                      </a:endParaRPr>
                    </a:p>
                  </a:txBody>
                  <a:tcPr anchor="ctr"/>
                </a:tc>
                <a:tc>
                  <a:txBody>
                    <a:bodyPr/>
                    <a:lstStyle/>
                    <a:p>
                      <a:pPr algn="ctr"/>
                      <a:endParaRPr lang="en-AU" sz="1600" dirty="0">
                        <a:latin typeface="Arial Narrow" panose="020B0606020202030204" pitchFamily="34" charset="0"/>
                      </a:endParaRPr>
                    </a:p>
                  </a:txBody>
                  <a:tcPr anchor="ctr"/>
                </a:tc>
                <a:extLst>
                  <a:ext uri="{0D108BD9-81ED-4DB2-BD59-A6C34878D82A}">
                    <a16:rowId xmlns:a16="http://schemas.microsoft.com/office/drawing/2014/main" val="933031916"/>
                  </a:ext>
                </a:extLst>
              </a:tr>
            </a:tbl>
          </a:graphicData>
        </a:graphic>
      </p:graphicFrame>
      <p:sp>
        <p:nvSpPr>
          <p:cNvPr id="56" name="TextBox 55">
            <a:extLst>
              <a:ext uri="{FF2B5EF4-FFF2-40B4-BE49-F238E27FC236}">
                <a16:creationId xmlns:a16="http://schemas.microsoft.com/office/drawing/2014/main" id="{92A91012-0F51-4932-91D7-ACD78D5BBA85}"/>
              </a:ext>
            </a:extLst>
          </p:cNvPr>
          <p:cNvSpPr txBox="1"/>
          <p:nvPr/>
        </p:nvSpPr>
        <p:spPr>
          <a:xfrm>
            <a:off x="5571957" y="4012720"/>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57" name="TextBox 56">
            <a:extLst>
              <a:ext uri="{FF2B5EF4-FFF2-40B4-BE49-F238E27FC236}">
                <a16:creationId xmlns:a16="http://schemas.microsoft.com/office/drawing/2014/main" id="{9604338A-86A0-46E5-836E-C0DBBC3AF628}"/>
              </a:ext>
            </a:extLst>
          </p:cNvPr>
          <p:cNvSpPr txBox="1"/>
          <p:nvPr/>
        </p:nvSpPr>
        <p:spPr>
          <a:xfrm>
            <a:off x="6007386" y="4012720"/>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58" name="TextBox 57">
            <a:extLst>
              <a:ext uri="{FF2B5EF4-FFF2-40B4-BE49-F238E27FC236}">
                <a16:creationId xmlns:a16="http://schemas.microsoft.com/office/drawing/2014/main" id="{F4C3ED69-9A8F-4DE1-9C2A-9F6AA7F941E7}"/>
              </a:ext>
            </a:extLst>
          </p:cNvPr>
          <p:cNvSpPr txBox="1"/>
          <p:nvPr/>
        </p:nvSpPr>
        <p:spPr>
          <a:xfrm>
            <a:off x="6421043" y="4012720"/>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59" name="TextBox 58">
            <a:extLst>
              <a:ext uri="{FF2B5EF4-FFF2-40B4-BE49-F238E27FC236}">
                <a16:creationId xmlns:a16="http://schemas.microsoft.com/office/drawing/2014/main" id="{B323B150-0747-49DB-9C66-34168E8EBD2B}"/>
              </a:ext>
            </a:extLst>
          </p:cNvPr>
          <p:cNvSpPr txBox="1"/>
          <p:nvPr/>
        </p:nvSpPr>
        <p:spPr>
          <a:xfrm>
            <a:off x="6845585" y="4012720"/>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60" name="TextBox 59">
            <a:extLst>
              <a:ext uri="{FF2B5EF4-FFF2-40B4-BE49-F238E27FC236}">
                <a16:creationId xmlns:a16="http://schemas.microsoft.com/office/drawing/2014/main" id="{7638A2FC-CB5C-4E31-BA3F-B739D30552CE}"/>
              </a:ext>
            </a:extLst>
          </p:cNvPr>
          <p:cNvSpPr txBox="1"/>
          <p:nvPr/>
        </p:nvSpPr>
        <p:spPr>
          <a:xfrm>
            <a:off x="7258448" y="4012720"/>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0</a:t>
            </a:r>
          </a:p>
        </p:txBody>
      </p:sp>
      <p:sp>
        <p:nvSpPr>
          <p:cNvPr id="61" name="TextBox 60">
            <a:extLst>
              <a:ext uri="{FF2B5EF4-FFF2-40B4-BE49-F238E27FC236}">
                <a16:creationId xmlns:a16="http://schemas.microsoft.com/office/drawing/2014/main" id="{135149DF-CD1A-4FED-90FC-D79DC182672E}"/>
              </a:ext>
            </a:extLst>
          </p:cNvPr>
          <p:cNvSpPr txBox="1"/>
          <p:nvPr/>
        </p:nvSpPr>
        <p:spPr>
          <a:xfrm>
            <a:off x="7693877" y="4012720"/>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1</a:t>
            </a:r>
          </a:p>
        </p:txBody>
      </p:sp>
      <p:sp>
        <p:nvSpPr>
          <p:cNvPr id="62" name="TextBox 61">
            <a:extLst>
              <a:ext uri="{FF2B5EF4-FFF2-40B4-BE49-F238E27FC236}">
                <a16:creationId xmlns:a16="http://schemas.microsoft.com/office/drawing/2014/main" id="{BFD6D261-4C64-4E88-B1D9-3AED61FC931D}"/>
              </a:ext>
            </a:extLst>
          </p:cNvPr>
          <p:cNvSpPr txBox="1"/>
          <p:nvPr/>
        </p:nvSpPr>
        <p:spPr>
          <a:xfrm>
            <a:off x="8129306" y="4012720"/>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3</a:t>
            </a:r>
          </a:p>
        </p:txBody>
      </p:sp>
      <p:sp>
        <p:nvSpPr>
          <p:cNvPr id="63" name="TextBox 62">
            <a:extLst>
              <a:ext uri="{FF2B5EF4-FFF2-40B4-BE49-F238E27FC236}">
                <a16:creationId xmlns:a16="http://schemas.microsoft.com/office/drawing/2014/main" id="{98308359-7C95-422B-B9D4-7241E7223B34}"/>
              </a:ext>
            </a:extLst>
          </p:cNvPr>
          <p:cNvSpPr txBox="1"/>
          <p:nvPr/>
        </p:nvSpPr>
        <p:spPr>
          <a:xfrm>
            <a:off x="5571957" y="4505207"/>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3</a:t>
            </a:r>
          </a:p>
        </p:txBody>
      </p:sp>
      <p:sp>
        <p:nvSpPr>
          <p:cNvPr id="64" name="TextBox 63">
            <a:extLst>
              <a:ext uri="{FF2B5EF4-FFF2-40B4-BE49-F238E27FC236}">
                <a16:creationId xmlns:a16="http://schemas.microsoft.com/office/drawing/2014/main" id="{B8128503-67AD-4E97-95C4-715D1BCBFAB4}"/>
              </a:ext>
            </a:extLst>
          </p:cNvPr>
          <p:cNvSpPr txBox="1"/>
          <p:nvPr/>
        </p:nvSpPr>
        <p:spPr>
          <a:xfrm>
            <a:off x="6007386" y="4505207"/>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2</a:t>
            </a:r>
          </a:p>
        </p:txBody>
      </p:sp>
      <p:sp>
        <p:nvSpPr>
          <p:cNvPr id="65" name="TextBox 64">
            <a:extLst>
              <a:ext uri="{FF2B5EF4-FFF2-40B4-BE49-F238E27FC236}">
                <a16:creationId xmlns:a16="http://schemas.microsoft.com/office/drawing/2014/main" id="{E69AFBFB-506A-4249-B804-81AAAC46B3C3}"/>
              </a:ext>
            </a:extLst>
          </p:cNvPr>
          <p:cNvSpPr txBox="1"/>
          <p:nvPr/>
        </p:nvSpPr>
        <p:spPr>
          <a:xfrm>
            <a:off x="6421043" y="4505207"/>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66" name="TextBox 65">
            <a:extLst>
              <a:ext uri="{FF2B5EF4-FFF2-40B4-BE49-F238E27FC236}">
                <a16:creationId xmlns:a16="http://schemas.microsoft.com/office/drawing/2014/main" id="{773C6323-3AD1-4E32-8EF3-39E8900423F0}"/>
              </a:ext>
            </a:extLst>
          </p:cNvPr>
          <p:cNvSpPr txBox="1"/>
          <p:nvPr/>
        </p:nvSpPr>
        <p:spPr>
          <a:xfrm>
            <a:off x="6845585" y="4505207"/>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2</a:t>
            </a:r>
          </a:p>
        </p:txBody>
      </p:sp>
      <p:sp>
        <p:nvSpPr>
          <p:cNvPr id="67" name="TextBox 66">
            <a:extLst>
              <a:ext uri="{FF2B5EF4-FFF2-40B4-BE49-F238E27FC236}">
                <a16:creationId xmlns:a16="http://schemas.microsoft.com/office/drawing/2014/main" id="{5D745196-FAA7-4401-B1A1-474F76674D65}"/>
              </a:ext>
            </a:extLst>
          </p:cNvPr>
          <p:cNvSpPr txBox="1"/>
          <p:nvPr/>
        </p:nvSpPr>
        <p:spPr>
          <a:xfrm>
            <a:off x="7258448" y="4505207"/>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3</a:t>
            </a:r>
          </a:p>
        </p:txBody>
      </p:sp>
      <p:sp>
        <p:nvSpPr>
          <p:cNvPr id="68" name="TextBox 67">
            <a:extLst>
              <a:ext uri="{FF2B5EF4-FFF2-40B4-BE49-F238E27FC236}">
                <a16:creationId xmlns:a16="http://schemas.microsoft.com/office/drawing/2014/main" id="{8D308A28-D7D4-4C17-A269-5610C0FAED73}"/>
              </a:ext>
            </a:extLst>
          </p:cNvPr>
          <p:cNvSpPr txBox="1"/>
          <p:nvPr/>
        </p:nvSpPr>
        <p:spPr>
          <a:xfrm>
            <a:off x="7693877" y="4505207"/>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3</a:t>
            </a:r>
          </a:p>
        </p:txBody>
      </p:sp>
      <p:sp>
        <p:nvSpPr>
          <p:cNvPr id="69" name="TextBox 68">
            <a:extLst>
              <a:ext uri="{FF2B5EF4-FFF2-40B4-BE49-F238E27FC236}">
                <a16:creationId xmlns:a16="http://schemas.microsoft.com/office/drawing/2014/main" id="{A36B692E-991E-4EAE-A6A8-18182B116831}"/>
              </a:ext>
            </a:extLst>
          </p:cNvPr>
          <p:cNvSpPr txBox="1"/>
          <p:nvPr/>
        </p:nvSpPr>
        <p:spPr>
          <a:xfrm>
            <a:off x="8129306" y="4505207"/>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2</a:t>
            </a:r>
          </a:p>
        </p:txBody>
      </p:sp>
      <p:sp>
        <p:nvSpPr>
          <p:cNvPr id="70" name="TextBox 69">
            <a:extLst>
              <a:ext uri="{FF2B5EF4-FFF2-40B4-BE49-F238E27FC236}">
                <a16:creationId xmlns:a16="http://schemas.microsoft.com/office/drawing/2014/main" id="{301AE994-76AE-463A-B8EF-BAE04D21844F}"/>
              </a:ext>
            </a:extLst>
          </p:cNvPr>
          <p:cNvSpPr txBox="1"/>
          <p:nvPr/>
        </p:nvSpPr>
        <p:spPr>
          <a:xfrm>
            <a:off x="5571957" y="4967526"/>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71" name="TextBox 70">
            <a:extLst>
              <a:ext uri="{FF2B5EF4-FFF2-40B4-BE49-F238E27FC236}">
                <a16:creationId xmlns:a16="http://schemas.microsoft.com/office/drawing/2014/main" id="{3E5662A1-3F56-4BD9-B300-72DC30400E47}"/>
              </a:ext>
            </a:extLst>
          </p:cNvPr>
          <p:cNvSpPr txBox="1"/>
          <p:nvPr/>
        </p:nvSpPr>
        <p:spPr>
          <a:xfrm>
            <a:off x="6007386" y="4967526"/>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72" name="TextBox 71">
            <a:extLst>
              <a:ext uri="{FF2B5EF4-FFF2-40B4-BE49-F238E27FC236}">
                <a16:creationId xmlns:a16="http://schemas.microsoft.com/office/drawing/2014/main" id="{2ABA5134-0889-4D68-AAE8-7397FA7ABF80}"/>
              </a:ext>
            </a:extLst>
          </p:cNvPr>
          <p:cNvSpPr txBox="1"/>
          <p:nvPr/>
        </p:nvSpPr>
        <p:spPr>
          <a:xfrm>
            <a:off x="6421043" y="4967526"/>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73" name="TextBox 72">
            <a:extLst>
              <a:ext uri="{FF2B5EF4-FFF2-40B4-BE49-F238E27FC236}">
                <a16:creationId xmlns:a16="http://schemas.microsoft.com/office/drawing/2014/main" id="{26292407-2A1C-4A55-B628-9A1F2304DAAC}"/>
              </a:ext>
            </a:extLst>
          </p:cNvPr>
          <p:cNvSpPr txBox="1"/>
          <p:nvPr/>
        </p:nvSpPr>
        <p:spPr>
          <a:xfrm>
            <a:off x="6845585" y="4967526"/>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2</a:t>
            </a:r>
          </a:p>
        </p:txBody>
      </p:sp>
      <p:sp>
        <p:nvSpPr>
          <p:cNvPr id="74" name="TextBox 73">
            <a:extLst>
              <a:ext uri="{FF2B5EF4-FFF2-40B4-BE49-F238E27FC236}">
                <a16:creationId xmlns:a16="http://schemas.microsoft.com/office/drawing/2014/main" id="{C86CB573-4C65-4A72-8532-252F465E891A}"/>
              </a:ext>
            </a:extLst>
          </p:cNvPr>
          <p:cNvSpPr txBox="1"/>
          <p:nvPr/>
        </p:nvSpPr>
        <p:spPr>
          <a:xfrm>
            <a:off x="7258448" y="4967526"/>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75" name="TextBox 74">
            <a:extLst>
              <a:ext uri="{FF2B5EF4-FFF2-40B4-BE49-F238E27FC236}">
                <a16:creationId xmlns:a16="http://schemas.microsoft.com/office/drawing/2014/main" id="{BA197850-20EC-49A1-8B62-7B6E4ED7FFC4}"/>
              </a:ext>
            </a:extLst>
          </p:cNvPr>
          <p:cNvSpPr txBox="1"/>
          <p:nvPr/>
        </p:nvSpPr>
        <p:spPr>
          <a:xfrm>
            <a:off x="7693877" y="4967526"/>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76" name="TextBox 75">
            <a:extLst>
              <a:ext uri="{FF2B5EF4-FFF2-40B4-BE49-F238E27FC236}">
                <a16:creationId xmlns:a16="http://schemas.microsoft.com/office/drawing/2014/main" id="{E23B3CEE-E5DD-46D7-A491-B9AFA7671DE1}"/>
              </a:ext>
            </a:extLst>
          </p:cNvPr>
          <p:cNvSpPr txBox="1"/>
          <p:nvPr/>
        </p:nvSpPr>
        <p:spPr>
          <a:xfrm>
            <a:off x="8129306" y="4967526"/>
            <a:ext cx="381000" cy="422405"/>
          </a:xfrm>
          <a:prstGeom prst="rect">
            <a:avLst/>
          </a:prstGeom>
          <a:noFill/>
        </p:spPr>
        <p:txBody>
          <a:bodyPr wrap="square" tIns="72000" bIns="72000" rtlCol="0" anchor="ctr" anchorCtr="0">
            <a:spAutoFit/>
          </a:bodyPr>
          <a:lstStyle/>
          <a:p>
            <a:pPr algn="ctr"/>
            <a:r>
              <a:rPr lang="en-AU" dirty="0">
                <a:latin typeface="Arial Narrow" panose="020B0606020202030204" pitchFamily="34" charset="0"/>
              </a:rPr>
              <a:t>4</a:t>
            </a:r>
          </a:p>
        </p:txBody>
      </p:sp>
      <p:sp>
        <p:nvSpPr>
          <p:cNvPr id="77" name="TextBox 76">
            <a:extLst>
              <a:ext uri="{FF2B5EF4-FFF2-40B4-BE49-F238E27FC236}">
                <a16:creationId xmlns:a16="http://schemas.microsoft.com/office/drawing/2014/main" id="{15A0E8E3-E99A-438C-9460-89947CFAB279}"/>
              </a:ext>
            </a:extLst>
          </p:cNvPr>
          <p:cNvSpPr txBox="1"/>
          <p:nvPr/>
        </p:nvSpPr>
        <p:spPr>
          <a:xfrm>
            <a:off x="5571957" y="5438241"/>
            <a:ext cx="381000" cy="422405"/>
          </a:xfrm>
          <a:prstGeom prst="rect">
            <a:avLst/>
          </a:prstGeom>
          <a:noFill/>
        </p:spPr>
        <p:txBody>
          <a:bodyPr wrap="square" lIns="72000" tIns="72000" rIns="72000" bIns="72000" rtlCol="0" anchor="ctr" anchorCtr="0">
            <a:spAutoFit/>
          </a:bodyPr>
          <a:lstStyle/>
          <a:p>
            <a:pPr algn="ctr"/>
            <a:r>
              <a:rPr lang="en-AU" dirty="0">
                <a:latin typeface="Arial Narrow" panose="020B0606020202030204" pitchFamily="34" charset="0"/>
              </a:rPr>
              <a:t>48</a:t>
            </a:r>
          </a:p>
        </p:txBody>
      </p:sp>
      <p:sp>
        <p:nvSpPr>
          <p:cNvPr id="78" name="TextBox 77">
            <a:extLst>
              <a:ext uri="{FF2B5EF4-FFF2-40B4-BE49-F238E27FC236}">
                <a16:creationId xmlns:a16="http://schemas.microsoft.com/office/drawing/2014/main" id="{EB837C49-6523-4F32-9B73-ED880B0CA242}"/>
              </a:ext>
            </a:extLst>
          </p:cNvPr>
          <p:cNvSpPr txBox="1"/>
          <p:nvPr/>
        </p:nvSpPr>
        <p:spPr>
          <a:xfrm>
            <a:off x="6007386" y="5438241"/>
            <a:ext cx="381000" cy="422405"/>
          </a:xfrm>
          <a:prstGeom prst="rect">
            <a:avLst/>
          </a:prstGeom>
          <a:noFill/>
        </p:spPr>
        <p:txBody>
          <a:bodyPr wrap="square" lIns="72000" tIns="72000" rIns="72000" bIns="72000" rtlCol="0" anchor="ctr" anchorCtr="0">
            <a:spAutoFit/>
          </a:bodyPr>
          <a:lstStyle/>
          <a:p>
            <a:pPr algn="ctr"/>
            <a:r>
              <a:rPr lang="en-AU" dirty="0">
                <a:latin typeface="Arial Narrow" panose="020B0606020202030204" pitchFamily="34" charset="0"/>
              </a:rPr>
              <a:t>32</a:t>
            </a:r>
          </a:p>
        </p:txBody>
      </p:sp>
      <p:sp>
        <p:nvSpPr>
          <p:cNvPr id="79" name="TextBox 78">
            <a:extLst>
              <a:ext uri="{FF2B5EF4-FFF2-40B4-BE49-F238E27FC236}">
                <a16:creationId xmlns:a16="http://schemas.microsoft.com/office/drawing/2014/main" id="{D7FA3D6C-B258-447F-B412-ED33CD85569F}"/>
              </a:ext>
            </a:extLst>
          </p:cNvPr>
          <p:cNvSpPr txBox="1"/>
          <p:nvPr/>
        </p:nvSpPr>
        <p:spPr>
          <a:xfrm>
            <a:off x="6421043" y="5438241"/>
            <a:ext cx="381000" cy="422405"/>
          </a:xfrm>
          <a:prstGeom prst="rect">
            <a:avLst/>
          </a:prstGeom>
          <a:noFill/>
        </p:spPr>
        <p:txBody>
          <a:bodyPr wrap="square" lIns="72000" tIns="72000" rIns="72000" bIns="72000" rtlCol="0" anchor="ctr" anchorCtr="0">
            <a:spAutoFit/>
          </a:bodyPr>
          <a:lstStyle/>
          <a:p>
            <a:pPr algn="ctr"/>
            <a:r>
              <a:rPr lang="en-AU" dirty="0">
                <a:latin typeface="Arial Narrow" panose="020B0606020202030204" pitchFamily="34" charset="0"/>
              </a:rPr>
              <a:t>64</a:t>
            </a:r>
          </a:p>
        </p:txBody>
      </p:sp>
      <p:sp>
        <p:nvSpPr>
          <p:cNvPr id="80" name="TextBox 79">
            <a:extLst>
              <a:ext uri="{FF2B5EF4-FFF2-40B4-BE49-F238E27FC236}">
                <a16:creationId xmlns:a16="http://schemas.microsoft.com/office/drawing/2014/main" id="{BA8DC61F-582C-4CBC-8396-A9C1068E2BCA}"/>
              </a:ext>
            </a:extLst>
          </p:cNvPr>
          <p:cNvSpPr txBox="1"/>
          <p:nvPr/>
        </p:nvSpPr>
        <p:spPr>
          <a:xfrm>
            <a:off x="6845585" y="5438241"/>
            <a:ext cx="381000" cy="422405"/>
          </a:xfrm>
          <a:prstGeom prst="rect">
            <a:avLst/>
          </a:prstGeom>
          <a:noFill/>
        </p:spPr>
        <p:txBody>
          <a:bodyPr wrap="square" lIns="72000" tIns="72000" rIns="72000" bIns="72000" rtlCol="0" anchor="ctr" anchorCtr="0">
            <a:spAutoFit/>
          </a:bodyPr>
          <a:lstStyle/>
          <a:p>
            <a:pPr algn="ctr"/>
            <a:r>
              <a:rPr lang="en-AU" dirty="0">
                <a:latin typeface="Arial Narrow" panose="020B0606020202030204" pitchFamily="34" charset="0"/>
              </a:rPr>
              <a:t>16</a:t>
            </a:r>
          </a:p>
        </p:txBody>
      </p:sp>
      <p:sp>
        <p:nvSpPr>
          <p:cNvPr id="81" name="TextBox 80">
            <a:extLst>
              <a:ext uri="{FF2B5EF4-FFF2-40B4-BE49-F238E27FC236}">
                <a16:creationId xmlns:a16="http://schemas.microsoft.com/office/drawing/2014/main" id="{C4ACE1E7-B8CC-4A3C-9AD4-4E26BAA049C4}"/>
              </a:ext>
            </a:extLst>
          </p:cNvPr>
          <p:cNvSpPr txBox="1"/>
          <p:nvPr/>
        </p:nvSpPr>
        <p:spPr>
          <a:xfrm>
            <a:off x="7258448" y="5438241"/>
            <a:ext cx="381000" cy="422405"/>
          </a:xfrm>
          <a:prstGeom prst="rect">
            <a:avLst/>
          </a:prstGeom>
          <a:noFill/>
        </p:spPr>
        <p:txBody>
          <a:bodyPr wrap="square" lIns="72000" tIns="72000" rIns="72000" bIns="72000" rtlCol="0" anchor="ctr" anchorCtr="0">
            <a:spAutoFit/>
          </a:bodyPr>
          <a:lstStyle/>
          <a:p>
            <a:pPr algn="ctr"/>
            <a:r>
              <a:rPr lang="en-AU" dirty="0">
                <a:latin typeface="Arial Narrow" panose="020B0606020202030204" pitchFamily="34" charset="0"/>
              </a:rPr>
              <a:t>0</a:t>
            </a:r>
          </a:p>
        </p:txBody>
      </p:sp>
      <p:sp>
        <p:nvSpPr>
          <p:cNvPr id="82" name="TextBox 81">
            <a:extLst>
              <a:ext uri="{FF2B5EF4-FFF2-40B4-BE49-F238E27FC236}">
                <a16:creationId xmlns:a16="http://schemas.microsoft.com/office/drawing/2014/main" id="{9C3D42A6-92E3-4634-B203-9797B872EE1F}"/>
              </a:ext>
            </a:extLst>
          </p:cNvPr>
          <p:cNvSpPr txBox="1"/>
          <p:nvPr/>
        </p:nvSpPr>
        <p:spPr>
          <a:xfrm>
            <a:off x="7693877" y="5438241"/>
            <a:ext cx="381000" cy="422405"/>
          </a:xfrm>
          <a:prstGeom prst="rect">
            <a:avLst/>
          </a:prstGeom>
          <a:noFill/>
        </p:spPr>
        <p:txBody>
          <a:bodyPr wrap="square" lIns="72000" tIns="72000" rIns="72000" bIns="72000" rtlCol="0" anchor="ctr" anchorCtr="0">
            <a:spAutoFit/>
          </a:bodyPr>
          <a:lstStyle/>
          <a:p>
            <a:pPr algn="ctr"/>
            <a:r>
              <a:rPr lang="en-AU" dirty="0">
                <a:latin typeface="Arial Narrow" panose="020B0606020202030204" pitchFamily="34" charset="0"/>
              </a:rPr>
              <a:t>12</a:t>
            </a:r>
          </a:p>
        </p:txBody>
      </p:sp>
      <p:sp>
        <p:nvSpPr>
          <p:cNvPr id="83" name="TextBox 82">
            <a:extLst>
              <a:ext uri="{FF2B5EF4-FFF2-40B4-BE49-F238E27FC236}">
                <a16:creationId xmlns:a16="http://schemas.microsoft.com/office/drawing/2014/main" id="{CA9DDDC6-33E0-4669-A214-97B318CE561C}"/>
              </a:ext>
            </a:extLst>
          </p:cNvPr>
          <p:cNvSpPr txBox="1"/>
          <p:nvPr/>
        </p:nvSpPr>
        <p:spPr>
          <a:xfrm>
            <a:off x="8129306" y="5438241"/>
            <a:ext cx="381000" cy="422405"/>
          </a:xfrm>
          <a:prstGeom prst="rect">
            <a:avLst/>
          </a:prstGeom>
          <a:noFill/>
        </p:spPr>
        <p:txBody>
          <a:bodyPr wrap="square" lIns="72000" tIns="72000" rIns="72000" bIns="72000" rtlCol="0" anchor="ctr" anchorCtr="0">
            <a:spAutoFit/>
          </a:bodyPr>
          <a:lstStyle/>
          <a:p>
            <a:pPr algn="ctr"/>
            <a:r>
              <a:rPr lang="en-AU" dirty="0">
                <a:latin typeface="Arial Narrow" panose="020B0606020202030204" pitchFamily="34" charset="0"/>
              </a:rPr>
              <a:t>24</a:t>
            </a:r>
          </a:p>
        </p:txBody>
      </p:sp>
      <p:sp>
        <p:nvSpPr>
          <p:cNvPr id="84" name="Rectangle 83">
            <a:extLst>
              <a:ext uri="{FF2B5EF4-FFF2-40B4-BE49-F238E27FC236}">
                <a16:creationId xmlns:a16="http://schemas.microsoft.com/office/drawing/2014/main" id="{175B8CB3-42ED-4DF1-AFE9-16F19BC191B5}"/>
              </a:ext>
            </a:extLst>
          </p:cNvPr>
          <p:cNvSpPr/>
          <p:nvPr/>
        </p:nvSpPr>
        <p:spPr>
          <a:xfrm>
            <a:off x="5545006" y="2940732"/>
            <a:ext cx="2965168" cy="1064732"/>
          </a:xfrm>
          <a:prstGeom prst="rect">
            <a:avLst/>
          </a:prstGeom>
          <a:noFill/>
          <a:ln w="25400">
            <a:solidFill>
              <a:srgbClr val="F88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Rectangle 84">
            <a:extLst>
              <a:ext uri="{FF2B5EF4-FFF2-40B4-BE49-F238E27FC236}">
                <a16:creationId xmlns:a16="http://schemas.microsoft.com/office/drawing/2014/main" id="{27D18CFF-57A7-42AD-B4E8-A6489B1FD139}"/>
              </a:ext>
            </a:extLst>
          </p:cNvPr>
          <p:cNvSpPr/>
          <p:nvPr/>
        </p:nvSpPr>
        <p:spPr>
          <a:xfrm>
            <a:off x="4649660" y="4001723"/>
            <a:ext cx="895349" cy="1429261"/>
          </a:xfrm>
          <a:prstGeom prst="rect">
            <a:avLst/>
          </a:prstGeom>
          <a:noFill/>
          <a:ln w="25400">
            <a:solidFill>
              <a:srgbClr val="F88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Rectangle 85">
            <a:extLst>
              <a:ext uri="{FF2B5EF4-FFF2-40B4-BE49-F238E27FC236}">
                <a16:creationId xmlns:a16="http://schemas.microsoft.com/office/drawing/2014/main" id="{5EBAA5D7-2F3E-4306-90AF-62104A187556}"/>
              </a:ext>
            </a:extLst>
          </p:cNvPr>
          <p:cNvSpPr/>
          <p:nvPr/>
        </p:nvSpPr>
        <p:spPr>
          <a:xfrm>
            <a:off x="4649659" y="5430985"/>
            <a:ext cx="895349" cy="468076"/>
          </a:xfrm>
          <a:prstGeom prst="rect">
            <a:avLst/>
          </a:prstGeom>
          <a:noFill/>
          <a:ln w="25400">
            <a:solidFill>
              <a:srgbClr val="F88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Arrow: Chevron 86">
            <a:extLst>
              <a:ext uri="{FF2B5EF4-FFF2-40B4-BE49-F238E27FC236}">
                <a16:creationId xmlns:a16="http://schemas.microsoft.com/office/drawing/2014/main" id="{2D785E35-2DE7-4021-BF2B-1A097A67831B}"/>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6_SLIDE_17_PARA_A">
            <a:hlinkClick r:id="" action="ppaction://media"/>
            <a:extLst>
              <a:ext uri="{FF2B5EF4-FFF2-40B4-BE49-F238E27FC236}">
                <a16:creationId xmlns:a16="http://schemas.microsoft.com/office/drawing/2014/main" id="{91D7B5DD-6C18-465F-8C66-DA7B5E16856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77375" y="0"/>
            <a:ext cx="609600" cy="609600"/>
          </a:xfrm>
          <a:prstGeom prst="rect">
            <a:avLst/>
          </a:prstGeom>
        </p:spPr>
      </p:pic>
      <p:pic>
        <p:nvPicPr>
          <p:cNvPr id="6" name="TAC_MOD3_SNIP6_SLIDE_17_PARA_B">
            <a:hlinkClick r:id="" action="ppaction://media"/>
            <a:extLst>
              <a:ext uri="{FF2B5EF4-FFF2-40B4-BE49-F238E27FC236}">
                <a16:creationId xmlns:a16="http://schemas.microsoft.com/office/drawing/2014/main" id="{01713023-61FE-4A2D-89C5-590C68F177D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477375" y="877019"/>
            <a:ext cx="609600" cy="609600"/>
          </a:xfrm>
          <a:prstGeom prst="rect">
            <a:avLst/>
          </a:prstGeom>
        </p:spPr>
      </p:pic>
      <p:pic>
        <p:nvPicPr>
          <p:cNvPr id="10" name="TAC_MOD3_SNIP6_SLIDE_17_PARA_C">
            <a:hlinkClick r:id="" action="ppaction://media"/>
            <a:extLst>
              <a:ext uri="{FF2B5EF4-FFF2-40B4-BE49-F238E27FC236}">
                <a16:creationId xmlns:a16="http://schemas.microsoft.com/office/drawing/2014/main" id="{420574C2-78EA-4933-BD2B-114CD7670A57}"/>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474200" y="1754038"/>
            <a:ext cx="609600" cy="609600"/>
          </a:xfrm>
          <a:prstGeom prst="rect">
            <a:avLst/>
          </a:prstGeom>
        </p:spPr>
      </p:pic>
      <p:pic>
        <p:nvPicPr>
          <p:cNvPr id="11" name="TAC_MOD3_SNIP6_SLIDE_17_PARA_D">
            <a:hlinkClick r:id="" action="ppaction://media"/>
            <a:extLst>
              <a:ext uri="{FF2B5EF4-FFF2-40B4-BE49-F238E27FC236}">
                <a16:creationId xmlns:a16="http://schemas.microsoft.com/office/drawing/2014/main" id="{0BD054E7-F5F5-49C4-B7FF-C58206071CC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474200" y="2631057"/>
            <a:ext cx="609600" cy="609600"/>
          </a:xfrm>
          <a:prstGeom prst="rect">
            <a:avLst/>
          </a:prstGeom>
        </p:spPr>
      </p:pic>
    </p:spTree>
    <p:extLst>
      <p:ext uri="{BB962C8B-B14F-4D97-AF65-F5344CB8AC3E}">
        <p14:creationId xmlns:p14="http://schemas.microsoft.com/office/powerpoint/2010/main" val="371289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par>
                                <p:cTn id="20" presetID="10" presetClass="entr" presetSubtype="0" fill="hold" nodeType="withEffect">
                                  <p:stCondLst>
                                    <p:cond delay="2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par>
                                <p:cTn id="26" presetID="1" presetClass="mediacall" presetSubtype="0" fill="hold" nodeType="withEffect">
                                  <p:stCondLst>
                                    <p:cond delay="1000"/>
                                  </p:stCondLst>
                                  <p:childTnLst>
                                    <p:cmd type="call" cmd="playFrom(0.0)">
                                      <p:cBhvr>
                                        <p:cTn id="27" dur="27991" fill="hold"/>
                                        <p:tgtEl>
                                          <p:spTgt spid="5"/>
                                        </p:tgtEl>
                                      </p:cBhvr>
                                    </p:cmd>
                                  </p:childTnLst>
                                </p:cTn>
                              </p:par>
                            </p:childTnLst>
                          </p:cTn>
                        </p:par>
                        <p:par>
                          <p:cTn id="28" fill="hold">
                            <p:stCondLst>
                              <p:cond delay="28991"/>
                            </p:stCondLst>
                            <p:childTnLst>
                              <p:par>
                                <p:cTn id="29" presetID="3" presetClass="mediacall" presetSubtype="0" fill="hold" nodeType="afterEffect">
                                  <p:stCondLst>
                                    <p:cond delay="500"/>
                                  </p:stCondLst>
                                  <p:childTnLst>
                                    <p:cmd type="call" cmd="stop">
                                      <p:cBhvr>
                                        <p:cTn id="30" dur="1" fill="hold"/>
                                        <p:tgtEl>
                                          <p:spTgt spid="5"/>
                                        </p:tgtEl>
                                      </p:cBhvr>
                                    </p:cmd>
                                  </p:childTnLst>
                                </p:cTn>
                              </p:par>
                              <p:par>
                                <p:cTn id="31" presetID="10" presetClass="entr" presetSubtype="0" fill="hold" grpId="0" nodeType="withEffect">
                                  <p:stCondLst>
                                    <p:cond delay="50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750"/>
                                        <p:tgtEl>
                                          <p:spTgt spid="55"/>
                                        </p:tgtEl>
                                      </p:cBhvr>
                                    </p:animEffect>
                                  </p:childTnLst>
                                </p:cTn>
                              </p:par>
                              <p:par>
                                <p:cTn id="39" presetID="10" presetClass="exit" presetSubtype="0" fill="hold" grpId="1" nodeType="withEffect">
                                  <p:stCondLst>
                                    <p:cond delay="0"/>
                                  </p:stCondLst>
                                  <p:childTnLst>
                                    <p:animEffect transition="out" filter="fade">
                                      <p:cBhvr>
                                        <p:cTn id="40" dur="500"/>
                                        <p:tgtEl>
                                          <p:spTgt spid="87"/>
                                        </p:tgtEl>
                                      </p:cBhvr>
                                    </p:animEffect>
                                    <p:set>
                                      <p:cBhvr>
                                        <p:cTn id="41" dur="1" fill="hold">
                                          <p:stCondLst>
                                            <p:cond delay="499"/>
                                          </p:stCondLst>
                                        </p:cTn>
                                        <p:tgtEl>
                                          <p:spTgt spid="87"/>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750"/>
                                        <p:tgtEl>
                                          <p:spTgt spid="56"/>
                                        </p:tgtEl>
                                      </p:cBhvr>
                                    </p:animEffect>
                                  </p:childTnLst>
                                </p:cTn>
                              </p:par>
                              <p:par>
                                <p:cTn id="45" presetID="10" presetClass="entr" presetSubtype="0" fill="hold" grpId="0" nodeType="withEffect">
                                  <p:stCondLst>
                                    <p:cond delay="10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750"/>
                                        <p:tgtEl>
                                          <p:spTgt spid="63"/>
                                        </p:tgtEl>
                                      </p:cBhvr>
                                    </p:animEffect>
                                  </p:childTnLst>
                                </p:cTn>
                              </p:par>
                              <p:par>
                                <p:cTn id="48" presetID="10" presetClass="entr" presetSubtype="0" fill="hold" grpId="0" nodeType="withEffect">
                                  <p:stCondLst>
                                    <p:cond delay="20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750"/>
                                        <p:tgtEl>
                                          <p:spTgt spid="57"/>
                                        </p:tgtEl>
                                      </p:cBhvr>
                                    </p:animEffect>
                                  </p:childTnLst>
                                </p:cTn>
                              </p:par>
                              <p:par>
                                <p:cTn id="51" presetID="10" presetClass="entr" presetSubtype="0" fill="hold" grpId="0" nodeType="withEffect">
                                  <p:stCondLst>
                                    <p:cond delay="30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750"/>
                                        <p:tgtEl>
                                          <p:spTgt spid="70"/>
                                        </p:tgtEl>
                                      </p:cBhvr>
                                    </p:animEffect>
                                  </p:childTnLst>
                                </p:cTn>
                              </p:par>
                              <p:par>
                                <p:cTn id="54" presetID="10" presetClass="entr" presetSubtype="0" fill="hold" grpId="0" nodeType="withEffect">
                                  <p:stCondLst>
                                    <p:cond delay="40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750"/>
                                        <p:tgtEl>
                                          <p:spTgt spid="64"/>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77"/>
                                        </p:tgtEl>
                                        <p:attrNameLst>
                                          <p:attrName>style.visibility</p:attrName>
                                        </p:attrNameLst>
                                      </p:cBhvr>
                                      <p:to>
                                        <p:strVal val="visible"/>
                                      </p:to>
                                    </p:set>
                                    <p:animEffect transition="in" filter="fade">
                                      <p:cBhvr>
                                        <p:cTn id="59" dur="750"/>
                                        <p:tgtEl>
                                          <p:spTgt spid="77"/>
                                        </p:tgtEl>
                                      </p:cBhvr>
                                    </p:animEffect>
                                  </p:childTnLst>
                                </p:cTn>
                              </p:par>
                              <p:par>
                                <p:cTn id="60" presetID="10" presetClass="entr" presetSubtype="0" fill="hold" grpId="0" nodeType="withEffect">
                                  <p:stCondLst>
                                    <p:cond delay="60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750"/>
                                        <p:tgtEl>
                                          <p:spTgt spid="58"/>
                                        </p:tgtEl>
                                      </p:cBhvr>
                                    </p:animEffect>
                                  </p:childTnLst>
                                </p:cTn>
                              </p:par>
                              <p:par>
                                <p:cTn id="63" presetID="10" presetClass="entr" presetSubtype="0" fill="hold" grpId="0" nodeType="withEffect">
                                  <p:stCondLst>
                                    <p:cond delay="70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750"/>
                                        <p:tgtEl>
                                          <p:spTgt spid="71"/>
                                        </p:tgtEl>
                                      </p:cBhvr>
                                    </p:animEffect>
                                  </p:childTnLst>
                                </p:cTn>
                              </p:par>
                              <p:par>
                                <p:cTn id="66" presetID="10" presetClass="entr" presetSubtype="0" fill="hold" grpId="0" nodeType="withEffect">
                                  <p:stCondLst>
                                    <p:cond delay="80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750"/>
                                        <p:tgtEl>
                                          <p:spTgt spid="65"/>
                                        </p:tgtEl>
                                      </p:cBhvr>
                                    </p:animEffect>
                                  </p:childTnLst>
                                </p:cTn>
                              </p:par>
                              <p:par>
                                <p:cTn id="69" presetID="10" presetClass="entr" presetSubtype="0" fill="hold" grpId="0" nodeType="withEffect">
                                  <p:stCondLst>
                                    <p:cond delay="900"/>
                                  </p:stCondLst>
                                  <p:childTnLst>
                                    <p:set>
                                      <p:cBhvr>
                                        <p:cTn id="70" dur="1" fill="hold">
                                          <p:stCondLst>
                                            <p:cond delay="0"/>
                                          </p:stCondLst>
                                        </p:cTn>
                                        <p:tgtEl>
                                          <p:spTgt spid="78"/>
                                        </p:tgtEl>
                                        <p:attrNameLst>
                                          <p:attrName>style.visibility</p:attrName>
                                        </p:attrNameLst>
                                      </p:cBhvr>
                                      <p:to>
                                        <p:strVal val="visible"/>
                                      </p:to>
                                    </p:set>
                                    <p:animEffect transition="in" filter="fade">
                                      <p:cBhvr>
                                        <p:cTn id="71" dur="750"/>
                                        <p:tgtEl>
                                          <p:spTgt spid="78"/>
                                        </p:tgtEl>
                                      </p:cBhvr>
                                    </p:animEffect>
                                  </p:childTnLst>
                                </p:cTn>
                              </p:par>
                              <p:par>
                                <p:cTn id="72" presetID="10" presetClass="entr" presetSubtype="0" fill="hold" grpId="0" nodeType="withEffect">
                                  <p:stCondLst>
                                    <p:cond delay="100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750"/>
                                        <p:tgtEl>
                                          <p:spTgt spid="59"/>
                                        </p:tgtEl>
                                      </p:cBhvr>
                                    </p:animEffect>
                                  </p:childTnLst>
                                </p:cTn>
                              </p:par>
                              <p:par>
                                <p:cTn id="75" presetID="10" presetClass="entr" presetSubtype="0" fill="hold" grpId="0" nodeType="withEffect">
                                  <p:stCondLst>
                                    <p:cond delay="1100"/>
                                  </p:stCondLst>
                                  <p:childTnLst>
                                    <p:set>
                                      <p:cBhvr>
                                        <p:cTn id="76" dur="1" fill="hold">
                                          <p:stCondLst>
                                            <p:cond delay="0"/>
                                          </p:stCondLst>
                                        </p:cTn>
                                        <p:tgtEl>
                                          <p:spTgt spid="72"/>
                                        </p:tgtEl>
                                        <p:attrNameLst>
                                          <p:attrName>style.visibility</p:attrName>
                                        </p:attrNameLst>
                                      </p:cBhvr>
                                      <p:to>
                                        <p:strVal val="visible"/>
                                      </p:to>
                                    </p:set>
                                    <p:animEffect transition="in" filter="fade">
                                      <p:cBhvr>
                                        <p:cTn id="77" dur="750"/>
                                        <p:tgtEl>
                                          <p:spTgt spid="72"/>
                                        </p:tgtEl>
                                      </p:cBhvr>
                                    </p:animEffect>
                                  </p:childTnLst>
                                </p:cTn>
                              </p:par>
                              <p:par>
                                <p:cTn id="78" presetID="10" presetClass="entr" presetSubtype="0" fill="hold" grpId="0" nodeType="withEffect">
                                  <p:stCondLst>
                                    <p:cond delay="1200"/>
                                  </p:stCondLst>
                                  <p:childTnLst>
                                    <p:set>
                                      <p:cBhvr>
                                        <p:cTn id="79" dur="1" fill="hold">
                                          <p:stCondLst>
                                            <p:cond delay="0"/>
                                          </p:stCondLst>
                                        </p:cTn>
                                        <p:tgtEl>
                                          <p:spTgt spid="66"/>
                                        </p:tgtEl>
                                        <p:attrNameLst>
                                          <p:attrName>style.visibility</p:attrName>
                                        </p:attrNameLst>
                                      </p:cBhvr>
                                      <p:to>
                                        <p:strVal val="visible"/>
                                      </p:to>
                                    </p:set>
                                    <p:animEffect transition="in" filter="fade">
                                      <p:cBhvr>
                                        <p:cTn id="80" dur="750"/>
                                        <p:tgtEl>
                                          <p:spTgt spid="66"/>
                                        </p:tgtEl>
                                      </p:cBhvr>
                                    </p:animEffect>
                                  </p:childTnLst>
                                </p:cTn>
                              </p:par>
                              <p:par>
                                <p:cTn id="81" presetID="10" presetClass="entr" presetSubtype="0" fill="hold" grpId="0" nodeType="withEffect">
                                  <p:stCondLst>
                                    <p:cond delay="1300"/>
                                  </p:stCondLst>
                                  <p:childTnLst>
                                    <p:set>
                                      <p:cBhvr>
                                        <p:cTn id="82" dur="1" fill="hold">
                                          <p:stCondLst>
                                            <p:cond delay="0"/>
                                          </p:stCondLst>
                                        </p:cTn>
                                        <p:tgtEl>
                                          <p:spTgt spid="79"/>
                                        </p:tgtEl>
                                        <p:attrNameLst>
                                          <p:attrName>style.visibility</p:attrName>
                                        </p:attrNameLst>
                                      </p:cBhvr>
                                      <p:to>
                                        <p:strVal val="visible"/>
                                      </p:to>
                                    </p:set>
                                    <p:animEffect transition="in" filter="fade">
                                      <p:cBhvr>
                                        <p:cTn id="83" dur="750"/>
                                        <p:tgtEl>
                                          <p:spTgt spid="79"/>
                                        </p:tgtEl>
                                      </p:cBhvr>
                                    </p:animEffect>
                                  </p:childTnLst>
                                </p:cTn>
                              </p:par>
                              <p:par>
                                <p:cTn id="84" presetID="10" presetClass="entr" presetSubtype="0" fill="hold" grpId="0" nodeType="withEffect">
                                  <p:stCondLst>
                                    <p:cond delay="1400"/>
                                  </p:stCondLst>
                                  <p:childTnLst>
                                    <p:set>
                                      <p:cBhvr>
                                        <p:cTn id="85" dur="1" fill="hold">
                                          <p:stCondLst>
                                            <p:cond delay="0"/>
                                          </p:stCondLst>
                                        </p:cTn>
                                        <p:tgtEl>
                                          <p:spTgt spid="60"/>
                                        </p:tgtEl>
                                        <p:attrNameLst>
                                          <p:attrName>style.visibility</p:attrName>
                                        </p:attrNameLst>
                                      </p:cBhvr>
                                      <p:to>
                                        <p:strVal val="visible"/>
                                      </p:to>
                                    </p:set>
                                    <p:animEffect transition="in" filter="fade">
                                      <p:cBhvr>
                                        <p:cTn id="86" dur="750"/>
                                        <p:tgtEl>
                                          <p:spTgt spid="60"/>
                                        </p:tgtEl>
                                      </p:cBhvr>
                                    </p:animEffect>
                                  </p:childTnLst>
                                </p:cTn>
                              </p:par>
                              <p:par>
                                <p:cTn id="87" presetID="10" presetClass="entr" presetSubtype="0" fill="hold" grpId="0" nodeType="withEffect">
                                  <p:stCondLst>
                                    <p:cond delay="1500"/>
                                  </p:stCondLst>
                                  <p:childTnLst>
                                    <p:set>
                                      <p:cBhvr>
                                        <p:cTn id="88" dur="1" fill="hold">
                                          <p:stCondLst>
                                            <p:cond delay="0"/>
                                          </p:stCondLst>
                                        </p:cTn>
                                        <p:tgtEl>
                                          <p:spTgt spid="73"/>
                                        </p:tgtEl>
                                        <p:attrNameLst>
                                          <p:attrName>style.visibility</p:attrName>
                                        </p:attrNameLst>
                                      </p:cBhvr>
                                      <p:to>
                                        <p:strVal val="visible"/>
                                      </p:to>
                                    </p:set>
                                    <p:animEffect transition="in" filter="fade">
                                      <p:cBhvr>
                                        <p:cTn id="89" dur="750"/>
                                        <p:tgtEl>
                                          <p:spTgt spid="73"/>
                                        </p:tgtEl>
                                      </p:cBhvr>
                                    </p:animEffect>
                                  </p:childTnLst>
                                </p:cTn>
                              </p:par>
                              <p:par>
                                <p:cTn id="90" presetID="10" presetClass="entr" presetSubtype="0" fill="hold" grpId="0" nodeType="withEffect">
                                  <p:stCondLst>
                                    <p:cond delay="1600"/>
                                  </p:stCondLst>
                                  <p:childTnLst>
                                    <p:set>
                                      <p:cBhvr>
                                        <p:cTn id="91" dur="1" fill="hold">
                                          <p:stCondLst>
                                            <p:cond delay="0"/>
                                          </p:stCondLst>
                                        </p:cTn>
                                        <p:tgtEl>
                                          <p:spTgt spid="67"/>
                                        </p:tgtEl>
                                        <p:attrNameLst>
                                          <p:attrName>style.visibility</p:attrName>
                                        </p:attrNameLst>
                                      </p:cBhvr>
                                      <p:to>
                                        <p:strVal val="visible"/>
                                      </p:to>
                                    </p:set>
                                    <p:animEffect transition="in" filter="fade">
                                      <p:cBhvr>
                                        <p:cTn id="92" dur="750"/>
                                        <p:tgtEl>
                                          <p:spTgt spid="67"/>
                                        </p:tgtEl>
                                      </p:cBhvr>
                                    </p:animEffect>
                                  </p:childTnLst>
                                </p:cTn>
                              </p:par>
                              <p:par>
                                <p:cTn id="93" presetID="10" presetClass="entr" presetSubtype="0" fill="hold" grpId="0" nodeType="withEffect">
                                  <p:stCondLst>
                                    <p:cond delay="1700"/>
                                  </p:stCondLst>
                                  <p:childTnLst>
                                    <p:set>
                                      <p:cBhvr>
                                        <p:cTn id="94" dur="1" fill="hold">
                                          <p:stCondLst>
                                            <p:cond delay="0"/>
                                          </p:stCondLst>
                                        </p:cTn>
                                        <p:tgtEl>
                                          <p:spTgt spid="80"/>
                                        </p:tgtEl>
                                        <p:attrNameLst>
                                          <p:attrName>style.visibility</p:attrName>
                                        </p:attrNameLst>
                                      </p:cBhvr>
                                      <p:to>
                                        <p:strVal val="visible"/>
                                      </p:to>
                                    </p:set>
                                    <p:animEffect transition="in" filter="fade">
                                      <p:cBhvr>
                                        <p:cTn id="95" dur="750"/>
                                        <p:tgtEl>
                                          <p:spTgt spid="80"/>
                                        </p:tgtEl>
                                      </p:cBhvr>
                                    </p:animEffect>
                                  </p:childTnLst>
                                </p:cTn>
                              </p:par>
                              <p:par>
                                <p:cTn id="96" presetID="10" presetClass="entr" presetSubtype="0" fill="hold" grpId="0" nodeType="withEffect">
                                  <p:stCondLst>
                                    <p:cond delay="180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750"/>
                                        <p:tgtEl>
                                          <p:spTgt spid="61"/>
                                        </p:tgtEl>
                                      </p:cBhvr>
                                    </p:animEffect>
                                  </p:childTnLst>
                                </p:cTn>
                              </p:par>
                              <p:par>
                                <p:cTn id="99" presetID="10" presetClass="entr" presetSubtype="0" fill="hold" grpId="0" nodeType="withEffect">
                                  <p:stCondLst>
                                    <p:cond delay="190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750"/>
                                        <p:tgtEl>
                                          <p:spTgt spid="74"/>
                                        </p:tgtEl>
                                      </p:cBhvr>
                                    </p:animEffect>
                                  </p:childTnLst>
                                </p:cTn>
                              </p:par>
                              <p:par>
                                <p:cTn id="102" presetID="10" presetClass="entr" presetSubtype="0" fill="hold" grpId="0" nodeType="withEffect">
                                  <p:stCondLst>
                                    <p:cond delay="2000"/>
                                  </p:stCondLst>
                                  <p:childTnLst>
                                    <p:set>
                                      <p:cBhvr>
                                        <p:cTn id="103" dur="1" fill="hold">
                                          <p:stCondLst>
                                            <p:cond delay="0"/>
                                          </p:stCondLst>
                                        </p:cTn>
                                        <p:tgtEl>
                                          <p:spTgt spid="68"/>
                                        </p:tgtEl>
                                        <p:attrNameLst>
                                          <p:attrName>style.visibility</p:attrName>
                                        </p:attrNameLst>
                                      </p:cBhvr>
                                      <p:to>
                                        <p:strVal val="visible"/>
                                      </p:to>
                                    </p:set>
                                    <p:animEffect transition="in" filter="fade">
                                      <p:cBhvr>
                                        <p:cTn id="104" dur="750"/>
                                        <p:tgtEl>
                                          <p:spTgt spid="68"/>
                                        </p:tgtEl>
                                      </p:cBhvr>
                                    </p:animEffect>
                                  </p:childTnLst>
                                </p:cTn>
                              </p:par>
                              <p:par>
                                <p:cTn id="105" presetID="10" presetClass="entr" presetSubtype="0" fill="hold" grpId="0" nodeType="withEffect">
                                  <p:stCondLst>
                                    <p:cond delay="210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750"/>
                                        <p:tgtEl>
                                          <p:spTgt spid="81"/>
                                        </p:tgtEl>
                                      </p:cBhvr>
                                    </p:animEffect>
                                  </p:childTnLst>
                                </p:cTn>
                              </p:par>
                              <p:par>
                                <p:cTn id="108" presetID="10" presetClass="entr" presetSubtype="0" fill="hold" grpId="0" nodeType="withEffect">
                                  <p:stCondLst>
                                    <p:cond delay="2200"/>
                                  </p:stCondLst>
                                  <p:childTnLst>
                                    <p:set>
                                      <p:cBhvr>
                                        <p:cTn id="109" dur="1" fill="hold">
                                          <p:stCondLst>
                                            <p:cond delay="0"/>
                                          </p:stCondLst>
                                        </p:cTn>
                                        <p:tgtEl>
                                          <p:spTgt spid="62"/>
                                        </p:tgtEl>
                                        <p:attrNameLst>
                                          <p:attrName>style.visibility</p:attrName>
                                        </p:attrNameLst>
                                      </p:cBhvr>
                                      <p:to>
                                        <p:strVal val="visible"/>
                                      </p:to>
                                    </p:set>
                                    <p:animEffect transition="in" filter="fade">
                                      <p:cBhvr>
                                        <p:cTn id="110" dur="750"/>
                                        <p:tgtEl>
                                          <p:spTgt spid="62"/>
                                        </p:tgtEl>
                                      </p:cBhvr>
                                    </p:animEffect>
                                  </p:childTnLst>
                                </p:cTn>
                              </p:par>
                              <p:par>
                                <p:cTn id="111" presetID="10" presetClass="entr" presetSubtype="0" fill="hold" grpId="0" nodeType="withEffect">
                                  <p:stCondLst>
                                    <p:cond delay="2300"/>
                                  </p:stCondLst>
                                  <p:childTnLst>
                                    <p:set>
                                      <p:cBhvr>
                                        <p:cTn id="112" dur="1" fill="hold">
                                          <p:stCondLst>
                                            <p:cond delay="0"/>
                                          </p:stCondLst>
                                        </p:cTn>
                                        <p:tgtEl>
                                          <p:spTgt spid="75"/>
                                        </p:tgtEl>
                                        <p:attrNameLst>
                                          <p:attrName>style.visibility</p:attrName>
                                        </p:attrNameLst>
                                      </p:cBhvr>
                                      <p:to>
                                        <p:strVal val="visible"/>
                                      </p:to>
                                    </p:set>
                                    <p:animEffect transition="in" filter="fade">
                                      <p:cBhvr>
                                        <p:cTn id="113" dur="750"/>
                                        <p:tgtEl>
                                          <p:spTgt spid="75"/>
                                        </p:tgtEl>
                                      </p:cBhvr>
                                    </p:animEffect>
                                  </p:childTnLst>
                                </p:cTn>
                              </p:par>
                              <p:par>
                                <p:cTn id="114" presetID="10" presetClass="entr" presetSubtype="0" fill="hold" grpId="0" nodeType="withEffect">
                                  <p:stCondLst>
                                    <p:cond delay="2400"/>
                                  </p:stCondLst>
                                  <p:childTnLst>
                                    <p:set>
                                      <p:cBhvr>
                                        <p:cTn id="115" dur="1" fill="hold">
                                          <p:stCondLst>
                                            <p:cond delay="0"/>
                                          </p:stCondLst>
                                        </p:cTn>
                                        <p:tgtEl>
                                          <p:spTgt spid="69"/>
                                        </p:tgtEl>
                                        <p:attrNameLst>
                                          <p:attrName>style.visibility</p:attrName>
                                        </p:attrNameLst>
                                      </p:cBhvr>
                                      <p:to>
                                        <p:strVal val="visible"/>
                                      </p:to>
                                    </p:set>
                                    <p:animEffect transition="in" filter="fade">
                                      <p:cBhvr>
                                        <p:cTn id="116" dur="750"/>
                                        <p:tgtEl>
                                          <p:spTgt spid="69"/>
                                        </p:tgtEl>
                                      </p:cBhvr>
                                    </p:animEffect>
                                  </p:childTnLst>
                                </p:cTn>
                              </p:par>
                              <p:par>
                                <p:cTn id="117" presetID="10" presetClass="entr" presetSubtype="0" fill="hold" grpId="0" nodeType="withEffect">
                                  <p:stCondLst>
                                    <p:cond delay="2500"/>
                                  </p:stCondLst>
                                  <p:childTnLst>
                                    <p:set>
                                      <p:cBhvr>
                                        <p:cTn id="118" dur="1" fill="hold">
                                          <p:stCondLst>
                                            <p:cond delay="0"/>
                                          </p:stCondLst>
                                        </p:cTn>
                                        <p:tgtEl>
                                          <p:spTgt spid="82"/>
                                        </p:tgtEl>
                                        <p:attrNameLst>
                                          <p:attrName>style.visibility</p:attrName>
                                        </p:attrNameLst>
                                      </p:cBhvr>
                                      <p:to>
                                        <p:strVal val="visible"/>
                                      </p:to>
                                    </p:set>
                                    <p:animEffect transition="in" filter="fade">
                                      <p:cBhvr>
                                        <p:cTn id="119" dur="750"/>
                                        <p:tgtEl>
                                          <p:spTgt spid="82"/>
                                        </p:tgtEl>
                                      </p:cBhvr>
                                    </p:animEffect>
                                  </p:childTnLst>
                                </p:cTn>
                              </p:par>
                              <p:par>
                                <p:cTn id="120" presetID="10" presetClass="entr" presetSubtype="0" fill="hold" grpId="0" nodeType="withEffect">
                                  <p:stCondLst>
                                    <p:cond delay="2600"/>
                                  </p:stCondLst>
                                  <p:childTnLst>
                                    <p:set>
                                      <p:cBhvr>
                                        <p:cTn id="121" dur="1" fill="hold">
                                          <p:stCondLst>
                                            <p:cond delay="0"/>
                                          </p:stCondLst>
                                        </p:cTn>
                                        <p:tgtEl>
                                          <p:spTgt spid="76"/>
                                        </p:tgtEl>
                                        <p:attrNameLst>
                                          <p:attrName>style.visibility</p:attrName>
                                        </p:attrNameLst>
                                      </p:cBhvr>
                                      <p:to>
                                        <p:strVal val="visible"/>
                                      </p:to>
                                    </p:set>
                                    <p:animEffect transition="in" filter="fade">
                                      <p:cBhvr>
                                        <p:cTn id="122" dur="750"/>
                                        <p:tgtEl>
                                          <p:spTgt spid="76"/>
                                        </p:tgtEl>
                                      </p:cBhvr>
                                    </p:animEffect>
                                  </p:childTnLst>
                                </p:cTn>
                              </p:par>
                              <p:par>
                                <p:cTn id="123" presetID="10" presetClass="entr" presetSubtype="0" fill="hold" grpId="0" nodeType="withEffect">
                                  <p:stCondLst>
                                    <p:cond delay="2700"/>
                                  </p:stCondLst>
                                  <p:childTnLst>
                                    <p:set>
                                      <p:cBhvr>
                                        <p:cTn id="124" dur="1" fill="hold">
                                          <p:stCondLst>
                                            <p:cond delay="0"/>
                                          </p:stCondLst>
                                        </p:cTn>
                                        <p:tgtEl>
                                          <p:spTgt spid="83"/>
                                        </p:tgtEl>
                                        <p:attrNameLst>
                                          <p:attrName>style.visibility</p:attrName>
                                        </p:attrNameLst>
                                      </p:cBhvr>
                                      <p:to>
                                        <p:strVal val="visible"/>
                                      </p:to>
                                    </p:set>
                                    <p:animEffect transition="in" filter="fade">
                                      <p:cBhvr>
                                        <p:cTn id="125" dur="750"/>
                                        <p:tgtEl>
                                          <p:spTgt spid="83"/>
                                        </p:tgtEl>
                                      </p:cBhvr>
                                    </p:animEffect>
                                  </p:childTnLst>
                                </p:cTn>
                              </p:par>
                              <p:par>
                                <p:cTn id="126" presetID="10" presetClass="entr" presetSubtype="0" fill="hold" grpId="0" nodeType="withEffect">
                                  <p:stCondLst>
                                    <p:cond delay="4000"/>
                                  </p:stCondLst>
                                  <p:childTnLst>
                                    <p:set>
                                      <p:cBhvr>
                                        <p:cTn id="127" dur="1" fill="hold">
                                          <p:stCondLst>
                                            <p:cond delay="0"/>
                                          </p:stCondLst>
                                        </p:cTn>
                                        <p:tgtEl>
                                          <p:spTgt spid="84"/>
                                        </p:tgtEl>
                                        <p:attrNameLst>
                                          <p:attrName>style.visibility</p:attrName>
                                        </p:attrNameLst>
                                      </p:cBhvr>
                                      <p:to>
                                        <p:strVal val="visible"/>
                                      </p:to>
                                    </p:set>
                                    <p:animEffect transition="in" filter="fade">
                                      <p:cBhvr>
                                        <p:cTn id="128" dur="500"/>
                                        <p:tgtEl>
                                          <p:spTgt spid="84"/>
                                        </p:tgtEl>
                                      </p:cBhvr>
                                    </p:animEffect>
                                  </p:childTnLst>
                                </p:cTn>
                              </p:par>
                              <p:par>
                                <p:cTn id="129" presetID="27" presetClass="emph" presetSubtype="0" fill="remove" grpId="2" nodeType="withEffect">
                                  <p:stCondLst>
                                    <p:cond delay="4500"/>
                                  </p:stCondLst>
                                  <p:childTnLst>
                                    <p:animClr clrSpc="rgb" dir="cw">
                                      <p:cBhvr override="childStyle">
                                        <p:cTn id="130" dur="250" autoRev="1" fill="remove"/>
                                        <p:tgtEl>
                                          <p:spTgt spid="84"/>
                                        </p:tgtEl>
                                        <p:attrNameLst>
                                          <p:attrName>style.color</p:attrName>
                                        </p:attrNameLst>
                                      </p:cBhvr>
                                      <p:to>
                                        <a:srgbClr val="F8801C"/>
                                      </p:to>
                                    </p:animClr>
                                    <p:animClr clrSpc="rgb" dir="cw">
                                      <p:cBhvr>
                                        <p:cTn id="131" dur="250" autoRev="1" fill="remove"/>
                                        <p:tgtEl>
                                          <p:spTgt spid="84"/>
                                        </p:tgtEl>
                                        <p:attrNameLst>
                                          <p:attrName>fillcolor</p:attrName>
                                        </p:attrNameLst>
                                      </p:cBhvr>
                                      <p:to>
                                        <a:srgbClr val="F8801C"/>
                                      </p:to>
                                    </p:animClr>
                                    <p:set>
                                      <p:cBhvr>
                                        <p:cTn id="132" dur="250" autoRev="1" fill="remove"/>
                                        <p:tgtEl>
                                          <p:spTgt spid="84"/>
                                        </p:tgtEl>
                                        <p:attrNameLst>
                                          <p:attrName>fill.type</p:attrName>
                                        </p:attrNameLst>
                                      </p:cBhvr>
                                      <p:to>
                                        <p:strVal val="solid"/>
                                      </p:to>
                                    </p:set>
                                    <p:set>
                                      <p:cBhvr>
                                        <p:cTn id="133" dur="250" autoRev="1" fill="remove"/>
                                        <p:tgtEl>
                                          <p:spTgt spid="84"/>
                                        </p:tgtEl>
                                        <p:attrNameLst>
                                          <p:attrName>fill.on</p:attrName>
                                        </p:attrNameLst>
                                      </p:cBhvr>
                                      <p:to>
                                        <p:strVal val="true"/>
                                      </p:to>
                                    </p:set>
                                  </p:childTnLst>
                                </p:cTn>
                              </p:par>
                              <p:par>
                                <p:cTn id="134" presetID="10" presetClass="entr" presetSubtype="0" fill="hold" grpId="0" nodeType="withEffect">
                                  <p:stCondLst>
                                    <p:cond delay="500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500"/>
                                        <p:tgtEl>
                                          <p:spTgt spid="85"/>
                                        </p:tgtEl>
                                      </p:cBhvr>
                                    </p:animEffect>
                                  </p:childTnLst>
                                </p:cTn>
                              </p:par>
                              <p:par>
                                <p:cTn id="137" presetID="27" presetClass="emph" presetSubtype="0" fill="remove" grpId="2" nodeType="withEffect">
                                  <p:stCondLst>
                                    <p:cond delay="5500"/>
                                  </p:stCondLst>
                                  <p:childTnLst>
                                    <p:animClr clrSpc="rgb" dir="cw">
                                      <p:cBhvr override="childStyle">
                                        <p:cTn id="138" dur="250" autoRev="1" fill="remove"/>
                                        <p:tgtEl>
                                          <p:spTgt spid="85"/>
                                        </p:tgtEl>
                                        <p:attrNameLst>
                                          <p:attrName>style.color</p:attrName>
                                        </p:attrNameLst>
                                      </p:cBhvr>
                                      <p:to>
                                        <a:srgbClr val="F8801C"/>
                                      </p:to>
                                    </p:animClr>
                                    <p:animClr clrSpc="rgb" dir="cw">
                                      <p:cBhvr>
                                        <p:cTn id="139" dur="250" autoRev="1" fill="remove"/>
                                        <p:tgtEl>
                                          <p:spTgt spid="85"/>
                                        </p:tgtEl>
                                        <p:attrNameLst>
                                          <p:attrName>fillcolor</p:attrName>
                                        </p:attrNameLst>
                                      </p:cBhvr>
                                      <p:to>
                                        <a:srgbClr val="F8801C"/>
                                      </p:to>
                                    </p:animClr>
                                    <p:set>
                                      <p:cBhvr>
                                        <p:cTn id="140" dur="250" autoRev="1" fill="remove"/>
                                        <p:tgtEl>
                                          <p:spTgt spid="85"/>
                                        </p:tgtEl>
                                        <p:attrNameLst>
                                          <p:attrName>fill.type</p:attrName>
                                        </p:attrNameLst>
                                      </p:cBhvr>
                                      <p:to>
                                        <p:strVal val="solid"/>
                                      </p:to>
                                    </p:set>
                                    <p:set>
                                      <p:cBhvr>
                                        <p:cTn id="141" dur="250" autoRev="1" fill="remove"/>
                                        <p:tgtEl>
                                          <p:spTgt spid="85"/>
                                        </p:tgtEl>
                                        <p:attrNameLst>
                                          <p:attrName>fill.on</p:attrName>
                                        </p:attrNameLst>
                                      </p:cBhvr>
                                      <p:to>
                                        <p:strVal val="true"/>
                                      </p:to>
                                    </p:set>
                                  </p:childTnLst>
                                </p:cTn>
                              </p:par>
                              <p:par>
                                <p:cTn id="142" presetID="1" presetClass="mediacall" presetSubtype="0" fill="hold" nodeType="withEffect">
                                  <p:stCondLst>
                                    <p:cond delay="1000"/>
                                  </p:stCondLst>
                                  <p:childTnLst>
                                    <p:cmd type="call" cmd="playFrom(0.0)">
                                      <p:cBhvr>
                                        <p:cTn id="143" dur="13093" fill="hold"/>
                                        <p:tgtEl>
                                          <p:spTgt spid="6"/>
                                        </p:tgtEl>
                                      </p:cBhvr>
                                    </p:cmd>
                                  </p:childTnLst>
                                </p:cTn>
                              </p:par>
                            </p:childTnLst>
                          </p:cTn>
                        </p:par>
                        <p:par>
                          <p:cTn id="144" fill="hold">
                            <p:stCondLst>
                              <p:cond delay="14093"/>
                            </p:stCondLst>
                            <p:childTnLst>
                              <p:par>
                                <p:cTn id="145" presetID="3" presetClass="mediacall" presetSubtype="0" fill="hold" nodeType="afterEffect">
                                  <p:stCondLst>
                                    <p:cond delay="500"/>
                                  </p:stCondLst>
                                  <p:childTnLst>
                                    <p:cmd type="call" cmd="stop">
                                      <p:cBhvr>
                                        <p:cTn id="146" dur="1" fill="hold"/>
                                        <p:tgtEl>
                                          <p:spTgt spid="6"/>
                                        </p:tgtEl>
                                      </p:cBhvr>
                                    </p:cmd>
                                  </p:childTnLst>
                                </p:cTn>
                              </p:par>
                              <p:par>
                                <p:cTn id="147" presetID="10" presetClass="entr" presetSubtype="0" fill="hold" grpId="2" nodeType="withEffect">
                                  <p:stCondLst>
                                    <p:cond delay="500"/>
                                  </p:stCondLst>
                                  <p:childTnLst>
                                    <p:set>
                                      <p:cBhvr>
                                        <p:cTn id="148" dur="1" fill="hold">
                                          <p:stCondLst>
                                            <p:cond delay="0"/>
                                          </p:stCondLst>
                                        </p:cTn>
                                        <p:tgtEl>
                                          <p:spTgt spid="87"/>
                                        </p:tgtEl>
                                        <p:attrNameLst>
                                          <p:attrName>style.visibility</p:attrName>
                                        </p:attrNameLst>
                                      </p:cBhvr>
                                      <p:to>
                                        <p:strVal val="visible"/>
                                      </p:to>
                                    </p:set>
                                    <p:animEffect transition="in" filter="fade">
                                      <p:cBhvr>
                                        <p:cTn id="149" dur="500"/>
                                        <p:tgtEl>
                                          <p:spTgt spid="87"/>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86"/>
                                        </p:tgtEl>
                                        <p:attrNameLst>
                                          <p:attrName>style.visibility</p:attrName>
                                        </p:attrNameLst>
                                      </p:cBhvr>
                                      <p:to>
                                        <p:strVal val="visible"/>
                                      </p:to>
                                    </p:set>
                                    <p:animEffect transition="in" filter="fade">
                                      <p:cBhvr>
                                        <p:cTn id="154" dur="500"/>
                                        <p:tgtEl>
                                          <p:spTgt spid="86"/>
                                        </p:tgtEl>
                                      </p:cBhvr>
                                    </p:animEffect>
                                  </p:childTnLst>
                                </p:cTn>
                              </p:par>
                              <p:par>
                                <p:cTn id="155" presetID="10" presetClass="exit" presetSubtype="0" fill="hold" grpId="3" nodeType="withEffect">
                                  <p:stCondLst>
                                    <p:cond delay="0"/>
                                  </p:stCondLst>
                                  <p:childTnLst>
                                    <p:animEffect transition="out" filter="fade">
                                      <p:cBhvr>
                                        <p:cTn id="156" dur="500"/>
                                        <p:tgtEl>
                                          <p:spTgt spid="87"/>
                                        </p:tgtEl>
                                      </p:cBhvr>
                                    </p:animEffect>
                                    <p:set>
                                      <p:cBhvr>
                                        <p:cTn id="157" dur="1" fill="hold">
                                          <p:stCondLst>
                                            <p:cond delay="499"/>
                                          </p:stCondLst>
                                        </p:cTn>
                                        <p:tgtEl>
                                          <p:spTgt spid="87"/>
                                        </p:tgtEl>
                                        <p:attrNameLst>
                                          <p:attrName>style.visibility</p:attrName>
                                        </p:attrNameLst>
                                      </p:cBhvr>
                                      <p:to>
                                        <p:strVal val="hidden"/>
                                      </p:to>
                                    </p:set>
                                  </p:childTnLst>
                                </p:cTn>
                              </p:par>
                              <p:par>
                                <p:cTn id="158" presetID="27" presetClass="emph" presetSubtype="0" fill="remove" grpId="2" nodeType="withEffect">
                                  <p:stCondLst>
                                    <p:cond delay="500"/>
                                  </p:stCondLst>
                                  <p:childTnLst>
                                    <p:animClr clrSpc="rgb" dir="cw">
                                      <p:cBhvr override="childStyle">
                                        <p:cTn id="159" dur="250" autoRev="1" fill="remove"/>
                                        <p:tgtEl>
                                          <p:spTgt spid="86"/>
                                        </p:tgtEl>
                                        <p:attrNameLst>
                                          <p:attrName>style.color</p:attrName>
                                        </p:attrNameLst>
                                      </p:cBhvr>
                                      <p:to>
                                        <a:srgbClr val="F8801C"/>
                                      </p:to>
                                    </p:animClr>
                                    <p:animClr clrSpc="rgb" dir="cw">
                                      <p:cBhvr>
                                        <p:cTn id="160" dur="250" autoRev="1" fill="remove"/>
                                        <p:tgtEl>
                                          <p:spTgt spid="86"/>
                                        </p:tgtEl>
                                        <p:attrNameLst>
                                          <p:attrName>fillcolor</p:attrName>
                                        </p:attrNameLst>
                                      </p:cBhvr>
                                      <p:to>
                                        <a:srgbClr val="F8801C"/>
                                      </p:to>
                                    </p:animClr>
                                    <p:set>
                                      <p:cBhvr>
                                        <p:cTn id="161" dur="250" autoRev="1" fill="remove"/>
                                        <p:tgtEl>
                                          <p:spTgt spid="86"/>
                                        </p:tgtEl>
                                        <p:attrNameLst>
                                          <p:attrName>fill.type</p:attrName>
                                        </p:attrNameLst>
                                      </p:cBhvr>
                                      <p:to>
                                        <p:strVal val="solid"/>
                                      </p:to>
                                    </p:set>
                                    <p:set>
                                      <p:cBhvr>
                                        <p:cTn id="162" dur="250" autoRev="1" fill="remove"/>
                                        <p:tgtEl>
                                          <p:spTgt spid="86"/>
                                        </p:tgtEl>
                                        <p:attrNameLst>
                                          <p:attrName>fill.on</p:attrName>
                                        </p:attrNameLst>
                                      </p:cBhvr>
                                      <p:to>
                                        <p:strVal val="true"/>
                                      </p:to>
                                    </p:set>
                                  </p:childTnLst>
                                </p:cTn>
                              </p:par>
                              <p:par>
                                <p:cTn id="163" presetID="1" presetClass="mediacall" presetSubtype="0" fill="hold" nodeType="withEffect">
                                  <p:stCondLst>
                                    <p:cond delay="1000"/>
                                  </p:stCondLst>
                                  <p:childTnLst>
                                    <p:cmd type="call" cmd="playFrom(0.0)">
                                      <p:cBhvr>
                                        <p:cTn id="164" dur="24544" fill="hold"/>
                                        <p:tgtEl>
                                          <p:spTgt spid="10"/>
                                        </p:tgtEl>
                                      </p:cBhvr>
                                    </p:cmd>
                                  </p:childTnLst>
                                </p:cTn>
                              </p:par>
                            </p:childTnLst>
                          </p:cTn>
                        </p:par>
                        <p:par>
                          <p:cTn id="165" fill="hold">
                            <p:stCondLst>
                              <p:cond delay="25544"/>
                            </p:stCondLst>
                            <p:childTnLst>
                              <p:par>
                                <p:cTn id="166" presetID="3" presetClass="mediacall" presetSubtype="0" fill="hold" nodeType="afterEffect">
                                  <p:stCondLst>
                                    <p:cond delay="500"/>
                                  </p:stCondLst>
                                  <p:childTnLst>
                                    <p:cmd type="call" cmd="stop">
                                      <p:cBhvr>
                                        <p:cTn id="167" dur="1" fill="hold"/>
                                        <p:tgtEl>
                                          <p:spTgt spid="10"/>
                                        </p:tgtEl>
                                      </p:cBhvr>
                                    </p:cmd>
                                  </p:childTnLst>
                                </p:cTn>
                              </p:par>
                              <p:par>
                                <p:cTn id="168" presetID="10" presetClass="entr" presetSubtype="0" fill="hold" grpId="4" nodeType="withEffect">
                                  <p:stCondLst>
                                    <p:cond delay="500"/>
                                  </p:stCondLst>
                                  <p:childTnLst>
                                    <p:set>
                                      <p:cBhvr>
                                        <p:cTn id="169" dur="1" fill="hold">
                                          <p:stCondLst>
                                            <p:cond delay="0"/>
                                          </p:stCondLst>
                                        </p:cTn>
                                        <p:tgtEl>
                                          <p:spTgt spid="87"/>
                                        </p:tgtEl>
                                        <p:attrNameLst>
                                          <p:attrName>style.visibility</p:attrName>
                                        </p:attrNameLst>
                                      </p:cBhvr>
                                      <p:to>
                                        <p:strVal val="visible"/>
                                      </p:to>
                                    </p:set>
                                    <p:animEffect transition="in" filter="fade">
                                      <p:cBhvr>
                                        <p:cTn id="170" dur="500"/>
                                        <p:tgtEl>
                                          <p:spTgt spid="87"/>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grpId="1" nodeType="clickEffect">
                                  <p:stCondLst>
                                    <p:cond delay="0"/>
                                  </p:stCondLst>
                                  <p:childTnLst>
                                    <p:animEffect transition="out" filter="fade">
                                      <p:cBhvr>
                                        <p:cTn id="174" dur="500"/>
                                        <p:tgtEl>
                                          <p:spTgt spid="86"/>
                                        </p:tgtEl>
                                      </p:cBhvr>
                                    </p:animEffect>
                                    <p:set>
                                      <p:cBhvr>
                                        <p:cTn id="175" dur="1" fill="hold">
                                          <p:stCondLst>
                                            <p:cond delay="499"/>
                                          </p:stCondLst>
                                        </p:cTn>
                                        <p:tgtEl>
                                          <p:spTgt spid="86"/>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85"/>
                                        </p:tgtEl>
                                      </p:cBhvr>
                                    </p:animEffect>
                                    <p:set>
                                      <p:cBhvr>
                                        <p:cTn id="178" dur="1" fill="hold">
                                          <p:stCondLst>
                                            <p:cond delay="499"/>
                                          </p:stCondLst>
                                        </p:cTn>
                                        <p:tgtEl>
                                          <p:spTgt spid="85"/>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84"/>
                                        </p:tgtEl>
                                      </p:cBhvr>
                                    </p:animEffect>
                                    <p:set>
                                      <p:cBhvr>
                                        <p:cTn id="181" dur="1" fill="hold">
                                          <p:stCondLst>
                                            <p:cond delay="499"/>
                                          </p:stCondLst>
                                        </p:cTn>
                                        <p:tgtEl>
                                          <p:spTgt spid="84"/>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55"/>
                                        </p:tgtEl>
                                      </p:cBhvr>
                                    </p:animEffect>
                                    <p:set>
                                      <p:cBhvr>
                                        <p:cTn id="184" dur="1" fill="hold">
                                          <p:stCondLst>
                                            <p:cond delay="499"/>
                                          </p:stCondLst>
                                        </p:cTn>
                                        <p:tgtEl>
                                          <p:spTgt spid="55"/>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56"/>
                                        </p:tgtEl>
                                      </p:cBhvr>
                                    </p:animEffect>
                                    <p:set>
                                      <p:cBhvr>
                                        <p:cTn id="187" dur="1" fill="hold">
                                          <p:stCondLst>
                                            <p:cond delay="499"/>
                                          </p:stCondLst>
                                        </p:cTn>
                                        <p:tgtEl>
                                          <p:spTgt spid="56"/>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63"/>
                                        </p:tgtEl>
                                      </p:cBhvr>
                                    </p:animEffect>
                                    <p:set>
                                      <p:cBhvr>
                                        <p:cTn id="190" dur="1" fill="hold">
                                          <p:stCondLst>
                                            <p:cond delay="499"/>
                                          </p:stCondLst>
                                        </p:cTn>
                                        <p:tgtEl>
                                          <p:spTgt spid="63"/>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57"/>
                                        </p:tgtEl>
                                      </p:cBhvr>
                                    </p:animEffect>
                                    <p:set>
                                      <p:cBhvr>
                                        <p:cTn id="193" dur="1" fill="hold">
                                          <p:stCondLst>
                                            <p:cond delay="499"/>
                                          </p:stCondLst>
                                        </p:cTn>
                                        <p:tgtEl>
                                          <p:spTgt spid="57"/>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500"/>
                                        <p:tgtEl>
                                          <p:spTgt spid="70"/>
                                        </p:tgtEl>
                                      </p:cBhvr>
                                    </p:animEffect>
                                    <p:set>
                                      <p:cBhvr>
                                        <p:cTn id="196" dur="1" fill="hold">
                                          <p:stCondLst>
                                            <p:cond delay="499"/>
                                          </p:stCondLst>
                                        </p:cTn>
                                        <p:tgtEl>
                                          <p:spTgt spid="70"/>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64"/>
                                        </p:tgtEl>
                                      </p:cBhvr>
                                    </p:animEffect>
                                    <p:set>
                                      <p:cBhvr>
                                        <p:cTn id="199" dur="1" fill="hold">
                                          <p:stCondLst>
                                            <p:cond delay="499"/>
                                          </p:stCondLst>
                                        </p:cTn>
                                        <p:tgtEl>
                                          <p:spTgt spid="64"/>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77"/>
                                        </p:tgtEl>
                                      </p:cBhvr>
                                    </p:animEffect>
                                    <p:set>
                                      <p:cBhvr>
                                        <p:cTn id="202" dur="1" fill="hold">
                                          <p:stCondLst>
                                            <p:cond delay="499"/>
                                          </p:stCondLst>
                                        </p:cTn>
                                        <p:tgtEl>
                                          <p:spTgt spid="77"/>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58"/>
                                        </p:tgtEl>
                                      </p:cBhvr>
                                    </p:animEffect>
                                    <p:set>
                                      <p:cBhvr>
                                        <p:cTn id="205" dur="1" fill="hold">
                                          <p:stCondLst>
                                            <p:cond delay="499"/>
                                          </p:stCondLst>
                                        </p:cTn>
                                        <p:tgtEl>
                                          <p:spTgt spid="58"/>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71"/>
                                        </p:tgtEl>
                                      </p:cBhvr>
                                    </p:animEffect>
                                    <p:set>
                                      <p:cBhvr>
                                        <p:cTn id="208" dur="1" fill="hold">
                                          <p:stCondLst>
                                            <p:cond delay="499"/>
                                          </p:stCondLst>
                                        </p:cTn>
                                        <p:tgtEl>
                                          <p:spTgt spid="71"/>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500"/>
                                        <p:tgtEl>
                                          <p:spTgt spid="65"/>
                                        </p:tgtEl>
                                      </p:cBhvr>
                                    </p:animEffect>
                                    <p:set>
                                      <p:cBhvr>
                                        <p:cTn id="211" dur="1" fill="hold">
                                          <p:stCondLst>
                                            <p:cond delay="499"/>
                                          </p:stCondLst>
                                        </p:cTn>
                                        <p:tgtEl>
                                          <p:spTgt spid="65"/>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500"/>
                                        <p:tgtEl>
                                          <p:spTgt spid="78"/>
                                        </p:tgtEl>
                                      </p:cBhvr>
                                    </p:animEffect>
                                    <p:set>
                                      <p:cBhvr>
                                        <p:cTn id="214" dur="1" fill="hold">
                                          <p:stCondLst>
                                            <p:cond delay="499"/>
                                          </p:stCondLst>
                                        </p:cTn>
                                        <p:tgtEl>
                                          <p:spTgt spid="78"/>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500"/>
                                        <p:tgtEl>
                                          <p:spTgt spid="59"/>
                                        </p:tgtEl>
                                      </p:cBhvr>
                                    </p:animEffect>
                                    <p:set>
                                      <p:cBhvr>
                                        <p:cTn id="217" dur="1" fill="hold">
                                          <p:stCondLst>
                                            <p:cond delay="499"/>
                                          </p:stCondLst>
                                        </p:cTn>
                                        <p:tgtEl>
                                          <p:spTgt spid="59"/>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500"/>
                                        <p:tgtEl>
                                          <p:spTgt spid="72"/>
                                        </p:tgtEl>
                                      </p:cBhvr>
                                    </p:animEffect>
                                    <p:set>
                                      <p:cBhvr>
                                        <p:cTn id="220" dur="1" fill="hold">
                                          <p:stCondLst>
                                            <p:cond delay="499"/>
                                          </p:stCondLst>
                                        </p:cTn>
                                        <p:tgtEl>
                                          <p:spTgt spid="72"/>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66"/>
                                        </p:tgtEl>
                                      </p:cBhvr>
                                    </p:animEffect>
                                    <p:set>
                                      <p:cBhvr>
                                        <p:cTn id="223" dur="1" fill="hold">
                                          <p:stCondLst>
                                            <p:cond delay="499"/>
                                          </p:stCondLst>
                                        </p:cTn>
                                        <p:tgtEl>
                                          <p:spTgt spid="66"/>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500"/>
                                        <p:tgtEl>
                                          <p:spTgt spid="79"/>
                                        </p:tgtEl>
                                      </p:cBhvr>
                                    </p:animEffect>
                                    <p:set>
                                      <p:cBhvr>
                                        <p:cTn id="226" dur="1" fill="hold">
                                          <p:stCondLst>
                                            <p:cond delay="499"/>
                                          </p:stCondLst>
                                        </p:cTn>
                                        <p:tgtEl>
                                          <p:spTgt spid="79"/>
                                        </p:tgtEl>
                                        <p:attrNameLst>
                                          <p:attrName>style.visibility</p:attrName>
                                        </p:attrNameLst>
                                      </p:cBhvr>
                                      <p:to>
                                        <p:strVal val="hidden"/>
                                      </p:to>
                                    </p:set>
                                  </p:childTnLst>
                                </p:cTn>
                              </p:par>
                              <p:par>
                                <p:cTn id="227" presetID="10" presetClass="exit" presetSubtype="0" fill="hold" grpId="1" nodeType="withEffect">
                                  <p:stCondLst>
                                    <p:cond delay="0"/>
                                  </p:stCondLst>
                                  <p:childTnLst>
                                    <p:animEffect transition="out" filter="fade">
                                      <p:cBhvr>
                                        <p:cTn id="228" dur="500"/>
                                        <p:tgtEl>
                                          <p:spTgt spid="60"/>
                                        </p:tgtEl>
                                      </p:cBhvr>
                                    </p:animEffect>
                                    <p:set>
                                      <p:cBhvr>
                                        <p:cTn id="229" dur="1" fill="hold">
                                          <p:stCondLst>
                                            <p:cond delay="499"/>
                                          </p:stCondLst>
                                        </p:cTn>
                                        <p:tgtEl>
                                          <p:spTgt spid="60"/>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500"/>
                                        <p:tgtEl>
                                          <p:spTgt spid="73"/>
                                        </p:tgtEl>
                                      </p:cBhvr>
                                    </p:animEffect>
                                    <p:set>
                                      <p:cBhvr>
                                        <p:cTn id="232" dur="1" fill="hold">
                                          <p:stCondLst>
                                            <p:cond delay="499"/>
                                          </p:stCondLst>
                                        </p:cTn>
                                        <p:tgtEl>
                                          <p:spTgt spid="73"/>
                                        </p:tgtEl>
                                        <p:attrNameLst>
                                          <p:attrName>style.visibility</p:attrName>
                                        </p:attrNameLst>
                                      </p:cBhvr>
                                      <p:to>
                                        <p:strVal val="hidden"/>
                                      </p:to>
                                    </p:set>
                                  </p:childTnLst>
                                </p:cTn>
                              </p:par>
                              <p:par>
                                <p:cTn id="233" presetID="10" presetClass="exit" presetSubtype="0" fill="hold" grpId="1" nodeType="withEffect">
                                  <p:stCondLst>
                                    <p:cond delay="0"/>
                                  </p:stCondLst>
                                  <p:childTnLst>
                                    <p:animEffect transition="out" filter="fade">
                                      <p:cBhvr>
                                        <p:cTn id="234" dur="500"/>
                                        <p:tgtEl>
                                          <p:spTgt spid="67"/>
                                        </p:tgtEl>
                                      </p:cBhvr>
                                    </p:animEffect>
                                    <p:set>
                                      <p:cBhvr>
                                        <p:cTn id="235" dur="1" fill="hold">
                                          <p:stCondLst>
                                            <p:cond delay="499"/>
                                          </p:stCondLst>
                                        </p:cTn>
                                        <p:tgtEl>
                                          <p:spTgt spid="67"/>
                                        </p:tgtEl>
                                        <p:attrNameLst>
                                          <p:attrName>style.visibility</p:attrName>
                                        </p:attrNameLst>
                                      </p:cBhvr>
                                      <p:to>
                                        <p:strVal val="hidden"/>
                                      </p:to>
                                    </p:set>
                                  </p:childTnLst>
                                </p:cTn>
                              </p:par>
                              <p:par>
                                <p:cTn id="236" presetID="10" presetClass="exit" presetSubtype="0" fill="hold" grpId="1" nodeType="withEffect">
                                  <p:stCondLst>
                                    <p:cond delay="0"/>
                                  </p:stCondLst>
                                  <p:childTnLst>
                                    <p:animEffect transition="out" filter="fade">
                                      <p:cBhvr>
                                        <p:cTn id="237" dur="500"/>
                                        <p:tgtEl>
                                          <p:spTgt spid="80"/>
                                        </p:tgtEl>
                                      </p:cBhvr>
                                    </p:animEffect>
                                    <p:set>
                                      <p:cBhvr>
                                        <p:cTn id="238" dur="1" fill="hold">
                                          <p:stCondLst>
                                            <p:cond delay="499"/>
                                          </p:stCondLst>
                                        </p:cTn>
                                        <p:tgtEl>
                                          <p:spTgt spid="80"/>
                                        </p:tgtEl>
                                        <p:attrNameLst>
                                          <p:attrName>style.visibility</p:attrName>
                                        </p:attrNameLst>
                                      </p:cBhvr>
                                      <p:to>
                                        <p:strVal val="hidden"/>
                                      </p:to>
                                    </p:set>
                                  </p:childTnLst>
                                </p:cTn>
                              </p:par>
                              <p:par>
                                <p:cTn id="239" presetID="10" presetClass="exit" presetSubtype="0" fill="hold" grpId="1" nodeType="withEffect">
                                  <p:stCondLst>
                                    <p:cond delay="0"/>
                                  </p:stCondLst>
                                  <p:childTnLst>
                                    <p:animEffect transition="out" filter="fade">
                                      <p:cBhvr>
                                        <p:cTn id="240" dur="500"/>
                                        <p:tgtEl>
                                          <p:spTgt spid="61"/>
                                        </p:tgtEl>
                                      </p:cBhvr>
                                    </p:animEffect>
                                    <p:set>
                                      <p:cBhvr>
                                        <p:cTn id="241" dur="1" fill="hold">
                                          <p:stCondLst>
                                            <p:cond delay="499"/>
                                          </p:stCondLst>
                                        </p:cTn>
                                        <p:tgtEl>
                                          <p:spTgt spid="61"/>
                                        </p:tgtEl>
                                        <p:attrNameLst>
                                          <p:attrName>style.visibility</p:attrName>
                                        </p:attrNameLst>
                                      </p:cBhvr>
                                      <p:to>
                                        <p:strVal val="hidden"/>
                                      </p:to>
                                    </p:set>
                                  </p:childTnLst>
                                </p:cTn>
                              </p:par>
                              <p:par>
                                <p:cTn id="242" presetID="10" presetClass="exit" presetSubtype="0" fill="hold" grpId="1" nodeType="withEffect">
                                  <p:stCondLst>
                                    <p:cond delay="0"/>
                                  </p:stCondLst>
                                  <p:childTnLst>
                                    <p:animEffect transition="out" filter="fade">
                                      <p:cBhvr>
                                        <p:cTn id="243" dur="500"/>
                                        <p:tgtEl>
                                          <p:spTgt spid="74"/>
                                        </p:tgtEl>
                                      </p:cBhvr>
                                    </p:animEffect>
                                    <p:set>
                                      <p:cBhvr>
                                        <p:cTn id="244" dur="1" fill="hold">
                                          <p:stCondLst>
                                            <p:cond delay="499"/>
                                          </p:stCondLst>
                                        </p:cTn>
                                        <p:tgtEl>
                                          <p:spTgt spid="74"/>
                                        </p:tgtEl>
                                        <p:attrNameLst>
                                          <p:attrName>style.visibility</p:attrName>
                                        </p:attrNameLst>
                                      </p:cBhvr>
                                      <p:to>
                                        <p:strVal val="hidden"/>
                                      </p:to>
                                    </p:set>
                                  </p:childTnLst>
                                </p:cTn>
                              </p:par>
                              <p:par>
                                <p:cTn id="245" presetID="10" presetClass="exit" presetSubtype="0" fill="hold" grpId="1" nodeType="withEffect">
                                  <p:stCondLst>
                                    <p:cond delay="0"/>
                                  </p:stCondLst>
                                  <p:childTnLst>
                                    <p:animEffect transition="out" filter="fade">
                                      <p:cBhvr>
                                        <p:cTn id="246" dur="500"/>
                                        <p:tgtEl>
                                          <p:spTgt spid="68"/>
                                        </p:tgtEl>
                                      </p:cBhvr>
                                    </p:animEffect>
                                    <p:set>
                                      <p:cBhvr>
                                        <p:cTn id="247" dur="1" fill="hold">
                                          <p:stCondLst>
                                            <p:cond delay="499"/>
                                          </p:stCondLst>
                                        </p:cTn>
                                        <p:tgtEl>
                                          <p:spTgt spid="68"/>
                                        </p:tgtEl>
                                        <p:attrNameLst>
                                          <p:attrName>style.visibility</p:attrName>
                                        </p:attrNameLst>
                                      </p:cBhvr>
                                      <p:to>
                                        <p:strVal val="hidden"/>
                                      </p:to>
                                    </p:set>
                                  </p:childTnLst>
                                </p:cTn>
                              </p:par>
                              <p:par>
                                <p:cTn id="248" presetID="10" presetClass="exit" presetSubtype="0" fill="hold" grpId="1" nodeType="withEffect">
                                  <p:stCondLst>
                                    <p:cond delay="0"/>
                                  </p:stCondLst>
                                  <p:childTnLst>
                                    <p:animEffect transition="out" filter="fade">
                                      <p:cBhvr>
                                        <p:cTn id="249" dur="500"/>
                                        <p:tgtEl>
                                          <p:spTgt spid="81"/>
                                        </p:tgtEl>
                                      </p:cBhvr>
                                    </p:animEffect>
                                    <p:set>
                                      <p:cBhvr>
                                        <p:cTn id="250" dur="1" fill="hold">
                                          <p:stCondLst>
                                            <p:cond delay="499"/>
                                          </p:stCondLst>
                                        </p:cTn>
                                        <p:tgtEl>
                                          <p:spTgt spid="81"/>
                                        </p:tgtEl>
                                        <p:attrNameLst>
                                          <p:attrName>style.visibility</p:attrName>
                                        </p:attrNameLst>
                                      </p:cBhvr>
                                      <p:to>
                                        <p:strVal val="hidden"/>
                                      </p:to>
                                    </p:set>
                                  </p:childTnLst>
                                </p:cTn>
                              </p:par>
                              <p:par>
                                <p:cTn id="251" presetID="10" presetClass="exit" presetSubtype="0" fill="hold" grpId="1" nodeType="withEffect">
                                  <p:stCondLst>
                                    <p:cond delay="0"/>
                                  </p:stCondLst>
                                  <p:childTnLst>
                                    <p:animEffect transition="out" filter="fade">
                                      <p:cBhvr>
                                        <p:cTn id="252" dur="500"/>
                                        <p:tgtEl>
                                          <p:spTgt spid="62"/>
                                        </p:tgtEl>
                                      </p:cBhvr>
                                    </p:animEffect>
                                    <p:set>
                                      <p:cBhvr>
                                        <p:cTn id="253" dur="1" fill="hold">
                                          <p:stCondLst>
                                            <p:cond delay="499"/>
                                          </p:stCondLst>
                                        </p:cTn>
                                        <p:tgtEl>
                                          <p:spTgt spid="62"/>
                                        </p:tgtEl>
                                        <p:attrNameLst>
                                          <p:attrName>style.visibility</p:attrName>
                                        </p:attrNameLst>
                                      </p:cBhvr>
                                      <p:to>
                                        <p:strVal val="hidden"/>
                                      </p:to>
                                    </p:set>
                                  </p:childTnLst>
                                </p:cTn>
                              </p:par>
                              <p:par>
                                <p:cTn id="254" presetID="10" presetClass="exit" presetSubtype="0" fill="hold" grpId="1" nodeType="withEffect">
                                  <p:stCondLst>
                                    <p:cond delay="0"/>
                                  </p:stCondLst>
                                  <p:childTnLst>
                                    <p:animEffect transition="out" filter="fade">
                                      <p:cBhvr>
                                        <p:cTn id="255" dur="500"/>
                                        <p:tgtEl>
                                          <p:spTgt spid="75"/>
                                        </p:tgtEl>
                                      </p:cBhvr>
                                    </p:animEffect>
                                    <p:set>
                                      <p:cBhvr>
                                        <p:cTn id="256" dur="1" fill="hold">
                                          <p:stCondLst>
                                            <p:cond delay="499"/>
                                          </p:stCondLst>
                                        </p:cTn>
                                        <p:tgtEl>
                                          <p:spTgt spid="75"/>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69"/>
                                        </p:tgtEl>
                                      </p:cBhvr>
                                    </p:animEffect>
                                    <p:set>
                                      <p:cBhvr>
                                        <p:cTn id="259" dur="1" fill="hold">
                                          <p:stCondLst>
                                            <p:cond delay="499"/>
                                          </p:stCondLst>
                                        </p:cTn>
                                        <p:tgtEl>
                                          <p:spTgt spid="69"/>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82"/>
                                        </p:tgtEl>
                                      </p:cBhvr>
                                    </p:animEffect>
                                    <p:set>
                                      <p:cBhvr>
                                        <p:cTn id="262" dur="1" fill="hold">
                                          <p:stCondLst>
                                            <p:cond delay="499"/>
                                          </p:stCondLst>
                                        </p:cTn>
                                        <p:tgtEl>
                                          <p:spTgt spid="82"/>
                                        </p:tgtEl>
                                        <p:attrNameLst>
                                          <p:attrName>style.visibility</p:attrName>
                                        </p:attrNameLst>
                                      </p:cBhvr>
                                      <p:to>
                                        <p:strVal val="hidden"/>
                                      </p:to>
                                    </p:set>
                                  </p:childTnLst>
                                </p:cTn>
                              </p:par>
                              <p:par>
                                <p:cTn id="263" presetID="10" presetClass="exit" presetSubtype="0" fill="hold" grpId="1" nodeType="withEffect">
                                  <p:stCondLst>
                                    <p:cond delay="0"/>
                                  </p:stCondLst>
                                  <p:childTnLst>
                                    <p:animEffect transition="out" filter="fade">
                                      <p:cBhvr>
                                        <p:cTn id="264" dur="500"/>
                                        <p:tgtEl>
                                          <p:spTgt spid="76"/>
                                        </p:tgtEl>
                                      </p:cBhvr>
                                    </p:animEffect>
                                    <p:set>
                                      <p:cBhvr>
                                        <p:cTn id="265" dur="1" fill="hold">
                                          <p:stCondLst>
                                            <p:cond delay="499"/>
                                          </p:stCondLst>
                                        </p:cTn>
                                        <p:tgtEl>
                                          <p:spTgt spid="76"/>
                                        </p:tgtEl>
                                        <p:attrNameLst>
                                          <p:attrName>style.visibility</p:attrName>
                                        </p:attrNameLst>
                                      </p:cBhvr>
                                      <p:to>
                                        <p:strVal val="hidden"/>
                                      </p:to>
                                    </p:set>
                                  </p:childTnLst>
                                </p:cTn>
                              </p:par>
                              <p:par>
                                <p:cTn id="266" presetID="10" presetClass="exit" presetSubtype="0" fill="hold" grpId="1" nodeType="withEffect">
                                  <p:stCondLst>
                                    <p:cond delay="0"/>
                                  </p:stCondLst>
                                  <p:childTnLst>
                                    <p:animEffect transition="out" filter="fade">
                                      <p:cBhvr>
                                        <p:cTn id="267" dur="500"/>
                                        <p:tgtEl>
                                          <p:spTgt spid="83"/>
                                        </p:tgtEl>
                                      </p:cBhvr>
                                    </p:animEffect>
                                    <p:set>
                                      <p:cBhvr>
                                        <p:cTn id="268" dur="1" fill="hold">
                                          <p:stCondLst>
                                            <p:cond delay="499"/>
                                          </p:stCondLst>
                                        </p:cTn>
                                        <p:tgtEl>
                                          <p:spTgt spid="83"/>
                                        </p:tgtEl>
                                        <p:attrNameLst>
                                          <p:attrName>style.visibility</p:attrName>
                                        </p:attrNameLst>
                                      </p:cBhvr>
                                      <p:to>
                                        <p:strVal val="hidden"/>
                                      </p:to>
                                    </p:set>
                                  </p:childTnLst>
                                </p:cTn>
                              </p:par>
                              <p:par>
                                <p:cTn id="269" presetID="10" presetClass="exit" presetSubtype="0" fill="hold" grpId="5" nodeType="withEffect">
                                  <p:stCondLst>
                                    <p:cond delay="0"/>
                                  </p:stCondLst>
                                  <p:childTnLst>
                                    <p:animEffect transition="out" filter="fade">
                                      <p:cBhvr>
                                        <p:cTn id="270" dur="500"/>
                                        <p:tgtEl>
                                          <p:spTgt spid="87"/>
                                        </p:tgtEl>
                                      </p:cBhvr>
                                    </p:animEffect>
                                    <p:set>
                                      <p:cBhvr>
                                        <p:cTn id="271" dur="1" fill="hold">
                                          <p:stCondLst>
                                            <p:cond delay="499"/>
                                          </p:stCondLst>
                                        </p:cTn>
                                        <p:tgtEl>
                                          <p:spTgt spid="87"/>
                                        </p:tgtEl>
                                        <p:attrNameLst>
                                          <p:attrName>style.visibility</p:attrName>
                                        </p:attrNameLst>
                                      </p:cBhvr>
                                      <p:to>
                                        <p:strVal val="hidden"/>
                                      </p:to>
                                    </p:set>
                                  </p:childTnLst>
                                </p:cTn>
                              </p:par>
                              <p:par>
                                <p:cTn id="272" presetID="10" presetClass="entr" presetSubtype="0" fill="hold" nodeType="withEffect">
                                  <p:stCondLst>
                                    <p:cond delay="0"/>
                                  </p:stCondLst>
                                  <p:childTnLst>
                                    <p:set>
                                      <p:cBhvr>
                                        <p:cTn id="273" dur="1" fill="hold">
                                          <p:stCondLst>
                                            <p:cond delay="0"/>
                                          </p:stCondLst>
                                        </p:cTn>
                                        <p:tgtEl>
                                          <p:spTgt spid="18"/>
                                        </p:tgtEl>
                                        <p:attrNameLst>
                                          <p:attrName>style.visibility</p:attrName>
                                        </p:attrNameLst>
                                      </p:cBhvr>
                                      <p:to>
                                        <p:strVal val="visible"/>
                                      </p:to>
                                    </p:set>
                                    <p:animEffect transition="in" filter="fade">
                                      <p:cBhvr>
                                        <p:cTn id="274" dur="750"/>
                                        <p:tgtEl>
                                          <p:spTgt spid="18"/>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20"/>
                                        </p:tgtEl>
                                        <p:attrNameLst>
                                          <p:attrName>style.visibility</p:attrName>
                                        </p:attrNameLst>
                                      </p:cBhvr>
                                      <p:to>
                                        <p:strVal val="visible"/>
                                      </p:to>
                                    </p:set>
                                    <p:animEffect transition="in" filter="fade">
                                      <p:cBhvr>
                                        <p:cTn id="277" dur="750"/>
                                        <p:tgtEl>
                                          <p:spTgt spid="20"/>
                                        </p:tgtEl>
                                      </p:cBhvr>
                                    </p:animEffect>
                                  </p:childTnLst>
                                </p:cTn>
                              </p:par>
                              <p:par>
                                <p:cTn id="278" presetID="10" presetClass="entr" presetSubtype="0" fill="hold" grpId="0" nodeType="withEffect">
                                  <p:stCondLst>
                                    <p:cond delay="100"/>
                                  </p:stCondLst>
                                  <p:childTnLst>
                                    <p:set>
                                      <p:cBhvr>
                                        <p:cTn id="279" dur="1" fill="hold">
                                          <p:stCondLst>
                                            <p:cond delay="0"/>
                                          </p:stCondLst>
                                        </p:cTn>
                                        <p:tgtEl>
                                          <p:spTgt spid="27"/>
                                        </p:tgtEl>
                                        <p:attrNameLst>
                                          <p:attrName>style.visibility</p:attrName>
                                        </p:attrNameLst>
                                      </p:cBhvr>
                                      <p:to>
                                        <p:strVal val="visible"/>
                                      </p:to>
                                    </p:set>
                                    <p:animEffect transition="in" filter="fade">
                                      <p:cBhvr>
                                        <p:cTn id="280" dur="750"/>
                                        <p:tgtEl>
                                          <p:spTgt spid="27"/>
                                        </p:tgtEl>
                                      </p:cBhvr>
                                    </p:animEffect>
                                  </p:childTnLst>
                                </p:cTn>
                              </p:par>
                              <p:par>
                                <p:cTn id="281" presetID="10" presetClass="entr" presetSubtype="0" fill="hold" grpId="0" nodeType="withEffect">
                                  <p:stCondLst>
                                    <p:cond delay="200"/>
                                  </p:stCondLst>
                                  <p:childTnLst>
                                    <p:set>
                                      <p:cBhvr>
                                        <p:cTn id="282" dur="1" fill="hold">
                                          <p:stCondLst>
                                            <p:cond delay="0"/>
                                          </p:stCondLst>
                                        </p:cTn>
                                        <p:tgtEl>
                                          <p:spTgt spid="21"/>
                                        </p:tgtEl>
                                        <p:attrNameLst>
                                          <p:attrName>style.visibility</p:attrName>
                                        </p:attrNameLst>
                                      </p:cBhvr>
                                      <p:to>
                                        <p:strVal val="visible"/>
                                      </p:to>
                                    </p:set>
                                    <p:animEffect transition="in" filter="fade">
                                      <p:cBhvr>
                                        <p:cTn id="283" dur="750"/>
                                        <p:tgtEl>
                                          <p:spTgt spid="21"/>
                                        </p:tgtEl>
                                      </p:cBhvr>
                                    </p:animEffect>
                                  </p:childTnLst>
                                </p:cTn>
                              </p:par>
                              <p:par>
                                <p:cTn id="284" presetID="10" presetClass="entr" presetSubtype="0" fill="hold" grpId="0" nodeType="withEffect">
                                  <p:stCondLst>
                                    <p:cond delay="300"/>
                                  </p:stCondLst>
                                  <p:childTnLst>
                                    <p:set>
                                      <p:cBhvr>
                                        <p:cTn id="285" dur="1" fill="hold">
                                          <p:stCondLst>
                                            <p:cond delay="0"/>
                                          </p:stCondLst>
                                        </p:cTn>
                                        <p:tgtEl>
                                          <p:spTgt spid="34"/>
                                        </p:tgtEl>
                                        <p:attrNameLst>
                                          <p:attrName>style.visibility</p:attrName>
                                        </p:attrNameLst>
                                      </p:cBhvr>
                                      <p:to>
                                        <p:strVal val="visible"/>
                                      </p:to>
                                    </p:set>
                                    <p:animEffect transition="in" filter="fade">
                                      <p:cBhvr>
                                        <p:cTn id="286" dur="750"/>
                                        <p:tgtEl>
                                          <p:spTgt spid="34"/>
                                        </p:tgtEl>
                                      </p:cBhvr>
                                    </p:animEffect>
                                  </p:childTnLst>
                                </p:cTn>
                              </p:par>
                              <p:par>
                                <p:cTn id="287" presetID="10" presetClass="entr" presetSubtype="0" fill="hold" grpId="0" nodeType="withEffect">
                                  <p:stCondLst>
                                    <p:cond delay="400"/>
                                  </p:stCondLst>
                                  <p:childTnLst>
                                    <p:set>
                                      <p:cBhvr>
                                        <p:cTn id="288" dur="1" fill="hold">
                                          <p:stCondLst>
                                            <p:cond delay="0"/>
                                          </p:stCondLst>
                                        </p:cTn>
                                        <p:tgtEl>
                                          <p:spTgt spid="28"/>
                                        </p:tgtEl>
                                        <p:attrNameLst>
                                          <p:attrName>style.visibility</p:attrName>
                                        </p:attrNameLst>
                                      </p:cBhvr>
                                      <p:to>
                                        <p:strVal val="visible"/>
                                      </p:to>
                                    </p:set>
                                    <p:animEffect transition="in" filter="fade">
                                      <p:cBhvr>
                                        <p:cTn id="289" dur="750"/>
                                        <p:tgtEl>
                                          <p:spTgt spid="28"/>
                                        </p:tgtEl>
                                      </p:cBhvr>
                                    </p:animEffect>
                                  </p:childTnLst>
                                </p:cTn>
                              </p:par>
                              <p:par>
                                <p:cTn id="290" presetID="10" presetClass="entr" presetSubtype="0" fill="hold" grpId="0" nodeType="withEffect">
                                  <p:stCondLst>
                                    <p:cond delay="500"/>
                                  </p:stCondLst>
                                  <p:childTnLst>
                                    <p:set>
                                      <p:cBhvr>
                                        <p:cTn id="291" dur="1" fill="hold">
                                          <p:stCondLst>
                                            <p:cond delay="0"/>
                                          </p:stCondLst>
                                        </p:cTn>
                                        <p:tgtEl>
                                          <p:spTgt spid="41"/>
                                        </p:tgtEl>
                                        <p:attrNameLst>
                                          <p:attrName>style.visibility</p:attrName>
                                        </p:attrNameLst>
                                      </p:cBhvr>
                                      <p:to>
                                        <p:strVal val="visible"/>
                                      </p:to>
                                    </p:set>
                                    <p:animEffect transition="in" filter="fade">
                                      <p:cBhvr>
                                        <p:cTn id="292" dur="750"/>
                                        <p:tgtEl>
                                          <p:spTgt spid="41"/>
                                        </p:tgtEl>
                                      </p:cBhvr>
                                    </p:animEffect>
                                  </p:childTnLst>
                                </p:cTn>
                              </p:par>
                              <p:par>
                                <p:cTn id="293" presetID="10" presetClass="entr" presetSubtype="0" fill="hold" grpId="0" nodeType="withEffect">
                                  <p:stCondLst>
                                    <p:cond delay="600"/>
                                  </p:stCondLst>
                                  <p:childTnLst>
                                    <p:set>
                                      <p:cBhvr>
                                        <p:cTn id="294" dur="1" fill="hold">
                                          <p:stCondLst>
                                            <p:cond delay="0"/>
                                          </p:stCondLst>
                                        </p:cTn>
                                        <p:tgtEl>
                                          <p:spTgt spid="22"/>
                                        </p:tgtEl>
                                        <p:attrNameLst>
                                          <p:attrName>style.visibility</p:attrName>
                                        </p:attrNameLst>
                                      </p:cBhvr>
                                      <p:to>
                                        <p:strVal val="visible"/>
                                      </p:to>
                                    </p:set>
                                    <p:animEffect transition="in" filter="fade">
                                      <p:cBhvr>
                                        <p:cTn id="295" dur="750"/>
                                        <p:tgtEl>
                                          <p:spTgt spid="22"/>
                                        </p:tgtEl>
                                      </p:cBhvr>
                                    </p:animEffect>
                                  </p:childTnLst>
                                </p:cTn>
                              </p:par>
                              <p:par>
                                <p:cTn id="296" presetID="10" presetClass="entr" presetSubtype="0" fill="hold" grpId="0" nodeType="withEffect">
                                  <p:stCondLst>
                                    <p:cond delay="700"/>
                                  </p:stCondLst>
                                  <p:childTnLst>
                                    <p:set>
                                      <p:cBhvr>
                                        <p:cTn id="297" dur="1" fill="hold">
                                          <p:stCondLst>
                                            <p:cond delay="0"/>
                                          </p:stCondLst>
                                        </p:cTn>
                                        <p:tgtEl>
                                          <p:spTgt spid="35"/>
                                        </p:tgtEl>
                                        <p:attrNameLst>
                                          <p:attrName>style.visibility</p:attrName>
                                        </p:attrNameLst>
                                      </p:cBhvr>
                                      <p:to>
                                        <p:strVal val="visible"/>
                                      </p:to>
                                    </p:set>
                                    <p:animEffect transition="in" filter="fade">
                                      <p:cBhvr>
                                        <p:cTn id="298" dur="750"/>
                                        <p:tgtEl>
                                          <p:spTgt spid="35"/>
                                        </p:tgtEl>
                                      </p:cBhvr>
                                    </p:animEffect>
                                  </p:childTnLst>
                                </p:cTn>
                              </p:par>
                              <p:par>
                                <p:cTn id="299" presetID="10" presetClass="entr" presetSubtype="0" fill="hold" grpId="0" nodeType="withEffect">
                                  <p:stCondLst>
                                    <p:cond delay="800"/>
                                  </p:stCondLst>
                                  <p:childTnLst>
                                    <p:set>
                                      <p:cBhvr>
                                        <p:cTn id="300" dur="1" fill="hold">
                                          <p:stCondLst>
                                            <p:cond delay="0"/>
                                          </p:stCondLst>
                                        </p:cTn>
                                        <p:tgtEl>
                                          <p:spTgt spid="29"/>
                                        </p:tgtEl>
                                        <p:attrNameLst>
                                          <p:attrName>style.visibility</p:attrName>
                                        </p:attrNameLst>
                                      </p:cBhvr>
                                      <p:to>
                                        <p:strVal val="visible"/>
                                      </p:to>
                                    </p:set>
                                    <p:animEffect transition="in" filter="fade">
                                      <p:cBhvr>
                                        <p:cTn id="301" dur="750"/>
                                        <p:tgtEl>
                                          <p:spTgt spid="29"/>
                                        </p:tgtEl>
                                      </p:cBhvr>
                                    </p:animEffect>
                                  </p:childTnLst>
                                </p:cTn>
                              </p:par>
                              <p:par>
                                <p:cTn id="302" presetID="10" presetClass="entr" presetSubtype="0" fill="hold" grpId="0" nodeType="withEffect">
                                  <p:stCondLst>
                                    <p:cond delay="900"/>
                                  </p:stCondLst>
                                  <p:childTnLst>
                                    <p:set>
                                      <p:cBhvr>
                                        <p:cTn id="303" dur="1" fill="hold">
                                          <p:stCondLst>
                                            <p:cond delay="0"/>
                                          </p:stCondLst>
                                        </p:cTn>
                                        <p:tgtEl>
                                          <p:spTgt spid="42"/>
                                        </p:tgtEl>
                                        <p:attrNameLst>
                                          <p:attrName>style.visibility</p:attrName>
                                        </p:attrNameLst>
                                      </p:cBhvr>
                                      <p:to>
                                        <p:strVal val="visible"/>
                                      </p:to>
                                    </p:set>
                                    <p:animEffect transition="in" filter="fade">
                                      <p:cBhvr>
                                        <p:cTn id="304" dur="750"/>
                                        <p:tgtEl>
                                          <p:spTgt spid="42"/>
                                        </p:tgtEl>
                                      </p:cBhvr>
                                    </p:animEffect>
                                  </p:childTnLst>
                                </p:cTn>
                              </p:par>
                              <p:par>
                                <p:cTn id="305" presetID="10" presetClass="entr" presetSubtype="0" fill="hold" grpId="0" nodeType="withEffect">
                                  <p:stCondLst>
                                    <p:cond delay="1000"/>
                                  </p:stCondLst>
                                  <p:childTnLst>
                                    <p:set>
                                      <p:cBhvr>
                                        <p:cTn id="306" dur="1" fill="hold">
                                          <p:stCondLst>
                                            <p:cond delay="0"/>
                                          </p:stCondLst>
                                        </p:cTn>
                                        <p:tgtEl>
                                          <p:spTgt spid="23"/>
                                        </p:tgtEl>
                                        <p:attrNameLst>
                                          <p:attrName>style.visibility</p:attrName>
                                        </p:attrNameLst>
                                      </p:cBhvr>
                                      <p:to>
                                        <p:strVal val="visible"/>
                                      </p:to>
                                    </p:set>
                                    <p:animEffect transition="in" filter="fade">
                                      <p:cBhvr>
                                        <p:cTn id="307" dur="750"/>
                                        <p:tgtEl>
                                          <p:spTgt spid="23"/>
                                        </p:tgtEl>
                                      </p:cBhvr>
                                    </p:animEffect>
                                  </p:childTnLst>
                                </p:cTn>
                              </p:par>
                              <p:par>
                                <p:cTn id="308" presetID="10" presetClass="entr" presetSubtype="0" fill="hold" grpId="0" nodeType="withEffect">
                                  <p:stCondLst>
                                    <p:cond delay="1100"/>
                                  </p:stCondLst>
                                  <p:childTnLst>
                                    <p:set>
                                      <p:cBhvr>
                                        <p:cTn id="309" dur="1" fill="hold">
                                          <p:stCondLst>
                                            <p:cond delay="0"/>
                                          </p:stCondLst>
                                        </p:cTn>
                                        <p:tgtEl>
                                          <p:spTgt spid="36"/>
                                        </p:tgtEl>
                                        <p:attrNameLst>
                                          <p:attrName>style.visibility</p:attrName>
                                        </p:attrNameLst>
                                      </p:cBhvr>
                                      <p:to>
                                        <p:strVal val="visible"/>
                                      </p:to>
                                    </p:set>
                                    <p:animEffect transition="in" filter="fade">
                                      <p:cBhvr>
                                        <p:cTn id="310" dur="750"/>
                                        <p:tgtEl>
                                          <p:spTgt spid="36"/>
                                        </p:tgtEl>
                                      </p:cBhvr>
                                    </p:animEffect>
                                  </p:childTnLst>
                                </p:cTn>
                              </p:par>
                              <p:par>
                                <p:cTn id="311" presetID="10" presetClass="entr" presetSubtype="0" fill="hold" grpId="0" nodeType="withEffect">
                                  <p:stCondLst>
                                    <p:cond delay="1200"/>
                                  </p:stCondLst>
                                  <p:childTnLst>
                                    <p:set>
                                      <p:cBhvr>
                                        <p:cTn id="312" dur="1" fill="hold">
                                          <p:stCondLst>
                                            <p:cond delay="0"/>
                                          </p:stCondLst>
                                        </p:cTn>
                                        <p:tgtEl>
                                          <p:spTgt spid="30"/>
                                        </p:tgtEl>
                                        <p:attrNameLst>
                                          <p:attrName>style.visibility</p:attrName>
                                        </p:attrNameLst>
                                      </p:cBhvr>
                                      <p:to>
                                        <p:strVal val="visible"/>
                                      </p:to>
                                    </p:set>
                                    <p:animEffect transition="in" filter="fade">
                                      <p:cBhvr>
                                        <p:cTn id="313" dur="750"/>
                                        <p:tgtEl>
                                          <p:spTgt spid="30"/>
                                        </p:tgtEl>
                                      </p:cBhvr>
                                    </p:animEffect>
                                  </p:childTnLst>
                                </p:cTn>
                              </p:par>
                              <p:par>
                                <p:cTn id="314" presetID="10" presetClass="entr" presetSubtype="0" fill="hold" grpId="0" nodeType="withEffect">
                                  <p:stCondLst>
                                    <p:cond delay="1300"/>
                                  </p:stCondLst>
                                  <p:childTnLst>
                                    <p:set>
                                      <p:cBhvr>
                                        <p:cTn id="315" dur="1" fill="hold">
                                          <p:stCondLst>
                                            <p:cond delay="0"/>
                                          </p:stCondLst>
                                        </p:cTn>
                                        <p:tgtEl>
                                          <p:spTgt spid="43"/>
                                        </p:tgtEl>
                                        <p:attrNameLst>
                                          <p:attrName>style.visibility</p:attrName>
                                        </p:attrNameLst>
                                      </p:cBhvr>
                                      <p:to>
                                        <p:strVal val="visible"/>
                                      </p:to>
                                    </p:set>
                                    <p:animEffect transition="in" filter="fade">
                                      <p:cBhvr>
                                        <p:cTn id="316" dur="750"/>
                                        <p:tgtEl>
                                          <p:spTgt spid="43"/>
                                        </p:tgtEl>
                                      </p:cBhvr>
                                    </p:animEffect>
                                  </p:childTnLst>
                                </p:cTn>
                              </p:par>
                              <p:par>
                                <p:cTn id="317" presetID="10" presetClass="entr" presetSubtype="0" fill="hold" grpId="0" nodeType="withEffect">
                                  <p:stCondLst>
                                    <p:cond delay="1400"/>
                                  </p:stCondLst>
                                  <p:childTnLst>
                                    <p:set>
                                      <p:cBhvr>
                                        <p:cTn id="318" dur="1" fill="hold">
                                          <p:stCondLst>
                                            <p:cond delay="0"/>
                                          </p:stCondLst>
                                        </p:cTn>
                                        <p:tgtEl>
                                          <p:spTgt spid="24"/>
                                        </p:tgtEl>
                                        <p:attrNameLst>
                                          <p:attrName>style.visibility</p:attrName>
                                        </p:attrNameLst>
                                      </p:cBhvr>
                                      <p:to>
                                        <p:strVal val="visible"/>
                                      </p:to>
                                    </p:set>
                                    <p:animEffect transition="in" filter="fade">
                                      <p:cBhvr>
                                        <p:cTn id="319" dur="750"/>
                                        <p:tgtEl>
                                          <p:spTgt spid="24"/>
                                        </p:tgtEl>
                                      </p:cBhvr>
                                    </p:animEffect>
                                  </p:childTnLst>
                                </p:cTn>
                              </p:par>
                              <p:par>
                                <p:cTn id="320" presetID="10" presetClass="entr" presetSubtype="0" fill="hold" grpId="0" nodeType="withEffect">
                                  <p:stCondLst>
                                    <p:cond delay="1500"/>
                                  </p:stCondLst>
                                  <p:childTnLst>
                                    <p:set>
                                      <p:cBhvr>
                                        <p:cTn id="321" dur="1" fill="hold">
                                          <p:stCondLst>
                                            <p:cond delay="0"/>
                                          </p:stCondLst>
                                        </p:cTn>
                                        <p:tgtEl>
                                          <p:spTgt spid="37"/>
                                        </p:tgtEl>
                                        <p:attrNameLst>
                                          <p:attrName>style.visibility</p:attrName>
                                        </p:attrNameLst>
                                      </p:cBhvr>
                                      <p:to>
                                        <p:strVal val="visible"/>
                                      </p:to>
                                    </p:set>
                                    <p:animEffect transition="in" filter="fade">
                                      <p:cBhvr>
                                        <p:cTn id="322" dur="750"/>
                                        <p:tgtEl>
                                          <p:spTgt spid="37"/>
                                        </p:tgtEl>
                                      </p:cBhvr>
                                    </p:animEffect>
                                  </p:childTnLst>
                                </p:cTn>
                              </p:par>
                              <p:par>
                                <p:cTn id="323" presetID="10" presetClass="entr" presetSubtype="0" fill="hold" grpId="0" nodeType="withEffect">
                                  <p:stCondLst>
                                    <p:cond delay="1600"/>
                                  </p:stCondLst>
                                  <p:childTnLst>
                                    <p:set>
                                      <p:cBhvr>
                                        <p:cTn id="324" dur="1" fill="hold">
                                          <p:stCondLst>
                                            <p:cond delay="0"/>
                                          </p:stCondLst>
                                        </p:cTn>
                                        <p:tgtEl>
                                          <p:spTgt spid="31"/>
                                        </p:tgtEl>
                                        <p:attrNameLst>
                                          <p:attrName>style.visibility</p:attrName>
                                        </p:attrNameLst>
                                      </p:cBhvr>
                                      <p:to>
                                        <p:strVal val="visible"/>
                                      </p:to>
                                    </p:set>
                                    <p:animEffect transition="in" filter="fade">
                                      <p:cBhvr>
                                        <p:cTn id="325" dur="750"/>
                                        <p:tgtEl>
                                          <p:spTgt spid="31"/>
                                        </p:tgtEl>
                                      </p:cBhvr>
                                    </p:animEffect>
                                  </p:childTnLst>
                                </p:cTn>
                              </p:par>
                              <p:par>
                                <p:cTn id="326" presetID="10" presetClass="entr" presetSubtype="0" fill="hold" grpId="0" nodeType="withEffect">
                                  <p:stCondLst>
                                    <p:cond delay="1700"/>
                                  </p:stCondLst>
                                  <p:childTnLst>
                                    <p:set>
                                      <p:cBhvr>
                                        <p:cTn id="327" dur="1" fill="hold">
                                          <p:stCondLst>
                                            <p:cond delay="0"/>
                                          </p:stCondLst>
                                        </p:cTn>
                                        <p:tgtEl>
                                          <p:spTgt spid="44"/>
                                        </p:tgtEl>
                                        <p:attrNameLst>
                                          <p:attrName>style.visibility</p:attrName>
                                        </p:attrNameLst>
                                      </p:cBhvr>
                                      <p:to>
                                        <p:strVal val="visible"/>
                                      </p:to>
                                    </p:set>
                                    <p:animEffect transition="in" filter="fade">
                                      <p:cBhvr>
                                        <p:cTn id="328" dur="750"/>
                                        <p:tgtEl>
                                          <p:spTgt spid="44"/>
                                        </p:tgtEl>
                                      </p:cBhvr>
                                    </p:animEffect>
                                  </p:childTnLst>
                                </p:cTn>
                              </p:par>
                              <p:par>
                                <p:cTn id="329" presetID="10" presetClass="entr" presetSubtype="0" fill="hold" grpId="0" nodeType="withEffect">
                                  <p:stCondLst>
                                    <p:cond delay="1800"/>
                                  </p:stCondLst>
                                  <p:childTnLst>
                                    <p:set>
                                      <p:cBhvr>
                                        <p:cTn id="330" dur="1" fill="hold">
                                          <p:stCondLst>
                                            <p:cond delay="0"/>
                                          </p:stCondLst>
                                        </p:cTn>
                                        <p:tgtEl>
                                          <p:spTgt spid="25"/>
                                        </p:tgtEl>
                                        <p:attrNameLst>
                                          <p:attrName>style.visibility</p:attrName>
                                        </p:attrNameLst>
                                      </p:cBhvr>
                                      <p:to>
                                        <p:strVal val="visible"/>
                                      </p:to>
                                    </p:set>
                                    <p:animEffect transition="in" filter="fade">
                                      <p:cBhvr>
                                        <p:cTn id="331" dur="750"/>
                                        <p:tgtEl>
                                          <p:spTgt spid="25"/>
                                        </p:tgtEl>
                                      </p:cBhvr>
                                    </p:animEffect>
                                  </p:childTnLst>
                                </p:cTn>
                              </p:par>
                              <p:par>
                                <p:cTn id="332" presetID="10" presetClass="entr" presetSubtype="0" fill="hold" grpId="0" nodeType="withEffect">
                                  <p:stCondLst>
                                    <p:cond delay="1900"/>
                                  </p:stCondLst>
                                  <p:childTnLst>
                                    <p:set>
                                      <p:cBhvr>
                                        <p:cTn id="333" dur="1" fill="hold">
                                          <p:stCondLst>
                                            <p:cond delay="0"/>
                                          </p:stCondLst>
                                        </p:cTn>
                                        <p:tgtEl>
                                          <p:spTgt spid="38"/>
                                        </p:tgtEl>
                                        <p:attrNameLst>
                                          <p:attrName>style.visibility</p:attrName>
                                        </p:attrNameLst>
                                      </p:cBhvr>
                                      <p:to>
                                        <p:strVal val="visible"/>
                                      </p:to>
                                    </p:set>
                                    <p:animEffect transition="in" filter="fade">
                                      <p:cBhvr>
                                        <p:cTn id="334" dur="750"/>
                                        <p:tgtEl>
                                          <p:spTgt spid="38"/>
                                        </p:tgtEl>
                                      </p:cBhvr>
                                    </p:animEffect>
                                  </p:childTnLst>
                                </p:cTn>
                              </p:par>
                              <p:par>
                                <p:cTn id="335" presetID="10" presetClass="entr" presetSubtype="0" fill="hold" grpId="0" nodeType="withEffect">
                                  <p:stCondLst>
                                    <p:cond delay="2000"/>
                                  </p:stCondLst>
                                  <p:childTnLst>
                                    <p:set>
                                      <p:cBhvr>
                                        <p:cTn id="336" dur="1" fill="hold">
                                          <p:stCondLst>
                                            <p:cond delay="0"/>
                                          </p:stCondLst>
                                        </p:cTn>
                                        <p:tgtEl>
                                          <p:spTgt spid="32"/>
                                        </p:tgtEl>
                                        <p:attrNameLst>
                                          <p:attrName>style.visibility</p:attrName>
                                        </p:attrNameLst>
                                      </p:cBhvr>
                                      <p:to>
                                        <p:strVal val="visible"/>
                                      </p:to>
                                    </p:set>
                                    <p:animEffect transition="in" filter="fade">
                                      <p:cBhvr>
                                        <p:cTn id="337" dur="750"/>
                                        <p:tgtEl>
                                          <p:spTgt spid="32"/>
                                        </p:tgtEl>
                                      </p:cBhvr>
                                    </p:animEffect>
                                  </p:childTnLst>
                                </p:cTn>
                              </p:par>
                              <p:par>
                                <p:cTn id="338" presetID="10" presetClass="entr" presetSubtype="0" fill="hold" grpId="0" nodeType="withEffect">
                                  <p:stCondLst>
                                    <p:cond delay="2100"/>
                                  </p:stCondLst>
                                  <p:childTnLst>
                                    <p:set>
                                      <p:cBhvr>
                                        <p:cTn id="339" dur="1" fill="hold">
                                          <p:stCondLst>
                                            <p:cond delay="0"/>
                                          </p:stCondLst>
                                        </p:cTn>
                                        <p:tgtEl>
                                          <p:spTgt spid="45"/>
                                        </p:tgtEl>
                                        <p:attrNameLst>
                                          <p:attrName>style.visibility</p:attrName>
                                        </p:attrNameLst>
                                      </p:cBhvr>
                                      <p:to>
                                        <p:strVal val="visible"/>
                                      </p:to>
                                    </p:set>
                                    <p:animEffect transition="in" filter="fade">
                                      <p:cBhvr>
                                        <p:cTn id="340" dur="750"/>
                                        <p:tgtEl>
                                          <p:spTgt spid="45"/>
                                        </p:tgtEl>
                                      </p:cBhvr>
                                    </p:animEffect>
                                  </p:childTnLst>
                                </p:cTn>
                              </p:par>
                              <p:par>
                                <p:cTn id="341" presetID="10" presetClass="entr" presetSubtype="0" fill="hold" grpId="0" nodeType="withEffect">
                                  <p:stCondLst>
                                    <p:cond delay="2200"/>
                                  </p:stCondLst>
                                  <p:childTnLst>
                                    <p:set>
                                      <p:cBhvr>
                                        <p:cTn id="342" dur="1" fill="hold">
                                          <p:stCondLst>
                                            <p:cond delay="0"/>
                                          </p:stCondLst>
                                        </p:cTn>
                                        <p:tgtEl>
                                          <p:spTgt spid="26"/>
                                        </p:tgtEl>
                                        <p:attrNameLst>
                                          <p:attrName>style.visibility</p:attrName>
                                        </p:attrNameLst>
                                      </p:cBhvr>
                                      <p:to>
                                        <p:strVal val="visible"/>
                                      </p:to>
                                    </p:set>
                                    <p:animEffect transition="in" filter="fade">
                                      <p:cBhvr>
                                        <p:cTn id="343" dur="750"/>
                                        <p:tgtEl>
                                          <p:spTgt spid="26"/>
                                        </p:tgtEl>
                                      </p:cBhvr>
                                    </p:animEffect>
                                  </p:childTnLst>
                                </p:cTn>
                              </p:par>
                              <p:par>
                                <p:cTn id="344" presetID="10" presetClass="entr" presetSubtype="0" fill="hold" grpId="0" nodeType="withEffect">
                                  <p:stCondLst>
                                    <p:cond delay="2300"/>
                                  </p:stCondLst>
                                  <p:childTnLst>
                                    <p:set>
                                      <p:cBhvr>
                                        <p:cTn id="345" dur="1" fill="hold">
                                          <p:stCondLst>
                                            <p:cond delay="0"/>
                                          </p:stCondLst>
                                        </p:cTn>
                                        <p:tgtEl>
                                          <p:spTgt spid="39"/>
                                        </p:tgtEl>
                                        <p:attrNameLst>
                                          <p:attrName>style.visibility</p:attrName>
                                        </p:attrNameLst>
                                      </p:cBhvr>
                                      <p:to>
                                        <p:strVal val="visible"/>
                                      </p:to>
                                    </p:set>
                                    <p:animEffect transition="in" filter="fade">
                                      <p:cBhvr>
                                        <p:cTn id="346" dur="750"/>
                                        <p:tgtEl>
                                          <p:spTgt spid="39"/>
                                        </p:tgtEl>
                                      </p:cBhvr>
                                    </p:animEffect>
                                  </p:childTnLst>
                                </p:cTn>
                              </p:par>
                              <p:par>
                                <p:cTn id="347" presetID="10" presetClass="entr" presetSubtype="0" fill="hold" grpId="0" nodeType="withEffect">
                                  <p:stCondLst>
                                    <p:cond delay="2400"/>
                                  </p:stCondLst>
                                  <p:childTnLst>
                                    <p:set>
                                      <p:cBhvr>
                                        <p:cTn id="348" dur="1" fill="hold">
                                          <p:stCondLst>
                                            <p:cond delay="0"/>
                                          </p:stCondLst>
                                        </p:cTn>
                                        <p:tgtEl>
                                          <p:spTgt spid="33"/>
                                        </p:tgtEl>
                                        <p:attrNameLst>
                                          <p:attrName>style.visibility</p:attrName>
                                        </p:attrNameLst>
                                      </p:cBhvr>
                                      <p:to>
                                        <p:strVal val="visible"/>
                                      </p:to>
                                    </p:set>
                                    <p:animEffect transition="in" filter="fade">
                                      <p:cBhvr>
                                        <p:cTn id="349" dur="750"/>
                                        <p:tgtEl>
                                          <p:spTgt spid="33"/>
                                        </p:tgtEl>
                                      </p:cBhvr>
                                    </p:animEffect>
                                  </p:childTnLst>
                                </p:cTn>
                              </p:par>
                              <p:par>
                                <p:cTn id="350" presetID="10" presetClass="entr" presetSubtype="0" fill="hold" grpId="0" nodeType="withEffect">
                                  <p:stCondLst>
                                    <p:cond delay="2500"/>
                                  </p:stCondLst>
                                  <p:childTnLst>
                                    <p:set>
                                      <p:cBhvr>
                                        <p:cTn id="351" dur="1" fill="hold">
                                          <p:stCondLst>
                                            <p:cond delay="0"/>
                                          </p:stCondLst>
                                        </p:cTn>
                                        <p:tgtEl>
                                          <p:spTgt spid="46"/>
                                        </p:tgtEl>
                                        <p:attrNameLst>
                                          <p:attrName>style.visibility</p:attrName>
                                        </p:attrNameLst>
                                      </p:cBhvr>
                                      <p:to>
                                        <p:strVal val="visible"/>
                                      </p:to>
                                    </p:set>
                                    <p:animEffect transition="in" filter="fade">
                                      <p:cBhvr>
                                        <p:cTn id="352" dur="750"/>
                                        <p:tgtEl>
                                          <p:spTgt spid="46"/>
                                        </p:tgtEl>
                                      </p:cBhvr>
                                    </p:animEffect>
                                  </p:childTnLst>
                                </p:cTn>
                              </p:par>
                              <p:par>
                                <p:cTn id="353" presetID="10" presetClass="entr" presetSubtype="0" fill="hold" grpId="0" nodeType="withEffect">
                                  <p:stCondLst>
                                    <p:cond delay="2600"/>
                                  </p:stCondLst>
                                  <p:childTnLst>
                                    <p:set>
                                      <p:cBhvr>
                                        <p:cTn id="354" dur="1" fill="hold">
                                          <p:stCondLst>
                                            <p:cond delay="0"/>
                                          </p:stCondLst>
                                        </p:cTn>
                                        <p:tgtEl>
                                          <p:spTgt spid="40"/>
                                        </p:tgtEl>
                                        <p:attrNameLst>
                                          <p:attrName>style.visibility</p:attrName>
                                        </p:attrNameLst>
                                      </p:cBhvr>
                                      <p:to>
                                        <p:strVal val="visible"/>
                                      </p:to>
                                    </p:set>
                                    <p:animEffect transition="in" filter="fade">
                                      <p:cBhvr>
                                        <p:cTn id="355" dur="750"/>
                                        <p:tgtEl>
                                          <p:spTgt spid="40"/>
                                        </p:tgtEl>
                                      </p:cBhvr>
                                    </p:animEffect>
                                  </p:childTnLst>
                                </p:cTn>
                              </p:par>
                              <p:par>
                                <p:cTn id="356" presetID="10" presetClass="entr" presetSubtype="0" fill="hold" grpId="0" nodeType="withEffect">
                                  <p:stCondLst>
                                    <p:cond delay="2700"/>
                                  </p:stCondLst>
                                  <p:childTnLst>
                                    <p:set>
                                      <p:cBhvr>
                                        <p:cTn id="357" dur="1" fill="hold">
                                          <p:stCondLst>
                                            <p:cond delay="0"/>
                                          </p:stCondLst>
                                        </p:cTn>
                                        <p:tgtEl>
                                          <p:spTgt spid="47"/>
                                        </p:tgtEl>
                                        <p:attrNameLst>
                                          <p:attrName>style.visibility</p:attrName>
                                        </p:attrNameLst>
                                      </p:cBhvr>
                                      <p:to>
                                        <p:strVal val="visible"/>
                                      </p:to>
                                    </p:set>
                                    <p:animEffect transition="in" filter="fade">
                                      <p:cBhvr>
                                        <p:cTn id="358" dur="750"/>
                                        <p:tgtEl>
                                          <p:spTgt spid="47"/>
                                        </p:tgtEl>
                                      </p:cBhvr>
                                    </p:animEffect>
                                  </p:childTnLst>
                                </p:cTn>
                              </p:par>
                              <p:par>
                                <p:cTn id="359" presetID="1" presetClass="mediacall" presetSubtype="0" fill="hold" nodeType="withEffect">
                                  <p:stCondLst>
                                    <p:cond delay="1000"/>
                                  </p:stCondLst>
                                  <p:childTnLst>
                                    <p:cmd type="call" cmd="playFrom(0.0)">
                                      <p:cBhvr>
                                        <p:cTn id="360" dur="26057" fill="hold"/>
                                        <p:tgtEl>
                                          <p:spTgt spid="11"/>
                                        </p:tgtEl>
                                      </p:cBhvr>
                                    </p:cmd>
                                  </p:childTnLst>
                                </p:cTn>
                              </p:par>
                            </p:childTnLst>
                          </p:cTn>
                        </p:par>
                        <p:par>
                          <p:cTn id="361" fill="hold">
                            <p:stCondLst>
                              <p:cond delay="27057"/>
                            </p:stCondLst>
                            <p:childTnLst>
                              <p:par>
                                <p:cTn id="362" presetID="3" presetClass="mediacall" presetSubtype="0" fill="hold" nodeType="afterEffect">
                                  <p:stCondLst>
                                    <p:cond delay="500"/>
                                  </p:stCondLst>
                                  <p:childTnLst>
                                    <p:cmd type="call" cmd="stop">
                                      <p:cBhvr>
                                        <p:cTn id="363" dur="1" fill="hold"/>
                                        <p:tgtEl>
                                          <p:spTgt spid="11"/>
                                        </p:tgtEl>
                                      </p:cBhvr>
                                    </p:cmd>
                                  </p:childTnLst>
                                </p:cTn>
                              </p:par>
                              <p:par>
                                <p:cTn id="364" presetID="10" presetClass="entr" presetSubtype="0" fill="hold" grpId="6" nodeType="withEffect">
                                  <p:stCondLst>
                                    <p:cond delay="500"/>
                                  </p:stCondLst>
                                  <p:childTnLst>
                                    <p:set>
                                      <p:cBhvr>
                                        <p:cTn id="365" dur="1" fill="hold">
                                          <p:stCondLst>
                                            <p:cond delay="0"/>
                                          </p:stCondLst>
                                        </p:cTn>
                                        <p:tgtEl>
                                          <p:spTgt spid="87"/>
                                        </p:tgtEl>
                                        <p:attrNameLst>
                                          <p:attrName>style.visibility</p:attrName>
                                        </p:attrNameLst>
                                      </p:cBhvr>
                                      <p:to>
                                        <p:strVal val="visible"/>
                                      </p:to>
                                    </p:set>
                                    <p:animEffect transition="in" filter="fade">
                                      <p:cBhvr>
                                        <p:cTn id="36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7" fill="hold" display="0">
                  <p:stCondLst>
                    <p:cond delay="indefinite"/>
                  </p:stCondLst>
                  <p:endCondLst>
                    <p:cond evt="onStopAudio" delay="0">
                      <p:tgtEl>
                        <p:sldTgt/>
                      </p:tgtEl>
                    </p:cond>
                  </p:endCondLst>
                </p:cTn>
                <p:tgtEl>
                  <p:spTgt spid="5"/>
                </p:tgtEl>
              </p:cMediaNode>
            </p:audio>
            <p:audio>
              <p:cMediaNode vol="80000">
                <p:cTn id="368" fill="hold" display="0">
                  <p:stCondLst>
                    <p:cond delay="indefinite"/>
                  </p:stCondLst>
                  <p:endCondLst>
                    <p:cond evt="onStopAudio" delay="0">
                      <p:tgtEl>
                        <p:sldTgt/>
                      </p:tgtEl>
                    </p:cond>
                  </p:endCondLst>
                </p:cTn>
                <p:tgtEl>
                  <p:spTgt spid="6"/>
                </p:tgtEl>
              </p:cMediaNode>
            </p:audio>
            <p:audio>
              <p:cMediaNode vol="80000">
                <p:cTn id="369" fill="hold" display="0">
                  <p:stCondLst>
                    <p:cond delay="indefinite"/>
                  </p:stCondLst>
                  <p:endCondLst>
                    <p:cond evt="onStopAudio" delay="0">
                      <p:tgtEl>
                        <p:sldTgt/>
                      </p:tgtEl>
                    </p:cond>
                  </p:endCondLst>
                </p:cTn>
                <p:tgtEl>
                  <p:spTgt spid="10"/>
                </p:tgtEl>
              </p:cMediaNode>
            </p:audio>
            <p:audio>
              <p:cMediaNode vol="80000">
                <p:cTn id="370" fill="hold" display="0">
                  <p:stCondLst>
                    <p:cond delay="indefinite"/>
                  </p:stCondLst>
                  <p:endCondLst>
                    <p:cond evt="onStopAudio" delay="0">
                      <p:tgtEl>
                        <p:sldTgt/>
                      </p:tgtEl>
                    </p:cond>
                  </p:endCondLst>
                </p:cTn>
                <p:tgtEl>
                  <p:spTgt spid="11"/>
                </p:tgtEl>
              </p:cMediaNode>
            </p:audio>
          </p:childTnLst>
        </p:cTn>
      </p:par>
    </p:tnLst>
    <p:bldLst>
      <p:bldP spid="2" grpId="0" uiExpand="1" build="p"/>
      <p:bldP spid="7" grpId="0" build="p"/>
      <p:bldP spid="8" grpId="0" build="p"/>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P spid="77" grpId="0"/>
      <p:bldP spid="77" grpId="1"/>
      <p:bldP spid="78" grpId="0"/>
      <p:bldP spid="78" grpId="1"/>
      <p:bldP spid="79" grpId="0"/>
      <p:bldP spid="79" grpId="1"/>
      <p:bldP spid="80" grpId="0"/>
      <p:bldP spid="80" grpId="1"/>
      <p:bldP spid="81" grpId="0"/>
      <p:bldP spid="81" grpId="1"/>
      <p:bldP spid="82" grpId="0"/>
      <p:bldP spid="82" grpId="1"/>
      <p:bldP spid="83" grpId="0"/>
      <p:bldP spid="83" grpId="1"/>
      <p:bldP spid="84" grpId="0" animBg="1"/>
      <p:bldP spid="84" grpId="1" animBg="1"/>
      <p:bldP spid="84" grpId="2" animBg="1"/>
      <p:bldP spid="85" grpId="0" animBg="1"/>
      <p:bldP spid="85" grpId="1" animBg="1"/>
      <p:bldP spid="85" grpId="2" animBg="1"/>
      <p:bldP spid="86" grpId="0" animBg="1"/>
      <p:bldP spid="86" grpId="1" animBg="1"/>
      <p:bldP spid="86" grpId="2" animBg="1"/>
      <p:bldP spid="87" grpId="0" animBg="1"/>
      <p:bldP spid="87" grpId="1" animBg="1"/>
      <p:bldP spid="87" grpId="2" animBg="1"/>
      <p:bldP spid="87" grpId="3" animBg="1"/>
      <p:bldP spid="87" grpId="4" animBg="1"/>
      <p:bldP spid="87" grpId="5" animBg="1"/>
      <p:bldP spid="87" grpId="6"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81AA44-705E-4025-BFBB-DBE91081DFDC}"/>
              </a:ext>
            </a:extLst>
          </p:cNvPr>
          <p:cNvSpPr>
            <a:spLocks noGrp="1"/>
          </p:cNvSpPr>
          <p:nvPr>
            <p:ph type="title"/>
          </p:nvPr>
        </p:nvSpPr>
        <p:spPr/>
        <p:txBody>
          <a:bodyPr/>
          <a:lstStyle/>
          <a:p>
            <a:r>
              <a:rPr lang="en-AU" dirty="0"/>
              <a:t>Safe System assessments</a:t>
            </a:r>
          </a:p>
        </p:txBody>
      </p:sp>
      <p:sp>
        <p:nvSpPr>
          <p:cNvPr id="4" name="Footer Placeholder 3">
            <a:extLst>
              <a:ext uri="{FF2B5EF4-FFF2-40B4-BE49-F238E27FC236}">
                <a16:creationId xmlns:a16="http://schemas.microsoft.com/office/drawing/2014/main" id="{7721D277-B002-4E58-ADAC-CC8376F68FFC}"/>
              </a:ext>
            </a:extLst>
          </p:cNvPr>
          <p:cNvSpPr>
            <a:spLocks noGrp="1"/>
          </p:cNvSpPr>
          <p:nvPr>
            <p:ph type="ftr" sz="quarter" idx="10"/>
          </p:nvPr>
        </p:nvSpPr>
        <p:spPr/>
        <p:txBody>
          <a:bodyPr/>
          <a:lstStyle/>
          <a:p>
            <a:r>
              <a:rPr lang="en-US"/>
              <a:t>Module 3, Snippet 6</a:t>
            </a:r>
            <a:endParaRPr lang="en-US" dirty="0"/>
          </a:p>
        </p:txBody>
      </p:sp>
      <p:sp>
        <p:nvSpPr>
          <p:cNvPr id="22" name="Text Placeholder 21">
            <a:extLst>
              <a:ext uri="{FF2B5EF4-FFF2-40B4-BE49-F238E27FC236}">
                <a16:creationId xmlns:a16="http://schemas.microsoft.com/office/drawing/2014/main" id="{50346545-5CF9-4B17-9395-9BF93CA9BAEE}"/>
              </a:ext>
            </a:extLst>
          </p:cNvPr>
          <p:cNvSpPr>
            <a:spLocks noGrp="1"/>
          </p:cNvSpPr>
          <p:nvPr>
            <p:ph type="body" sz="quarter" idx="16"/>
          </p:nvPr>
        </p:nvSpPr>
        <p:spPr>
          <a:xfrm>
            <a:off x="628650" y="5900931"/>
            <a:ext cx="4237263" cy="179387"/>
          </a:xfrm>
        </p:spPr>
        <p:txBody>
          <a:bodyPr/>
          <a:lstStyle/>
          <a:p>
            <a:r>
              <a:rPr lang="en-AU" dirty="0"/>
              <a:t>Source: Centre for Automotive Safety Research (top), Safe System Solutions (bottom)</a:t>
            </a:r>
          </a:p>
        </p:txBody>
      </p:sp>
      <p:sp>
        <p:nvSpPr>
          <p:cNvPr id="9" name="Slide Number Placeholder 8">
            <a:extLst>
              <a:ext uri="{FF2B5EF4-FFF2-40B4-BE49-F238E27FC236}">
                <a16:creationId xmlns:a16="http://schemas.microsoft.com/office/drawing/2014/main" id="{4F1827FB-C075-4FB2-97F8-D294E9BD236E}"/>
              </a:ext>
            </a:extLst>
          </p:cNvPr>
          <p:cNvSpPr>
            <a:spLocks noGrp="1"/>
          </p:cNvSpPr>
          <p:nvPr>
            <p:ph type="sldNum" sz="quarter" idx="11"/>
          </p:nvPr>
        </p:nvSpPr>
        <p:spPr/>
        <p:txBody>
          <a:bodyPr/>
          <a:lstStyle/>
          <a:p>
            <a:fld id="{A9D36E53-D99A-0F41-B3E8-EF235B9A2E23}" type="slidenum">
              <a:rPr lang="en-US" smtClean="0"/>
              <a:pPr/>
              <a:t>18</a:t>
            </a:fld>
            <a:endParaRPr lang="en-US" dirty="0"/>
          </a:p>
        </p:txBody>
      </p:sp>
      <p:sp>
        <p:nvSpPr>
          <p:cNvPr id="33" name="Picture Placeholder 32">
            <a:extLst>
              <a:ext uri="{FF2B5EF4-FFF2-40B4-BE49-F238E27FC236}">
                <a16:creationId xmlns:a16="http://schemas.microsoft.com/office/drawing/2014/main" id="{C155AB59-B18B-432D-9168-C91A27F62739}"/>
              </a:ext>
            </a:extLst>
          </p:cNvPr>
          <p:cNvSpPr>
            <a:spLocks noGrp="1"/>
          </p:cNvSpPr>
          <p:nvPr>
            <p:ph type="pic" sz="quarter" idx="13"/>
          </p:nvPr>
        </p:nvSpPr>
        <p:spPr/>
      </p:sp>
      <p:pic>
        <p:nvPicPr>
          <p:cNvPr id="34" name="Picture Placeholder 24" descr="A car driving on a highway&#10;&#10;Description automatically generated">
            <a:extLst>
              <a:ext uri="{FF2B5EF4-FFF2-40B4-BE49-F238E27FC236}">
                <a16:creationId xmlns:a16="http://schemas.microsoft.com/office/drawing/2014/main" id="{90F64C14-269F-40DC-919A-CC4231B76F4F}"/>
              </a:ext>
            </a:extLst>
          </p:cNvPr>
          <p:cNvPicPr>
            <a:picLocks noGrp="1" noChangeAspect="1"/>
          </p:cNvPicPr>
          <p:nvPr>
            <p:ph type="pic" sz="quarter" idx="14"/>
          </p:nvPr>
        </p:nvPicPr>
        <p:blipFill>
          <a:blip r:embed="rId9" cstate="screen">
            <a:extLst>
              <a:ext uri="{28A0092B-C50C-407E-A947-70E740481C1C}">
                <a14:useLocalDpi xmlns:a14="http://schemas.microsoft.com/office/drawing/2010/main"/>
              </a:ext>
            </a:extLst>
          </a:blip>
          <a:srcRect/>
          <a:stretch>
            <a:fillRect/>
          </a:stretch>
        </p:blipFill>
        <p:spPr>
          <a:xfrm>
            <a:off x="628650" y="1570038"/>
            <a:ext cx="3875088" cy="2124075"/>
          </a:xfrm>
        </p:spPr>
      </p:pic>
      <p:pic>
        <p:nvPicPr>
          <p:cNvPr id="42" name="Picture Placeholder 41" descr="A picture containing sky, outdoor, road, way&#10;&#10;Description automatically generated">
            <a:extLst>
              <a:ext uri="{FF2B5EF4-FFF2-40B4-BE49-F238E27FC236}">
                <a16:creationId xmlns:a16="http://schemas.microsoft.com/office/drawing/2014/main" id="{E5A25805-4F5C-4076-A41C-A02D9AA83D30}"/>
              </a:ext>
            </a:extLst>
          </p:cNvPr>
          <p:cNvPicPr>
            <a:picLocks noGrp="1" noChangeAspect="1"/>
          </p:cNvPicPr>
          <p:nvPr>
            <p:ph type="pic" sz="quarter" idx="15"/>
          </p:nvPr>
        </p:nvPicPr>
        <p:blipFill>
          <a:blip r:embed="rId10" cstate="screen">
            <a:extLst>
              <a:ext uri="{28A0092B-C50C-407E-A947-70E740481C1C}">
                <a14:useLocalDpi xmlns:a14="http://schemas.microsoft.com/office/drawing/2010/main"/>
              </a:ext>
            </a:extLst>
          </a:blip>
          <a:srcRect/>
          <a:stretch>
            <a:fillRect/>
          </a:stretch>
        </p:blipFill>
        <p:spPr/>
      </p:pic>
      <p:sp>
        <p:nvSpPr>
          <p:cNvPr id="40" name="Picture Placeholder 39">
            <a:extLst>
              <a:ext uri="{FF2B5EF4-FFF2-40B4-BE49-F238E27FC236}">
                <a16:creationId xmlns:a16="http://schemas.microsoft.com/office/drawing/2014/main" id="{E8C2F057-DB65-4565-966A-A8DA6C52E82B}"/>
              </a:ext>
            </a:extLst>
          </p:cNvPr>
          <p:cNvSpPr>
            <a:spLocks noGrp="1"/>
          </p:cNvSpPr>
          <p:nvPr>
            <p:ph type="pic" sz="quarter" idx="12"/>
          </p:nvPr>
        </p:nvSpPr>
        <p:spPr/>
      </p:sp>
      <p:sp>
        <p:nvSpPr>
          <p:cNvPr id="44" name="Text Placeholder 43">
            <a:extLst>
              <a:ext uri="{FF2B5EF4-FFF2-40B4-BE49-F238E27FC236}">
                <a16:creationId xmlns:a16="http://schemas.microsoft.com/office/drawing/2014/main" id="{DBF4A908-287D-46DE-942F-06D4BF78A5FB}"/>
              </a:ext>
            </a:extLst>
          </p:cNvPr>
          <p:cNvSpPr>
            <a:spLocks noGrp="1"/>
          </p:cNvSpPr>
          <p:nvPr>
            <p:ph type="body" sz="quarter" idx="17"/>
          </p:nvPr>
        </p:nvSpPr>
        <p:spPr/>
        <p:txBody>
          <a:bodyPr/>
          <a:lstStyle/>
          <a:p>
            <a:endParaRPr lang="en-AU"/>
          </a:p>
        </p:txBody>
      </p:sp>
      <p:graphicFrame>
        <p:nvGraphicFramePr>
          <p:cNvPr id="46" name="Chart 45">
            <a:extLst>
              <a:ext uri="{FF2B5EF4-FFF2-40B4-BE49-F238E27FC236}">
                <a16:creationId xmlns:a16="http://schemas.microsoft.com/office/drawing/2014/main" id="{75C9902E-9B56-4DCB-8AA1-EF23A38C21D8}"/>
              </a:ext>
            </a:extLst>
          </p:cNvPr>
          <p:cNvGraphicFramePr>
            <a:graphicFrameLocks/>
          </p:cNvGraphicFramePr>
          <p:nvPr>
            <p:extLst>
              <p:ext uri="{D42A27DB-BD31-4B8C-83A1-F6EECF244321}">
                <p14:modId xmlns:p14="http://schemas.microsoft.com/office/powerpoint/2010/main" val="3310431185"/>
              </p:ext>
            </p:extLst>
          </p:nvPr>
        </p:nvGraphicFramePr>
        <p:xfrm>
          <a:off x="4640261" y="1580924"/>
          <a:ext cx="3873600" cy="4320000"/>
        </p:xfrm>
        <a:graphic>
          <a:graphicData uri="http://schemas.openxmlformats.org/drawingml/2006/chart">
            <c:chart xmlns:c="http://schemas.openxmlformats.org/drawingml/2006/chart" xmlns:r="http://schemas.openxmlformats.org/officeDocument/2006/relationships" r:id="rId11"/>
          </a:graphicData>
        </a:graphic>
      </p:graphicFrame>
      <p:sp>
        <p:nvSpPr>
          <p:cNvPr id="47" name="Rectangle: Rounded Corners 46">
            <a:extLst>
              <a:ext uri="{FF2B5EF4-FFF2-40B4-BE49-F238E27FC236}">
                <a16:creationId xmlns:a16="http://schemas.microsoft.com/office/drawing/2014/main" id="{8B7F25C9-5661-4ED8-A0DA-A9E018AD238C}"/>
              </a:ext>
            </a:extLst>
          </p:cNvPr>
          <p:cNvSpPr/>
          <p:nvPr/>
        </p:nvSpPr>
        <p:spPr>
          <a:xfrm>
            <a:off x="4778829" y="2754086"/>
            <a:ext cx="1023257" cy="1698171"/>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TextBox 47">
            <a:extLst>
              <a:ext uri="{FF2B5EF4-FFF2-40B4-BE49-F238E27FC236}">
                <a16:creationId xmlns:a16="http://schemas.microsoft.com/office/drawing/2014/main" id="{ABE5D003-C847-4374-ABF1-9477C647D572}"/>
              </a:ext>
            </a:extLst>
          </p:cNvPr>
          <p:cNvSpPr txBox="1"/>
          <p:nvPr/>
        </p:nvSpPr>
        <p:spPr>
          <a:xfrm>
            <a:off x="3219967" y="3296187"/>
            <a:ext cx="1284515" cy="400110"/>
          </a:xfrm>
          <a:prstGeom prst="rect">
            <a:avLst/>
          </a:prstGeom>
          <a:solidFill>
            <a:srgbClr val="0E1429"/>
          </a:solidFill>
        </p:spPr>
        <p:txBody>
          <a:bodyPr wrap="square" rtlCol="0">
            <a:spAutoFit/>
          </a:bodyPr>
          <a:lstStyle/>
          <a:p>
            <a:r>
              <a:rPr lang="en-AU" sz="2000" b="1" i="1" dirty="0">
                <a:solidFill>
                  <a:schemeClr val="bg1"/>
                </a:solidFill>
              </a:rPr>
              <a:t>Sum = 196</a:t>
            </a:r>
          </a:p>
        </p:txBody>
      </p:sp>
      <p:sp>
        <p:nvSpPr>
          <p:cNvPr id="49" name="TextBox 48">
            <a:extLst>
              <a:ext uri="{FF2B5EF4-FFF2-40B4-BE49-F238E27FC236}">
                <a16:creationId xmlns:a16="http://schemas.microsoft.com/office/drawing/2014/main" id="{E6910CD7-AE2D-4F28-A52B-BE54B024D9B2}"/>
              </a:ext>
            </a:extLst>
          </p:cNvPr>
          <p:cNvSpPr txBox="1"/>
          <p:nvPr/>
        </p:nvSpPr>
        <p:spPr>
          <a:xfrm>
            <a:off x="3219967" y="5518280"/>
            <a:ext cx="1284515" cy="400110"/>
          </a:xfrm>
          <a:prstGeom prst="rect">
            <a:avLst/>
          </a:prstGeom>
          <a:solidFill>
            <a:srgbClr val="0E1429"/>
          </a:solidFill>
        </p:spPr>
        <p:txBody>
          <a:bodyPr wrap="square" rtlCol="0">
            <a:spAutoFit/>
          </a:bodyPr>
          <a:lstStyle/>
          <a:p>
            <a:r>
              <a:rPr lang="en-AU" sz="2000" b="1" i="1" dirty="0">
                <a:solidFill>
                  <a:schemeClr val="bg1"/>
                </a:solidFill>
              </a:rPr>
              <a:t>Sum = 148</a:t>
            </a:r>
          </a:p>
        </p:txBody>
      </p:sp>
      <p:sp>
        <p:nvSpPr>
          <p:cNvPr id="50" name="Rectangle: Rounded Corners 49">
            <a:extLst>
              <a:ext uri="{FF2B5EF4-FFF2-40B4-BE49-F238E27FC236}">
                <a16:creationId xmlns:a16="http://schemas.microsoft.com/office/drawing/2014/main" id="{515701C7-55A7-4182-BB59-76E629A2AD7D}"/>
              </a:ext>
            </a:extLst>
          </p:cNvPr>
          <p:cNvSpPr/>
          <p:nvPr/>
        </p:nvSpPr>
        <p:spPr>
          <a:xfrm>
            <a:off x="5802087" y="2124655"/>
            <a:ext cx="522514" cy="2327602"/>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Arrow: Chevron 15">
            <a:extLst>
              <a:ext uri="{FF2B5EF4-FFF2-40B4-BE49-F238E27FC236}">
                <a16:creationId xmlns:a16="http://schemas.microsoft.com/office/drawing/2014/main" id="{F59BB6EC-6948-4791-8DD6-B04019A981E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6_SLIDE_18_PARA_A">
            <a:hlinkClick r:id="" action="ppaction://media"/>
            <a:extLst>
              <a:ext uri="{FF2B5EF4-FFF2-40B4-BE49-F238E27FC236}">
                <a16:creationId xmlns:a16="http://schemas.microsoft.com/office/drawing/2014/main" id="{34CE4851-D864-4CDD-9D0A-6D6950F369A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51975" y="0"/>
            <a:ext cx="609600" cy="609600"/>
          </a:xfrm>
          <a:prstGeom prst="rect">
            <a:avLst/>
          </a:prstGeom>
        </p:spPr>
      </p:pic>
      <p:pic>
        <p:nvPicPr>
          <p:cNvPr id="5" name="TAC_MOD3_SNIP6_SLIDE_18_PARA_B">
            <a:hlinkClick r:id="" action="ppaction://media"/>
            <a:extLst>
              <a:ext uri="{FF2B5EF4-FFF2-40B4-BE49-F238E27FC236}">
                <a16:creationId xmlns:a16="http://schemas.microsoft.com/office/drawing/2014/main" id="{907D101B-7A71-44EB-8955-9AC02FD47D5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451975" y="903288"/>
            <a:ext cx="609600" cy="609600"/>
          </a:xfrm>
          <a:prstGeom prst="rect">
            <a:avLst/>
          </a:prstGeom>
        </p:spPr>
      </p:pic>
      <p:pic>
        <p:nvPicPr>
          <p:cNvPr id="6" name="TAC_MOD3_SNIP6_SLIDE_18_PARA_C">
            <a:hlinkClick r:id="" action="ppaction://media"/>
            <a:extLst>
              <a:ext uri="{FF2B5EF4-FFF2-40B4-BE49-F238E27FC236}">
                <a16:creationId xmlns:a16="http://schemas.microsoft.com/office/drawing/2014/main" id="{1D9F9940-585E-4E22-BF70-070458459DBB}"/>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451975" y="1806576"/>
            <a:ext cx="609600" cy="609600"/>
          </a:xfrm>
          <a:prstGeom prst="rect">
            <a:avLst/>
          </a:prstGeom>
        </p:spPr>
      </p:pic>
    </p:spTree>
    <p:extLst>
      <p:ext uri="{BB962C8B-B14F-4D97-AF65-F5344CB8AC3E}">
        <p14:creationId xmlns:p14="http://schemas.microsoft.com/office/powerpoint/2010/main" val="1492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50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 presetClass="mediacall" presetSubtype="0" fill="hold" nodeType="withEffect">
                                  <p:stCondLst>
                                    <p:cond delay="1000"/>
                                  </p:stCondLst>
                                  <p:childTnLst>
                                    <p:cmd type="call" cmd="playFrom(0.0)">
                                      <p:cBhvr>
                                        <p:cTn id="24" dur="15806" fill="hold"/>
                                        <p:tgtEl>
                                          <p:spTgt spid="2"/>
                                        </p:tgtEl>
                                      </p:cBhvr>
                                    </p:cmd>
                                  </p:childTnLst>
                                </p:cTn>
                              </p:par>
                            </p:childTnLst>
                          </p:cTn>
                        </p:par>
                        <p:par>
                          <p:cTn id="25" fill="hold">
                            <p:stCondLst>
                              <p:cond delay="16806"/>
                            </p:stCondLst>
                            <p:childTnLst>
                              <p:par>
                                <p:cTn id="26" presetID="3" presetClass="mediacall" presetSubtype="0" fill="hold" nodeType="afterEffect">
                                  <p:stCondLst>
                                    <p:cond delay="500"/>
                                  </p:stCondLst>
                                  <p:childTnLst>
                                    <p:cmd type="call" cmd="stop">
                                      <p:cBhvr>
                                        <p:cTn id="27" dur="1" fill="hold"/>
                                        <p:tgtEl>
                                          <p:spTgt spid="2"/>
                                        </p:tgtEl>
                                      </p:cBhvr>
                                    </p:cmd>
                                  </p:childTnLst>
                                </p:cTn>
                              </p:par>
                              <p:par>
                                <p:cTn id="28" presetID="10" presetClass="entr" presetSubtype="0" fill="hold" grpId="0" nodeType="withEffect">
                                  <p:stCondLst>
                                    <p:cond delay="5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xit" presetSubtype="0" fill="hold" grpId="1" nodeType="with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1" presetClass="mediacall" presetSubtype="0" fill="hold" nodeType="withEffect">
                                  <p:stCondLst>
                                    <p:cond delay="1000"/>
                                  </p:stCondLst>
                                  <p:childTnLst>
                                    <p:cmd type="call" cmd="playFrom(0.0)">
                                      <p:cBhvr>
                                        <p:cTn id="40" dur="14971" fill="hold"/>
                                        <p:tgtEl>
                                          <p:spTgt spid="5"/>
                                        </p:tgtEl>
                                      </p:cBhvr>
                                    </p:cmd>
                                  </p:childTnLst>
                                </p:cTn>
                              </p:par>
                            </p:childTnLst>
                          </p:cTn>
                        </p:par>
                        <p:par>
                          <p:cTn id="41" fill="hold">
                            <p:stCondLst>
                              <p:cond delay="15971"/>
                            </p:stCondLst>
                            <p:childTnLst>
                              <p:par>
                                <p:cTn id="42" presetID="3" presetClass="mediacall" presetSubtype="0" fill="hold" nodeType="afterEffect">
                                  <p:stCondLst>
                                    <p:cond delay="500"/>
                                  </p:stCondLst>
                                  <p:childTnLst>
                                    <p:cmd type="call" cmd="stop">
                                      <p:cBhvr>
                                        <p:cTn id="43" dur="1" fill="hold"/>
                                        <p:tgtEl>
                                          <p:spTgt spid="5"/>
                                        </p:tgtEl>
                                      </p:cBhvr>
                                    </p:cmd>
                                  </p:childTnLst>
                                </p:cTn>
                              </p:par>
                              <p:par>
                                <p:cTn id="44" presetID="10" presetClass="entr" presetSubtype="0" fill="hold" grpId="2" nodeType="withEffect">
                                  <p:stCondLst>
                                    <p:cond delay="50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par>
                                <p:cTn id="52" presetID="10" presetClass="exit" presetSubtype="0" fill="hold" grpId="1" nodeType="withEffect">
                                  <p:stCondLst>
                                    <p:cond delay="0"/>
                                  </p:stCondLst>
                                  <p:childTnLst>
                                    <p:animEffect transition="out" filter="fade">
                                      <p:cBhvr>
                                        <p:cTn id="53" dur="500"/>
                                        <p:tgtEl>
                                          <p:spTgt spid="47"/>
                                        </p:tgtEl>
                                      </p:cBhvr>
                                    </p:animEffect>
                                    <p:set>
                                      <p:cBhvr>
                                        <p:cTn id="54" dur="1" fill="hold">
                                          <p:stCondLst>
                                            <p:cond delay="499"/>
                                          </p:stCondLst>
                                        </p:cTn>
                                        <p:tgtEl>
                                          <p:spTgt spid="47"/>
                                        </p:tgtEl>
                                        <p:attrNameLst>
                                          <p:attrName>style.visibility</p:attrName>
                                        </p:attrNameLst>
                                      </p:cBhvr>
                                      <p:to>
                                        <p:strVal val="hidden"/>
                                      </p:to>
                                    </p:set>
                                  </p:childTnLst>
                                </p:cTn>
                              </p:par>
                              <p:par>
                                <p:cTn id="55" presetID="10" presetClass="exit" presetSubtype="0" fill="hold" grpId="3"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 presetClass="mediacall" presetSubtype="0" fill="hold" nodeType="withEffect">
                                  <p:stCondLst>
                                    <p:cond delay="1000"/>
                                  </p:stCondLst>
                                  <p:childTnLst>
                                    <p:cmd type="call" cmd="playFrom(0.0)">
                                      <p:cBhvr>
                                        <p:cTn id="59" dur="22144" fill="hold"/>
                                        <p:tgtEl>
                                          <p:spTgt spid="6"/>
                                        </p:tgtEl>
                                      </p:cBhvr>
                                    </p:cmd>
                                  </p:childTnLst>
                                </p:cTn>
                              </p:par>
                            </p:childTnLst>
                          </p:cTn>
                        </p:par>
                        <p:par>
                          <p:cTn id="60" fill="hold">
                            <p:stCondLst>
                              <p:cond delay="23144"/>
                            </p:stCondLst>
                            <p:childTnLst>
                              <p:par>
                                <p:cTn id="61" presetID="3" presetClass="mediacall" presetSubtype="0" fill="hold" nodeType="afterEffect">
                                  <p:stCondLst>
                                    <p:cond delay="500"/>
                                  </p:stCondLst>
                                  <p:childTnLst>
                                    <p:cmd type="call" cmd="stop">
                                      <p:cBhvr>
                                        <p:cTn id="62" dur="1" fill="hold"/>
                                        <p:tgtEl>
                                          <p:spTgt spid="6"/>
                                        </p:tgtEl>
                                      </p:cBhvr>
                                    </p:cmd>
                                  </p:childTnLst>
                                </p:cTn>
                              </p:par>
                              <p:par>
                                <p:cTn id="63" presetID="10" presetClass="entr" presetSubtype="0" fill="hold" grpId="4" nodeType="withEffect">
                                  <p:stCondLst>
                                    <p:cond delay="5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
                </p:tgtEl>
              </p:cMediaNode>
            </p:audio>
            <p:audio>
              <p:cMediaNode vol="80000">
                <p:cTn id="67" fill="hold" display="0">
                  <p:stCondLst>
                    <p:cond delay="indefinite"/>
                  </p:stCondLst>
                  <p:endCondLst>
                    <p:cond evt="onStopAudio" delay="0">
                      <p:tgtEl>
                        <p:sldTgt/>
                      </p:tgtEl>
                    </p:cond>
                  </p:endCondLst>
                </p:cTn>
                <p:tgtEl>
                  <p:spTgt spid="5"/>
                </p:tgtEl>
              </p:cMediaNode>
            </p:audio>
            <p:audio>
              <p:cMediaNode vol="80000">
                <p:cTn id="68" fill="hold" display="0">
                  <p:stCondLst>
                    <p:cond delay="indefinite"/>
                  </p:stCondLst>
                  <p:endCondLst>
                    <p:cond evt="onStopAudio" delay="0">
                      <p:tgtEl>
                        <p:sldTgt/>
                      </p:tgtEl>
                    </p:cond>
                  </p:endCondLst>
                </p:cTn>
                <p:tgtEl>
                  <p:spTgt spid="6"/>
                </p:tgtEl>
              </p:cMediaNode>
            </p:audio>
          </p:childTnLst>
        </p:cTn>
      </p:par>
    </p:tnLst>
    <p:bldLst>
      <p:bldP spid="22" grpId="0" build="p"/>
      <p:bldGraphic spid="46" grpId="0">
        <p:bldAsOne/>
      </p:bldGraphic>
      <p:bldP spid="47" grpId="0" animBg="1"/>
      <p:bldP spid="47" grpId="1" animBg="1"/>
      <p:bldP spid="48" grpId="0" animBg="1"/>
      <p:bldP spid="49" grpId="0" animBg="1"/>
      <p:bldP spid="50" grpId="0" animBg="1"/>
      <p:bldP spid="16" grpId="0" animBg="1"/>
      <p:bldP spid="16" grpId="1" animBg="1"/>
      <p:bldP spid="16" grpId="2" animBg="1"/>
      <p:bldP spid="16" grpId="3" animBg="1"/>
      <p:bldP spid="16" grpId="4"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0DFF737-E360-40F9-8A06-F5CDD598A43E}"/>
              </a:ext>
            </a:extLst>
          </p:cNvPr>
          <p:cNvSpPr>
            <a:spLocks noGrp="1"/>
          </p:cNvSpPr>
          <p:nvPr>
            <p:ph type="body" sz="quarter" idx="10"/>
          </p:nvPr>
        </p:nvSpPr>
        <p:spPr/>
        <p:txBody>
          <a:bodyPr/>
          <a:lstStyle/>
          <a:p>
            <a:r>
              <a:rPr lang="en-AU" dirty="0"/>
              <a:t>KEMM-X</a:t>
            </a:r>
          </a:p>
        </p:txBody>
      </p:sp>
      <p:sp>
        <p:nvSpPr>
          <p:cNvPr id="9" name="Slide Number Placeholder 8">
            <a:extLst>
              <a:ext uri="{FF2B5EF4-FFF2-40B4-BE49-F238E27FC236}">
                <a16:creationId xmlns:a16="http://schemas.microsoft.com/office/drawing/2014/main" id="{FE6F7F1F-D32E-4D61-940E-C6D7979B3BED}"/>
              </a:ext>
            </a:extLst>
          </p:cNvPr>
          <p:cNvSpPr>
            <a:spLocks noGrp="1"/>
          </p:cNvSpPr>
          <p:nvPr>
            <p:ph type="sldNum" sz="quarter" idx="11"/>
          </p:nvPr>
        </p:nvSpPr>
        <p:spPr/>
        <p:txBody>
          <a:bodyPr/>
          <a:lstStyle/>
          <a:p>
            <a:fld id="{A9D36E53-D99A-0F41-B3E8-EF235B9A2E23}" type="slidenum">
              <a:rPr lang="en-US" smtClean="0"/>
              <a:pPr/>
              <a:t>19</a:t>
            </a:fld>
            <a:endParaRPr lang="en-US" dirty="0"/>
          </a:p>
        </p:txBody>
      </p:sp>
      <p:sp>
        <p:nvSpPr>
          <p:cNvPr id="4" name="Footer Placeholder 3">
            <a:extLst>
              <a:ext uri="{FF2B5EF4-FFF2-40B4-BE49-F238E27FC236}">
                <a16:creationId xmlns:a16="http://schemas.microsoft.com/office/drawing/2014/main" id="{648C4595-6021-49F9-9092-43892984580B}"/>
              </a:ext>
            </a:extLst>
          </p:cNvPr>
          <p:cNvSpPr>
            <a:spLocks noGrp="1"/>
          </p:cNvSpPr>
          <p:nvPr>
            <p:ph type="ftr" sz="quarter" idx="12"/>
          </p:nvPr>
        </p:nvSpPr>
        <p:spPr/>
        <p:txBody>
          <a:bodyPr/>
          <a:lstStyle/>
          <a:p>
            <a:r>
              <a:rPr lang="en-US"/>
              <a:t>Module 3, Snippet 6</a:t>
            </a:r>
            <a:endParaRPr lang="en-US" dirty="0"/>
          </a:p>
        </p:txBody>
      </p:sp>
      <p:pic>
        <p:nvPicPr>
          <p:cNvPr id="2" name="TAC_MOD3_SNIP6_SLIDE_19_PARA_A">
            <a:hlinkClick r:id="" action="ppaction://media"/>
            <a:extLst>
              <a:ext uri="{FF2B5EF4-FFF2-40B4-BE49-F238E27FC236}">
                <a16:creationId xmlns:a16="http://schemas.microsoft.com/office/drawing/2014/main" id="{FA292074-C515-4FDA-94D8-92360ED0CE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4002" y="0"/>
            <a:ext cx="609600" cy="609600"/>
          </a:xfrm>
          <a:prstGeom prst="rect">
            <a:avLst/>
          </a:prstGeom>
        </p:spPr>
      </p:pic>
    </p:spTree>
    <p:extLst>
      <p:ext uri="{BB962C8B-B14F-4D97-AF65-F5344CB8AC3E}">
        <p14:creationId xmlns:p14="http://schemas.microsoft.com/office/powerpoint/2010/main" val="3652539779"/>
      </p:ext>
    </p:extLst>
  </p:cSld>
  <p:clrMapOvr>
    <a:masterClrMapping/>
  </p:clrMapOvr>
  <mc:AlternateContent xmlns:mc="http://schemas.openxmlformats.org/markup-compatibility/2006" xmlns:p14="http://schemas.microsoft.com/office/powerpoint/2010/main">
    <mc:Choice Requires="p14">
      <p:transition spd="med" p14:dur="700" advTm="10870">
        <p:fade/>
      </p:transition>
    </mc:Choice>
    <mc:Fallback xmlns="">
      <p:transition spd="med" advTm="108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8394" fill="hold"/>
                                        <p:tgtEl>
                                          <p:spTgt spid="2"/>
                                        </p:tgtEl>
                                      </p:cBhvr>
                                    </p:cmd>
                                  </p:childTnLst>
                                </p:cTn>
                              </p:par>
                            </p:childTnLst>
                          </p:cTn>
                        </p:par>
                        <p:par>
                          <p:cTn id="7" fill="hold">
                            <p:stCondLst>
                              <p:cond delay="9394"/>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C6FF-8900-4D34-807D-EA37164257B0}"/>
              </a:ext>
            </a:extLst>
          </p:cNvPr>
          <p:cNvSpPr>
            <a:spLocks noGrp="1"/>
          </p:cNvSpPr>
          <p:nvPr>
            <p:ph type="body" sz="quarter" idx="10"/>
          </p:nvPr>
        </p:nvSpPr>
        <p:spPr/>
        <p:txBody>
          <a:bodyPr/>
          <a:lstStyle/>
          <a:p>
            <a:r>
              <a:rPr lang="en-AU" dirty="0"/>
              <a:t>1.0</a:t>
            </a:r>
          </a:p>
        </p:txBody>
      </p:sp>
      <p:sp>
        <p:nvSpPr>
          <p:cNvPr id="3" name="Text Placeholder 2">
            <a:extLst>
              <a:ext uri="{FF2B5EF4-FFF2-40B4-BE49-F238E27FC236}">
                <a16:creationId xmlns:a16="http://schemas.microsoft.com/office/drawing/2014/main" id="{D1F8E885-2478-41EC-9253-356F5AD93E2A}"/>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817B4EE6-52D8-46CB-87EC-7437EA0F58A4}"/>
              </a:ext>
            </a:extLst>
          </p:cNvPr>
          <p:cNvSpPr>
            <a:spLocks noGrp="1"/>
          </p:cNvSpPr>
          <p:nvPr>
            <p:ph type="ftr" sz="quarter" idx="13"/>
          </p:nvPr>
        </p:nvSpPr>
        <p:spPr/>
        <p:txBody>
          <a:bodyPr/>
          <a:lstStyle/>
          <a:p>
            <a:r>
              <a:rPr lang="en-US"/>
              <a:t>Module 3, Snippet 6</a:t>
            </a:r>
            <a:endParaRPr lang="en-US" dirty="0"/>
          </a:p>
        </p:txBody>
      </p:sp>
      <p:sp>
        <p:nvSpPr>
          <p:cNvPr id="6" name="Arrow: Chevron 5">
            <a:extLst>
              <a:ext uri="{FF2B5EF4-FFF2-40B4-BE49-F238E27FC236}">
                <a16:creationId xmlns:a16="http://schemas.microsoft.com/office/drawing/2014/main" id="{326A0E14-4BE3-48C3-A879-161652B5F0E3}"/>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11461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E6126C1-CED6-45BD-8D3A-4086FC045790}"/>
              </a:ext>
            </a:extLst>
          </p:cNvPr>
          <p:cNvSpPr>
            <a:spLocks noGrp="1"/>
          </p:cNvSpPr>
          <p:nvPr>
            <p:ph idx="1"/>
          </p:nvPr>
        </p:nvSpPr>
        <p:spPr/>
        <p:txBody>
          <a:bodyPr/>
          <a:lstStyle/>
          <a:p>
            <a:pPr marL="285750" indent="-285750">
              <a:buFont typeface="Arial" panose="020B0604020202020204" pitchFamily="34" charset="0"/>
              <a:buChar char="•"/>
            </a:pPr>
            <a:r>
              <a:rPr lang="en-AU" dirty="0"/>
              <a:t>Conceptual model of transfer of energy in a crash</a:t>
            </a:r>
          </a:p>
          <a:p>
            <a:pPr marL="285750" indent="-285750">
              <a:buFont typeface="Arial" panose="020B0604020202020204" pitchFamily="34" charset="0"/>
              <a:buChar char="•"/>
            </a:pPr>
            <a:r>
              <a:rPr lang="en-AU" dirty="0"/>
              <a:t>Human vulnerability at centre of model</a:t>
            </a:r>
          </a:p>
          <a:p>
            <a:pPr marL="285750" indent="-285750">
              <a:buFont typeface="Arial" panose="020B0604020202020204" pitchFamily="34" charset="0"/>
              <a:buChar char="•"/>
            </a:pPr>
            <a:r>
              <a:rPr lang="en-AU" dirty="0"/>
              <a:t>Made up by five layers of protection</a:t>
            </a:r>
          </a:p>
          <a:p>
            <a:pPr marL="971550" lvl="1" indent="-285750"/>
            <a:r>
              <a:rPr lang="en-AU" dirty="0"/>
              <a:t>Human biomechanical tolerance to harm</a:t>
            </a:r>
          </a:p>
          <a:p>
            <a:pPr marL="971550" lvl="1" indent="-285750"/>
            <a:r>
              <a:rPr lang="en-AU" dirty="0"/>
              <a:t>Transfer of kinetic energy to human</a:t>
            </a:r>
          </a:p>
          <a:p>
            <a:pPr marL="971550" lvl="1" indent="-285750"/>
            <a:r>
              <a:rPr lang="en-AU" dirty="0"/>
              <a:t>Kinetic energy of crash</a:t>
            </a:r>
          </a:p>
          <a:p>
            <a:pPr marL="971550" lvl="1" indent="-285750"/>
            <a:r>
              <a:rPr lang="en-AU" dirty="0"/>
              <a:t>Crash risk per exposure</a:t>
            </a:r>
          </a:p>
          <a:p>
            <a:pPr marL="971550" lvl="1" indent="-285750"/>
            <a:r>
              <a:rPr lang="en-AU" dirty="0"/>
              <a:t>Exposure to potential crashes</a:t>
            </a:r>
          </a:p>
          <a:p>
            <a:pPr marL="285750" indent="-28575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8F27B964-D9C2-4A10-9F44-2904702A8C7D}"/>
              </a:ext>
            </a:extLst>
          </p:cNvPr>
          <p:cNvSpPr>
            <a:spLocks noGrp="1"/>
          </p:cNvSpPr>
          <p:nvPr>
            <p:ph type="title"/>
          </p:nvPr>
        </p:nvSpPr>
        <p:spPr/>
        <p:txBody>
          <a:bodyPr/>
          <a:lstStyle/>
          <a:p>
            <a:r>
              <a:rPr lang="en-AU" dirty="0"/>
              <a:t>Kinetic energy management model (KEMM) </a:t>
            </a:r>
          </a:p>
        </p:txBody>
      </p:sp>
      <p:sp>
        <p:nvSpPr>
          <p:cNvPr id="4" name="Footer Placeholder 3">
            <a:extLst>
              <a:ext uri="{FF2B5EF4-FFF2-40B4-BE49-F238E27FC236}">
                <a16:creationId xmlns:a16="http://schemas.microsoft.com/office/drawing/2014/main" id="{D965341C-5A9F-4716-A1E9-51C6BFCBD8F3}"/>
              </a:ext>
            </a:extLst>
          </p:cNvPr>
          <p:cNvSpPr>
            <a:spLocks noGrp="1"/>
          </p:cNvSpPr>
          <p:nvPr>
            <p:ph type="ftr" sz="quarter" idx="10"/>
          </p:nvPr>
        </p:nvSpPr>
        <p:spPr/>
        <p:txBody>
          <a:bodyPr/>
          <a:lstStyle/>
          <a:p>
            <a:r>
              <a:rPr lang="en-US"/>
              <a:t>Module 3, Snippet 6</a:t>
            </a:r>
            <a:endParaRPr lang="en-US" dirty="0"/>
          </a:p>
        </p:txBody>
      </p:sp>
      <p:sp>
        <p:nvSpPr>
          <p:cNvPr id="2" name="Picture Placeholder 1">
            <a:extLst>
              <a:ext uri="{FF2B5EF4-FFF2-40B4-BE49-F238E27FC236}">
                <a16:creationId xmlns:a16="http://schemas.microsoft.com/office/drawing/2014/main" id="{56FE239A-BE33-4E82-832E-2DA6387BD310}"/>
              </a:ext>
            </a:extLst>
          </p:cNvPr>
          <p:cNvSpPr>
            <a:spLocks noGrp="1"/>
          </p:cNvSpPr>
          <p:nvPr>
            <p:ph type="pic" sz="quarter" idx="12"/>
          </p:nvPr>
        </p:nvSpPr>
        <p:spPr/>
      </p:sp>
      <p:sp>
        <p:nvSpPr>
          <p:cNvPr id="8" name="Text Placeholder 7">
            <a:extLst>
              <a:ext uri="{FF2B5EF4-FFF2-40B4-BE49-F238E27FC236}">
                <a16:creationId xmlns:a16="http://schemas.microsoft.com/office/drawing/2014/main" id="{8050B7AD-199B-4491-A5E6-83E533E920D3}"/>
              </a:ext>
            </a:extLst>
          </p:cNvPr>
          <p:cNvSpPr>
            <a:spLocks noGrp="1"/>
          </p:cNvSpPr>
          <p:nvPr>
            <p:ph type="body" sz="quarter" idx="13"/>
          </p:nvPr>
        </p:nvSpPr>
        <p:spPr/>
        <p:txBody>
          <a:bodyPr/>
          <a:lstStyle/>
          <a:p>
            <a:r>
              <a:rPr lang="en-AU" dirty="0"/>
              <a:t>Source: based on </a:t>
            </a:r>
            <a:r>
              <a:rPr lang="en-AU" dirty="0" err="1"/>
              <a:t>Corben</a:t>
            </a:r>
            <a:r>
              <a:rPr lang="en-AU" dirty="0"/>
              <a:t> et al (2010) </a:t>
            </a:r>
          </a:p>
        </p:txBody>
      </p:sp>
      <p:sp>
        <p:nvSpPr>
          <p:cNvPr id="3" name="Slide Number Placeholder 2">
            <a:extLst>
              <a:ext uri="{FF2B5EF4-FFF2-40B4-BE49-F238E27FC236}">
                <a16:creationId xmlns:a16="http://schemas.microsoft.com/office/drawing/2014/main" id="{0E619C45-F05C-4CDE-8AE2-B93C3386C3CC}"/>
              </a:ext>
            </a:extLst>
          </p:cNvPr>
          <p:cNvSpPr>
            <a:spLocks noGrp="1"/>
          </p:cNvSpPr>
          <p:nvPr>
            <p:ph type="sldNum" sz="quarter" idx="11"/>
          </p:nvPr>
        </p:nvSpPr>
        <p:spPr/>
        <p:txBody>
          <a:bodyPr/>
          <a:lstStyle/>
          <a:p>
            <a:fld id="{A9D36E53-D99A-0F41-B3E8-EF235B9A2E23}" type="slidenum">
              <a:rPr lang="en-US" smtClean="0"/>
              <a:pPr/>
              <a:t>20</a:t>
            </a:fld>
            <a:endParaRPr lang="en-US" dirty="0"/>
          </a:p>
        </p:txBody>
      </p:sp>
      <p:grpSp>
        <p:nvGrpSpPr>
          <p:cNvPr id="11" name="Group 4">
            <a:extLst>
              <a:ext uri="{FF2B5EF4-FFF2-40B4-BE49-F238E27FC236}">
                <a16:creationId xmlns:a16="http://schemas.microsoft.com/office/drawing/2014/main" id="{720EFCDA-3877-4ADD-A38C-DC1097B7C4AF}"/>
              </a:ext>
            </a:extLst>
          </p:cNvPr>
          <p:cNvGrpSpPr>
            <a:grpSpLocks noChangeAspect="1"/>
          </p:cNvGrpSpPr>
          <p:nvPr/>
        </p:nvGrpSpPr>
        <p:grpSpPr bwMode="auto">
          <a:xfrm>
            <a:off x="6271411" y="2875642"/>
            <a:ext cx="645765" cy="1499415"/>
            <a:chOff x="111488088" y="106848697"/>
            <a:chExt cx="1768897" cy="4101586"/>
          </a:xfrm>
        </p:grpSpPr>
        <p:sp>
          <p:nvSpPr>
            <p:cNvPr id="12" name="Freeform 5">
              <a:extLst>
                <a:ext uri="{FF2B5EF4-FFF2-40B4-BE49-F238E27FC236}">
                  <a16:creationId xmlns:a16="http://schemas.microsoft.com/office/drawing/2014/main" id="{0CBAC1CE-0A79-417D-871C-30ECCC561553}"/>
                </a:ext>
              </a:extLst>
            </p:cNvPr>
            <p:cNvSpPr>
              <a:spLocks noChangeAspect="1"/>
            </p:cNvSpPr>
            <p:nvPr/>
          </p:nvSpPr>
          <p:spPr bwMode="auto">
            <a:xfrm>
              <a:off x="111496016" y="106848697"/>
              <a:ext cx="1760969" cy="4101586"/>
            </a:xfrm>
            <a:custGeom>
              <a:avLst/>
              <a:gdLst>
                <a:gd name="T0" fmla="*/ 681836 w 1760969"/>
                <a:gd name="T1" fmla="*/ 67391 h 4101586"/>
                <a:gd name="T2" fmla="*/ 779619 w 1760969"/>
                <a:gd name="T3" fmla="*/ 9250 h 4101586"/>
                <a:gd name="T4" fmla="*/ 893258 w 1760969"/>
                <a:gd name="T5" fmla="*/ 3964 h 4101586"/>
                <a:gd name="T6" fmla="*/ 1035968 w 1760969"/>
                <a:gd name="T7" fmla="*/ 99104 h 4101586"/>
                <a:gd name="T8" fmla="*/ 1080895 w 1760969"/>
                <a:gd name="T9" fmla="*/ 286741 h 4101586"/>
                <a:gd name="T10" fmla="*/ 1067681 w 1760969"/>
                <a:gd name="T11" fmla="*/ 545733 h 4101586"/>
                <a:gd name="T12" fmla="*/ 1199820 w 1760969"/>
                <a:gd name="T13" fmla="*/ 648801 h 4101586"/>
                <a:gd name="T14" fmla="*/ 1345172 w 1760969"/>
                <a:gd name="T15" fmla="*/ 730727 h 4101586"/>
                <a:gd name="T16" fmla="*/ 1445598 w 1760969"/>
                <a:gd name="T17" fmla="*/ 928935 h 4101586"/>
                <a:gd name="T18" fmla="*/ 1548666 w 1760969"/>
                <a:gd name="T19" fmla="*/ 1267211 h 4101586"/>
                <a:gd name="T20" fmla="*/ 1641163 w 1760969"/>
                <a:gd name="T21" fmla="*/ 1539416 h 4101586"/>
                <a:gd name="T22" fmla="*/ 1715161 w 1760969"/>
                <a:gd name="T23" fmla="*/ 1946404 h 4101586"/>
                <a:gd name="T24" fmla="*/ 1757445 w 1760969"/>
                <a:gd name="T25" fmla="*/ 2266179 h 4101586"/>
                <a:gd name="T26" fmla="*/ 1691376 w 1760969"/>
                <a:gd name="T27" fmla="*/ 2358676 h 4101586"/>
                <a:gd name="T28" fmla="*/ 1633235 w 1760969"/>
                <a:gd name="T29" fmla="*/ 2393032 h 4101586"/>
                <a:gd name="T30" fmla="*/ 1604164 w 1760969"/>
                <a:gd name="T31" fmla="*/ 2348105 h 4101586"/>
                <a:gd name="T32" fmla="*/ 1609450 w 1760969"/>
                <a:gd name="T33" fmla="*/ 2168397 h 4101586"/>
                <a:gd name="T34" fmla="*/ 1575094 w 1760969"/>
                <a:gd name="T35" fmla="*/ 2197467 h 4101586"/>
                <a:gd name="T36" fmla="*/ 1532809 w 1760969"/>
                <a:gd name="T37" fmla="*/ 2266179 h 4101586"/>
                <a:gd name="T38" fmla="*/ 1569808 w 1760969"/>
                <a:gd name="T39" fmla="*/ 2015116 h 4101586"/>
                <a:gd name="T40" fmla="*/ 1577737 w 1760969"/>
                <a:gd name="T41" fmla="*/ 1838050 h 4101586"/>
                <a:gd name="T42" fmla="*/ 1435027 w 1760969"/>
                <a:gd name="T43" fmla="*/ 1584343 h 4101586"/>
                <a:gd name="T44" fmla="*/ 1427098 w 1760969"/>
                <a:gd name="T45" fmla="*/ 1452205 h 4101586"/>
                <a:gd name="T46" fmla="*/ 1321387 w 1760969"/>
                <a:gd name="T47" fmla="*/ 1240783 h 4101586"/>
                <a:gd name="T48" fmla="*/ 1260604 w 1760969"/>
                <a:gd name="T49" fmla="*/ 1203784 h 4101586"/>
                <a:gd name="T50" fmla="*/ 1164027 w 1760969"/>
                <a:gd name="T51" fmla="*/ 1502417 h 4101586"/>
                <a:gd name="T52" fmla="*/ 1194534 w 1760969"/>
                <a:gd name="T53" fmla="*/ 1845978 h 4101586"/>
                <a:gd name="T54" fmla="*/ 1191892 w 1760969"/>
                <a:gd name="T55" fmla="*/ 2504029 h 4101586"/>
                <a:gd name="T56" fmla="*/ 1263246 w 1760969"/>
                <a:gd name="T57" fmla="*/ 2963872 h 4101586"/>
                <a:gd name="T58" fmla="*/ 1231533 w 1760969"/>
                <a:gd name="T59" fmla="*/ 3407858 h 4101586"/>
                <a:gd name="T60" fmla="*/ 1244747 w 1760969"/>
                <a:gd name="T61" fmla="*/ 3888843 h 4101586"/>
                <a:gd name="T62" fmla="*/ 1228890 w 1760969"/>
                <a:gd name="T63" fmla="*/ 3994554 h 4101586"/>
                <a:gd name="T64" fmla="*/ 1065038 w 1760969"/>
                <a:gd name="T65" fmla="*/ 4087051 h 4101586"/>
                <a:gd name="T66" fmla="*/ 853616 w 1760969"/>
                <a:gd name="T67" fmla="*/ 4079123 h 4101586"/>
                <a:gd name="T68" fmla="*/ 1001612 w 1760969"/>
                <a:gd name="T69" fmla="*/ 3925842 h 4101586"/>
                <a:gd name="T70" fmla="*/ 1088823 w 1760969"/>
                <a:gd name="T71" fmla="*/ 3732919 h 4101586"/>
                <a:gd name="T72" fmla="*/ 1035968 w 1760969"/>
                <a:gd name="T73" fmla="*/ 3220221 h 4101586"/>
                <a:gd name="T74" fmla="*/ 961970 w 1760969"/>
                <a:gd name="T75" fmla="*/ 2932158 h 4101586"/>
                <a:gd name="T76" fmla="*/ 938185 w 1760969"/>
                <a:gd name="T77" fmla="*/ 2813234 h 4101586"/>
                <a:gd name="T78" fmla="*/ 843045 w 1760969"/>
                <a:gd name="T79" fmla="*/ 2485530 h 4101586"/>
                <a:gd name="T80" fmla="*/ 813975 w 1760969"/>
                <a:gd name="T81" fmla="*/ 2662595 h 4101586"/>
                <a:gd name="T82" fmla="*/ 803404 w 1760969"/>
                <a:gd name="T83" fmla="*/ 2879303 h 4101586"/>
                <a:gd name="T84" fmla="*/ 795475 w 1760969"/>
                <a:gd name="T85" fmla="*/ 3291576 h 4101586"/>
                <a:gd name="T86" fmla="*/ 769048 w 1760969"/>
                <a:gd name="T87" fmla="*/ 3817488 h 4101586"/>
                <a:gd name="T88" fmla="*/ 697693 w 1760969"/>
                <a:gd name="T89" fmla="*/ 3949627 h 4101586"/>
                <a:gd name="T90" fmla="*/ 507413 w 1760969"/>
                <a:gd name="T91" fmla="*/ 3983983 h 4101586"/>
                <a:gd name="T92" fmla="*/ 311848 w 1760969"/>
                <a:gd name="T93" fmla="*/ 4002482 h 4101586"/>
                <a:gd name="T94" fmla="*/ 391131 w 1760969"/>
                <a:gd name="T95" fmla="*/ 3912628 h 4101586"/>
                <a:gd name="T96" fmla="*/ 586696 w 1760969"/>
                <a:gd name="T97" fmla="*/ 3738205 h 4101586"/>
                <a:gd name="T98" fmla="*/ 544412 w 1760969"/>
                <a:gd name="T99" fmla="*/ 3140938 h 4101586"/>
                <a:gd name="T100" fmla="*/ 515341 w 1760969"/>
                <a:gd name="T101" fmla="*/ 2876660 h 4101586"/>
                <a:gd name="T102" fmla="*/ 504770 w 1760969"/>
                <a:gd name="T103" fmla="*/ 2517243 h 4101586"/>
                <a:gd name="T104" fmla="*/ 539126 w 1760969"/>
                <a:gd name="T105" fmla="*/ 1914690 h 4101586"/>
                <a:gd name="T106" fmla="*/ 562911 w 1760969"/>
                <a:gd name="T107" fmla="*/ 1679483 h 4101586"/>
                <a:gd name="T108" fmla="*/ 573482 w 1760969"/>
                <a:gd name="T109" fmla="*/ 1401992 h 4101586"/>
                <a:gd name="T110" fmla="*/ 385845 w 1760969"/>
                <a:gd name="T111" fmla="*/ 1705911 h 4101586"/>
                <a:gd name="T112" fmla="*/ 161209 w 1760969"/>
                <a:gd name="T113" fmla="*/ 1972831 h 4101586"/>
                <a:gd name="T114" fmla="*/ 121568 w 1760969"/>
                <a:gd name="T115" fmla="*/ 2168397 h 4101586"/>
                <a:gd name="T116" fmla="*/ 147996 w 1760969"/>
                <a:gd name="T117" fmla="*/ 2292607 h 4101586"/>
                <a:gd name="T118" fmla="*/ 113639 w 1760969"/>
                <a:gd name="T119" fmla="*/ 2308464 h 4101586"/>
                <a:gd name="T120" fmla="*/ 71355 w 1760969"/>
                <a:gd name="T121" fmla="*/ 2300535 h 4101586"/>
                <a:gd name="T122" fmla="*/ 58141 w 1760969"/>
                <a:gd name="T123" fmla="*/ 2348105 h 4101586"/>
                <a:gd name="T124" fmla="*/ 7929 w 1760969"/>
                <a:gd name="T125" fmla="*/ 2350748 h 410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0969" h="4101586">
                  <a:moveTo>
                    <a:pt x="644837" y="159888"/>
                  </a:moveTo>
                  <a:cubicBezTo>
                    <a:pt x="645718" y="145132"/>
                    <a:pt x="646599" y="130377"/>
                    <a:pt x="652766" y="114961"/>
                  </a:cubicBezTo>
                  <a:cubicBezTo>
                    <a:pt x="658933" y="99545"/>
                    <a:pt x="670384" y="80605"/>
                    <a:pt x="681836" y="67391"/>
                  </a:cubicBezTo>
                  <a:cubicBezTo>
                    <a:pt x="693288" y="54177"/>
                    <a:pt x="711347" y="43606"/>
                    <a:pt x="721478" y="35678"/>
                  </a:cubicBezTo>
                  <a:cubicBezTo>
                    <a:pt x="731609" y="27750"/>
                    <a:pt x="732930" y="24226"/>
                    <a:pt x="742620" y="19821"/>
                  </a:cubicBezTo>
                  <a:cubicBezTo>
                    <a:pt x="752310" y="15416"/>
                    <a:pt x="767286" y="12333"/>
                    <a:pt x="779619" y="9250"/>
                  </a:cubicBezTo>
                  <a:cubicBezTo>
                    <a:pt x="791952" y="6167"/>
                    <a:pt x="804285" y="2642"/>
                    <a:pt x="816618" y="1321"/>
                  </a:cubicBezTo>
                  <a:cubicBezTo>
                    <a:pt x="828951" y="0"/>
                    <a:pt x="840843" y="881"/>
                    <a:pt x="853616" y="1321"/>
                  </a:cubicBezTo>
                  <a:cubicBezTo>
                    <a:pt x="866389" y="1761"/>
                    <a:pt x="878282" y="881"/>
                    <a:pt x="893258" y="3964"/>
                  </a:cubicBezTo>
                  <a:cubicBezTo>
                    <a:pt x="908234" y="7047"/>
                    <a:pt x="926734" y="11452"/>
                    <a:pt x="943471" y="19821"/>
                  </a:cubicBezTo>
                  <a:cubicBezTo>
                    <a:pt x="960208" y="28190"/>
                    <a:pt x="978267" y="40963"/>
                    <a:pt x="993683" y="54177"/>
                  </a:cubicBezTo>
                  <a:cubicBezTo>
                    <a:pt x="1009099" y="67391"/>
                    <a:pt x="1023195" y="78402"/>
                    <a:pt x="1035968" y="99104"/>
                  </a:cubicBezTo>
                  <a:cubicBezTo>
                    <a:pt x="1048741" y="119806"/>
                    <a:pt x="1061515" y="155923"/>
                    <a:pt x="1070324" y="178387"/>
                  </a:cubicBezTo>
                  <a:cubicBezTo>
                    <a:pt x="1079133" y="200851"/>
                    <a:pt x="1087061" y="215827"/>
                    <a:pt x="1088823" y="233886"/>
                  </a:cubicBezTo>
                  <a:cubicBezTo>
                    <a:pt x="1090585" y="251945"/>
                    <a:pt x="1085740" y="264718"/>
                    <a:pt x="1080895" y="286741"/>
                  </a:cubicBezTo>
                  <a:cubicBezTo>
                    <a:pt x="1076050" y="308764"/>
                    <a:pt x="1064158" y="338275"/>
                    <a:pt x="1059753" y="366024"/>
                  </a:cubicBezTo>
                  <a:cubicBezTo>
                    <a:pt x="1055348" y="393773"/>
                    <a:pt x="1053146" y="423285"/>
                    <a:pt x="1054467" y="453236"/>
                  </a:cubicBezTo>
                  <a:cubicBezTo>
                    <a:pt x="1055788" y="483187"/>
                    <a:pt x="1061074" y="521948"/>
                    <a:pt x="1067681" y="545733"/>
                  </a:cubicBezTo>
                  <a:cubicBezTo>
                    <a:pt x="1074288" y="569518"/>
                    <a:pt x="1081776" y="582732"/>
                    <a:pt x="1094109" y="595946"/>
                  </a:cubicBezTo>
                  <a:cubicBezTo>
                    <a:pt x="1106442" y="609160"/>
                    <a:pt x="1124061" y="616207"/>
                    <a:pt x="1141679" y="625016"/>
                  </a:cubicBezTo>
                  <a:cubicBezTo>
                    <a:pt x="1159297" y="633825"/>
                    <a:pt x="1180440" y="639551"/>
                    <a:pt x="1199820" y="648801"/>
                  </a:cubicBezTo>
                  <a:cubicBezTo>
                    <a:pt x="1219200" y="658051"/>
                    <a:pt x="1241664" y="669944"/>
                    <a:pt x="1257961" y="680515"/>
                  </a:cubicBezTo>
                  <a:cubicBezTo>
                    <a:pt x="1274258" y="691086"/>
                    <a:pt x="1283067" y="703859"/>
                    <a:pt x="1297602" y="712228"/>
                  </a:cubicBezTo>
                  <a:cubicBezTo>
                    <a:pt x="1312137" y="720597"/>
                    <a:pt x="1331518" y="721037"/>
                    <a:pt x="1345172" y="730727"/>
                  </a:cubicBezTo>
                  <a:cubicBezTo>
                    <a:pt x="1358826" y="740417"/>
                    <a:pt x="1366756" y="751870"/>
                    <a:pt x="1379529" y="770369"/>
                  </a:cubicBezTo>
                  <a:cubicBezTo>
                    <a:pt x="1392302" y="788868"/>
                    <a:pt x="1410802" y="815296"/>
                    <a:pt x="1421813" y="841724"/>
                  </a:cubicBezTo>
                  <a:cubicBezTo>
                    <a:pt x="1432824" y="868152"/>
                    <a:pt x="1441193" y="902067"/>
                    <a:pt x="1445598" y="928935"/>
                  </a:cubicBezTo>
                  <a:cubicBezTo>
                    <a:pt x="1450003" y="955803"/>
                    <a:pt x="1440753" y="970339"/>
                    <a:pt x="1448241" y="1002933"/>
                  </a:cubicBezTo>
                  <a:cubicBezTo>
                    <a:pt x="1455729" y="1035527"/>
                    <a:pt x="1473787" y="1080455"/>
                    <a:pt x="1490525" y="1124501"/>
                  </a:cubicBezTo>
                  <a:cubicBezTo>
                    <a:pt x="1507263" y="1168547"/>
                    <a:pt x="1534571" y="1232855"/>
                    <a:pt x="1548666" y="1267211"/>
                  </a:cubicBezTo>
                  <a:cubicBezTo>
                    <a:pt x="1562761" y="1301567"/>
                    <a:pt x="1564523" y="1303328"/>
                    <a:pt x="1575094" y="1330637"/>
                  </a:cubicBezTo>
                  <a:cubicBezTo>
                    <a:pt x="1585665" y="1357946"/>
                    <a:pt x="1601082" y="1396267"/>
                    <a:pt x="1612093" y="1431063"/>
                  </a:cubicBezTo>
                  <a:cubicBezTo>
                    <a:pt x="1623104" y="1465859"/>
                    <a:pt x="1631033" y="1496251"/>
                    <a:pt x="1641163" y="1539416"/>
                  </a:cubicBezTo>
                  <a:cubicBezTo>
                    <a:pt x="1651293" y="1582581"/>
                    <a:pt x="1664067" y="1641603"/>
                    <a:pt x="1672876" y="1690054"/>
                  </a:cubicBezTo>
                  <a:cubicBezTo>
                    <a:pt x="1681685" y="1738505"/>
                    <a:pt x="1686972" y="1787396"/>
                    <a:pt x="1694019" y="1830121"/>
                  </a:cubicBezTo>
                  <a:cubicBezTo>
                    <a:pt x="1701066" y="1872846"/>
                    <a:pt x="1705471" y="1901036"/>
                    <a:pt x="1715161" y="1946404"/>
                  </a:cubicBezTo>
                  <a:cubicBezTo>
                    <a:pt x="1724851" y="1991772"/>
                    <a:pt x="1744672" y="2056519"/>
                    <a:pt x="1752160" y="2102327"/>
                  </a:cubicBezTo>
                  <a:cubicBezTo>
                    <a:pt x="1759648" y="2148135"/>
                    <a:pt x="1759207" y="2193943"/>
                    <a:pt x="1760088" y="2221252"/>
                  </a:cubicBezTo>
                  <a:cubicBezTo>
                    <a:pt x="1760969" y="2248561"/>
                    <a:pt x="1760528" y="2256489"/>
                    <a:pt x="1757445" y="2266179"/>
                  </a:cubicBezTo>
                  <a:cubicBezTo>
                    <a:pt x="1754362" y="2275869"/>
                    <a:pt x="1748636" y="2270143"/>
                    <a:pt x="1741589" y="2279393"/>
                  </a:cubicBezTo>
                  <a:cubicBezTo>
                    <a:pt x="1734542" y="2288643"/>
                    <a:pt x="1723530" y="2308464"/>
                    <a:pt x="1715161" y="2321678"/>
                  </a:cubicBezTo>
                  <a:cubicBezTo>
                    <a:pt x="1706792" y="2334892"/>
                    <a:pt x="1699304" y="2349867"/>
                    <a:pt x="1691376" y="2358676"/>
                  </a:cubicBezTo>
                  <a:cubicBezTo>
                    <a:pt x="1683448" y="2367485"/>
                    <a:pt x="1673757" y="2367045"/>
                    <a:pt x="1667591" y="2374533"/>
                  </a:cubicBezTo>
                  <a:cubicBezTo>
                    <a:pt x="1661425" y="2382021"/>
                    <a:pt x="1660103" y="2400521"/>
                    <a:pt x="1654377" y="2403604"/>
                  </a:cubicBezTo>
                  <a:cubicBezTo>
                    <a:pt x="1648651" y="2406687"/>
                    <a:pt x="1639401" y="2396996"/>
                    <a:pt x="1633235" y="2393032"/>
                  </a:cubicBezTo>
                  <a:cubicBezTo>
                    <a:pt x="1627069" y="2389068"/>
                    <a:pt x="1623104" y="2384223"/>
                    <a:pt x="1617378" y="2379819"/>
                  </a:cubicBezTo>
                  <a:cubicBezTo>
                    <a:pt x="1611652" y="2375415"/>
                    <a:pt x="1601081" y="2371891"/>
                    <a:pt x="1598879" y="2366605"/>
                  </a:cubicBezTo>
                  <a:cubicBezTo>
                    <a:pt x="1596677" y="2361319"/>
                    <a:pt x="1601962" y="2360878"/>
                    <a:pt x="1604164" y="2348105"/>
                  </a:cubicBezTo>
                  <a:cubicBezTo>
                    <a:pt x="1606366" y="2335332"/>
                    <a:pt x="1610331" y="2313309"/>
                    <a:pt x="1612093" y="2289964"/>
                  </a:cubicBezTo>
                  <a:cubicBezTo>
                    <a:pt x="1613855" y="2266619"/>
                    <a:pt x="1615175" y="2228299"/>
                    <a:pt x="1614735" y="2208038"/>
                  </a:cubicBezTo>
                  <a:cubicBezTo>
                    <a:pt x="1614295" y="2187777"/>
                    <a:pt x="1613854" y="2177206"/>
                    <a:pt x="1609450" y="2168397"/>
                  </a:cubicBezTo>
                  <a:cubicBezTo>
                    <a:pt x="1605046" y="2159588"/>
                    <a:pt x="1593153" y="2153421"/>
                    <a:pt x="1588308" y="2155183"/>
                  </a:cubicBezTo>
                  <a:cubicBezTo>
                    <a:pt x="1583463" y="2156945"/>
                    <a:pt x="1582581" y="2171921"/>
                    <a:pt x="1580379" y="2178968"/>
                  </a:cubicBezTo>
                  <a:cubicBezTo>
                    <a:pt x="1578177" y="2186015"/>
                    <a:pt x="1578177" y="2182932"/>
                    <a:pt x="1575094" y="2197467"/>
                  </a:cubicBezTo>
                  <a:cubicBezTo>
                    <a:pt x="1572011" y="2212002"/>
                    <a:pt x="1566725" y="2252084"/>
                    <a:pt x="1561880" y="2266179"/>
                  </a:cubicBezTo>
                  <a:cubicBezTo>
                    <a:pt x="1557035" y="2280274"/>
                    <a:pt x="1550868" y="2282036"/>
                    <a:pt x="1546023" y="2282036"/>
                  </a:cubicBezTo>
                  <a:cubicBezTo>
                    <a:pt x="1541178" y="2282036"/>
                    <a:pt x="1535011" y="2278071"/>
                    <a:pt x="1532809" y="2266179"/>
                  </a:cubicBezTo>
                  <a:cubicBezTo>
                    <a:pt x="1530607" y="2254287"/>
                    <a:pt x="1530607" y="2236228"/>
                    <a:pt x="1532809" y="2210681"/>
                  </a:cubicBezTo>
                  <a:cubicBezTo>
                    <a:pt x="1535011" y="2185134"/>
                    <a:pt x="1539856" y="2145492"/>
                    <a:pt x="1546023" y="2112898"/>
                  </a:cubicBezTo>
                  <a:cubicBezTo>
                    <a:pt x="1552190" y="2080304"/>
                    <a:pt x="1563642" y="2040663"/>
                    <a:pt x="1569808" y="2015116"/>
                  </a:cubicBezTo>
                  <a:cubicBezTo>
                    <a:pt x="1575974" y="1989569"/>
                    <a:pt x="1579058" y="1977236"/>
                    <a:pt x="1583022" y="1959617"/>
                  </a:cubicBezTo>
                  <a:cubicBezTo>
                    <a:pt x="1586986" y="1941998"/>
                    <a:pt x="1594474" y="1929666"/>
                    <a:pt x="1593593" y="1909405"/>
                  </a:cubicBezTo>
                  <a:cubicBezTo>
                    <a:pt x="1592712" y="1889144"/>
                    <a:pt x="1589630" y="1864918"/>
                    <a:pt x="1577737" y="1838050"/>
                  </a:cubicBezTo>
                  <a:cubicBezTo>
                    <a:pt x="1565844" y="1811182"/>
                    <a:pt x="1540297" y="1779468"/>
                    <a:pt x="1522238" y="1748195"/>
                  </a:cubicBezTo>
                  <a:cubicBezTo>
                    <a:pt x="1504179" y="1716922"/>
                    <a:pt x="1483918" y="1677722"/>
                    <a:pt x="1469383" y="1650413"/>
                  </a:cubicBezTo>
                  <a:cubicBezTo>
                    <a:pt x="1454848" y="1623104"/>
                    <a:pt x="1442074" y="1603283"/>
                    <a:pt x="1435027" y="1584343"/>
                  </a:cubicBezTo>
                  <a:cubicBezTo>
                    <a:pt x="1427980" y="1565403"/>
                    <a:pt x="1426658" y="1552630"/>
                    <a:pt x="1427098" y="1536774"/>
                  </a:cubicBezTo>
                  <a:cubicBezTo>
                    <a:pt x="1427538" y="1520918"/>
                    <a:pt x="1437670" y="1503299"/>
                    <a:pt x="1437670" y="1489204"/>
                  </a:cubicBezTo>
                  <a:cubicBezTo>
                    <a:pt x="1437670" y="1475109"/>
                    <a:pt x="1431943" y="1461895"/>
                    <a:pt x="1427098" y="1452205"/>
                  </a:cubicBezTo>
                  <a:cubicBezTo>
                    <a:pt x="1422253" y="1442515"/>
                    <a:pt x="1419170" y="1450443"/>
                    <a:pt x="1408599" y="1431063"/>
                  </a:cubicBezTo>
                  <a:cubicBezTo>
                    <a:pt x="1398028" y="1411683"/>
                    <a:pt x="1378207" y="1367636"/>
                    <a:pt x="1363672" y="1335923"/>
                  </a:cubicBezTo>
                  <a:cubicBezTo>
                    <a:pt x="1349137" y="1304210"/>
                    <a:pt x="1335041" y="1267651"/>
                    <a:pt x="1321387" y="1240783"/>
                  </a:cubicBezTo>
                  <a:cubicBezTo>
                    <a:pt x="1307733" y="1213915"/>
                    <a:pt x="1290555" y="1188367"/>
                    <a:pt x="1281746" y="1174713"/>
                  </a:cubicBezTo>
                  <a:cubicBezTo>
                    <a:pt x="1272937" y="1161059"/>
                    <a:pt x="1272056" y="1154012"/>
                    <a:pt x="1268532" y="1158857"/>
                  </a:cubicBezTo>
                  <a:cubicBezTo>
                    <a:pt x="1265008" y="1163702"/>
                    <a:pt x="1265449" y="1177797"/>
                    <a:pt x="1260604" y="1203784"/>
                  </a:cubicBezTo>
                  <a:cubicBezTo>
                    <a:pt x="1255759" y="1229771"/>
                    <a:pt x="1250032" y="1281745"/>
                    <a:pt x="1239461" y="1314780"/>
                  </a:cubicBezTo>
                  <a:cubicBezTo>
                    <a:pt x="1228890" y="1347815"/>
                    <a:pt x="1209749" y="1370719"/>
                    <a:pt x="1197177" y="1401992"/>
                  </a:cubicBezTo>
                  <a:cubicBezTo>
                    <a:pt x="1184605" y="1433265"/>
                    <a:pt x="1171074" y="1465859"/>
                    <a:pt x="1164027" y="1502417"/>
                  </a:cubicBezTo>
                  <a:cubicBezTo>
                    <a:pt x="1156980" y="1538975"/>
                    <a:pt x="1154213" y="1579939"/>
                    <a:pt x="1154893" y="1621342"/>
                  </a:cubicBezTo>
                  <a:cubicBezTo>
                    <a:pt x="1155573" y="1662745"/>
                    <a:pt x="1161500" y="1713399"/>
                    <a:pt x="1168107" y="1750838"/>
                  </a:cubicBezTo>
                  <a:cubicBezTo>
                    <a:pt x="1174714" y="1788277"/>
                    <a:pt x="1186606" y="1810301"/>
                    <a:pt x="1194534" y="1845978"/>
                  </a:cubicBezTo>
                  <a:cubicBezTo>
                    <a:pt x="1202462" y="1881655"/>
                    <a:pt x="1213474" y="1908083"/>
                    <a:pt x="1215676" y="1964903"/>
                  </a:cubicBezTo>
                  <a:cubicBezTo>
                    <a:pt x="1217878" y="2021723"/>
                    <a:pt x="1211712" y="2097042"/>
                    <a:pt x="1207748" y="2186896"/>
                  </a:cubicBezTo>
                  <a:cubicBezTo>
                    <a:pt x="1203784" y="2276750"/>
                    <a:pt x="1194094" y="2422984"/>
                    <a:pt x="1191892" y="2504029"/>
                  </a:cubicBezTo>
                  <a:cubicBezTo>
                    <a:pt x="1189690" y="2585074"/>
                    <a:pt x="1190130" y="2618990"/>
                    <a:pt x="1194534" y="2673167"/>
                  </a:cubicBezTo>
                  <a:cubicBezTo>
                    <a:pt x="1198938" y="2727344"/>
                    <a:pt x="1206867" y="2780639"/>
                    <a:pt x="1218319" y="2829090"/>
                  </a:cubicBezTo>
                  <a:cubicBezTo>
                    <a:pt x="1229771" y="2877541"/>
                    <a:pt x="1253115" y="2914540"/>
                    <a:pt x="1263246" y="2963872"/>
                  </a:cubicBezTo>
                  <a:cubicBezTo>
                    <a:pt x="1273377" y="3013204"/>
                    <a:pt x="1281746" y="3062536"/>
                    <a:pt x="1279103" y="3125081"/>
                  </a:cubicBezTo>
                  <a:cubicBezTo>
                    <a:pt x="1276460" y="3187626"/>
                    <a:pt x="1255318" y="3292017"/>
                    <a:pt x="1247390" y="3339146"/>
                  </a:cubicBezTo>
                  <a:cubicBezTo>
                    <a:pt x="1239462" y="3386275"/>
                    <a:pt x="1235497" y="3373502"/>
                    <a:pt x="1231533" y="3407858"/>
                  </a:cubicBezTo>
                  <a:cubicBezTo>
                    <a:pt x="1227569" y="3442214"/>
                    <a:pt x="1223605" y="3481415"/>
                    <a:pt x="1223605" y="3545282"/>
                  </a:cubicBezTo>
                  <a:cubicBezTo>
                    <a:pt x="1223605" y="3609149"/>
                    <a:pt x="1228009" y="3733800"/>
                    <a:pt x="1231533" y="3791060"/>
                  </a:cubicBezTo>
                  <a:cubicBezTo>
                    <a:pt x="1235057" y="3848320"/>
                    <a:pt x="1239462" y="3863296"/>
                    <a:pt x="1244747" y="3888843"/>
                  </a:cubicBezTo>
                  <a:cubicBezTo>
                    <a:pt x="1250032" y="3914390"/>
                    <a:pt x="1261044" y="3931568"/>
                    <a:pt x="1263246" y="3944341"/>
                  </a:cubicBezTo>
                  <a:cubicBezTo>
                    <a:pt x="1265448" y="3957114"/>
                    <a:pt x="1263687" y="3957114"/>
                    <a:pt x="1257961" y="3965483"/>
                  </a:cubicBezTo>
                  <a:cubicBezTo>
                    <a:pt x="1252235" y="3973852"/>
                    <a:pt x="1239901" y="3986185"/>
                    <a:pt x="1228890" y="3994554"/>
                  </a:cubicBezTo>
                  <a:cubicBezTo>
                    <a:pt x="1217879" y="4002923"/>
                    <a:pt x="1208189" y="4004244"/>
                    <a:pt x="1191892" y="4015696"/>
                  </a:cubicBezTo>
                  <a:cubicBezTo>
                    <a:pt x="1175595" y="4027148"/>
                    <a:pt x="1152250" y="4051373"/>
                    <a:pt x="1131108" y="4063266"/>
                  </a:cubicBezTo>
                  <a:cubicBezTo>
                    <a:pt x="1109966" y="4075159"/>
                    <a:pt x="1092346" y="4080885"/>
                    <a:pt x="1065038" y="4087051"/>
                  </a:cubicBezTo>
                  <a:cubicBezTo>
                    <a:pt x="1037730" y="4093217"/>
                    <a:pt x="998969" y="4098944"/>
                    <a:pt x="967256" y="4100265"/>
                  </a:cubicBezTo>
                  <a:cubicBezTo>
                    <a:pt x="935543" y="4101586"/>
                    <a:pt x="893699" y="4098503"/>
                    <a:pt x="874759" y="4094979"/>
                  </a:cubicBezTo>
                  <a:cubicBezTo>
                    <a:pt x="855819" y="4091455"/>
                    <a:pt x="856259" y="4085289"/>
                    <a:pt x="853616" y="4079123"/>
                  </a:cubicBezTo>
                  <a:cubicBezTo>
                    <a:pt x="850973" y="4072957"/>
                    <a:pt x="852736" y="4068551"/>
                    <a:pt x="858902" y="4057980"/>
                  </a:cubicBezTo>
                  <a:cubicBezTo>
                    <a:pt x="865068" y="4047409"/>
                    <a:pt x="866830" y="4037719"/>
                    <a:pt x="890615" y="4015696"/>
                  </a:cubicBezTo>
                  <a:cubicBezTo>
                    <a:pt x="914400" y="3993673"/>
                    <a:pt x="972982" y="3952710"/>
                    <a:pt x="1001612" y="3925842"/>
                  </a:cubicBezTo>
                  <a:cubicBezTo>
                    <a:pt x="1030242" y="3898974"/>
                    <a:pt x="1050063" y="3879153"/>
                    <a:pt x="1062396" y="3854487"/>
                  </a:cubicBezTo>
                  <a:cubicBezTo>
                    <a:pt x="1074729" y="3829821"/>
                    <a:pt x="1071204" y="3798107"/>
                    <a:pt x="1075609" y="3777846"/>
                  </a:cubicBezTo>
                  <a:cubicBezTo>
                    <a:pt x="1080014" y="3757585"/>
                    <a:pt x="1087061" y="3762430"/>
                    <a:pt x="1088823" y="3732919"/>
                  </a:cubicBezTo>
                  <a:cubicBezTo>
                    <a:pt x="1090585" y="3703408"/>
                    <a:pt x="1090585" y="3657159"/>
                    <a:pt x="1086181" y="3600780"/>
                  </a:cubicBezTo>
                  <a:cubicBezTo>
                    <a:pt x="1081777" y="3544401"/>
                    <a:pt x="1070765" y="3458071"/>
                    <a:pt x="1062396" y="3394644"/>
                  </a:cubicBezTo>
                  <a:cubicBezTo>
                    <a:pt x="1054027" y="3331217"/>
                    <a:pt x="1047860" y="3282767"/>
                    <a:pt x="1035968" y="3220221"/>
                  </a:cubicBezTo>
                  <a:cubicBezTo>
                    <a:pt x="1024076" y="3157675"/>
                    <a:pt x="999410" y="3058571"/>
                    <a:pt x="991041" y="3019370"/>
                  </a:cubicBezTo>
                  <a:cubicBezTo>
                    <a:pt x="982672" y="2980169"/>
                    <a:pt x="990600" y="2999549"/>
                    <a:pt x="985755" y="2985014"/>
                  </a:cubicBezTo>
                  <a:cubicBezTo>
                    <a:pt x="980910" y="2970479"/>
                    <a:pt x="966815" y="2946693"/>
                    <a:pt x="961970" y="2932158"/>
                  </a:cubicBezTo>
                  <a:cubicBezTo>
                    <a:pt x="957125" y="2917623"/>
                    <a:pt x="957566" y="2908813"/>
                    <a:pt x="956685" y="2897802"/>
                  </a:cubicBezTo>
                  <a:cubicBezTo>
                    <a:pt x="955804" y="2886791"/>
                    <a:pt x="959768" y="2880184"/>
                    <a:pt x="956685" y="2866089"/>
                  </a:cubicBezTo>
                  <a:cubicBezTo>
                    <a:pt x="953602" y="2851994"/>
                    <a:pt x="949197" y="2842305"/>
                    <a:pt x="938185" y="2813234"/>
                  </a:cubicBezTo>
                  <a:cubicBezTo>
                    <a:pt x="927173" y="2784163"/>
                    <a:pt x="904269" y="2733069"/>
                    <a:pt x="890615" y="2691666"/>
                  </a:cubicBezTo>
                  <a:cubicBezTo>
                    <a:pt x="876961" y="2650263"/>
                    <a:pt x="864187" y="2599169"/>
                    <a:pt x="856259" y="2564813"/>
                  </a:cubicBezTo>
                  <a:cubicBezTo>
                    <a:pt x="848331" y="2530457"/>
                    <a:pt x="845688" y="2501387"/>
                    <a:pt x="843045" y="2485530"/>
                  </a:cubicBezTo>
                  <a:cubicBezTo>
                    <a:pt x="840402" y="2469673"/>
                    <a:pt x="841283" y="2463947"/>
                    <a:pt x="840402" y="2469673"/>
                  </a:cubicBezTo>
                  <a:cubicBezTo>
                    <a:pt x="839521" y="2475399"/>
                    <a:pt x="842164" y="2487732"/>
                    <a:pt x="837760" y="2519886"/>
                  </a:cubicBezTo>
                  <a:cubicBezTo>
                    <a:pt x="833356" y="2552040"/>
                    <a:pt x="821463" y="2623834"/>
                    <a:pt x="813975" y="2662595"/>
                  </a:cubicBezTo>
                  <a:cubicBezTo>
                    <a:pt x="806487" y="2701356"/>
                    <a:pt x="797678" y="2726903"/>
                    <a:pt x="792833" y="2752450"/>
                  </a:cubicBezTo>
                  <a:cubicBezTo>
                    <a:pt x="787988" y="2777997"/>
                    <a:pt x="783142" y="2794734"/>
                    <a:pt x="784904" y="2815876"/>
                  </a:cubicBezTo>
                  <a:cubicBezTo>
                    <a:pt x="786666" y="2837018"/>
                    <a:pt x="796797" y="2851554"/>
                    <a:pt x="803404" y="2879303"/>
                  </a:cubicBezTo>
                  <a:cubicBezTo>
                    <a:pt x="810011" y="2907052"/>
                    <a:pt x="820142" y="2939646"/>
                    <a:pt x="824546" y="2982371"/>
                  </a:cubicBezTo>
                  <a:cubicBezTo>
                    <a:pt x="828950" y="3025096"/>
                    <a:pt x="834676" y="3084118"/>
                    <a:pt x="829831" y="3135652"/>
                  </a:cubicBezTo>
                  <a:cubicBezTo>
                    <a:pt x="824986" y="3187186"/>
                    <a:pt x="806927" y="3225947"/>
                    <a:pt x="795475" y="3291576"/>
                  </a:cubicBezTo>
                  <a:cubicBezTo>
                    <a:pt x="784023" y="3357205"/>
                    <a:pt x="768607" y="3461595"/>
                    <a:pt x="761119" y="3529426"/>
                  </a:cubicBezTo>
                  <a:cubicBezTo>
                    <a:pt x="753631" y="3597257"/>
                    <a:pt x="749227" y="3650553"/>
                    <a:pt x="750548" y="3698563"/>
                  </a:cubicBezTo>
                  <a:cubicBezTo>
                    <a:pt x="751869" y="3746573"/>
                    <a:pt x="764643" y="3784894"/>
                    <a:pt x="769048" y="3817488"/>
                  </a:cubicBezTo>
                  <a:cubicBezTo>
                    <a:pt x="773453" y="3850082"/>
                    <a:pt x="780500" y="3873867"/>
                    <a:pt x="776976" y="3894128"/>
                  </a:cubicBezTo>
                  <a:cubicBezTo>
                    <a:pt x="773452" y="3914389"/>
                    <a:pt x="761119" y="3929806"/>
                    <a:pt x="747905" y="3939056"/>
                  </a:cubicBezTo>
                  <a:cubicBezTo>
                    <a:pt x="734691" y="3948306"/>
                    <a:pt x="716633" y="3950508"/>
                    <a:pt x="697693" y="3949627"/>
                  </a:cubicBezTo>
                  <a:cubicBezTo>
                    <a:pt x="678753" y="3948746"/>
                    <a:pt x="653646" y="3935532"/>
                    <a:pt x="634266" y="3933770"/>
                  </a:cubicBezTo>
                  <a:cubicBezTo>
                    <a:pt x="614886" y="3932008"/>
                    <a:pt x="602553" y="3930687"/>
                    <a:pt x="581411" y="3939056"/>
                  </a:cubicBezTo>
                  <a:cubicBezTo>
                    <a:pt x="560269" y="3947425"/>
                    <a:pt x="531198" y="3970769"/>
                    <a:pt x="507413" y="3983983"/>
                  </a:cubicBezTo>
                  <a:cubicBezTo>
                    <a:pt x="483628" y="3997197"/>
                    <a:pt x="464688" y="4011292"/>
                    <a:pt x="438701" y="4018339"/>
                  </a:cubicBezTo>
                  <a:cubicBezTo>
                    <a:pt x="412714" y="4025386"/>
                    <a:pt x="372631" y="4028910"/>
                    <a:pt x="351489" y="4026267"/>
                  </a:cubicBezTo>
                  <a:cubicBezTo>
                    <a:pt x="330347" y="4023624"/>
                    <a:pt x="319336" y="4010410"/>
                    <a:pt x="311848" y="4002482"/>
                  </a:cubicBezTo>
                  <a:cubicBezTo>
                    <a:pt x="304360" y="3994554"/>
                    <a:pt x="303919" y="3988387"/>
                    <a:pt x="306562" y="3978697"/>
                  </a:cubicBezTo>
                  <a:cubicBezTo>
                    <a:pt x="309205" y="3969007"/>
                    <a:pt x="313609" y="3955353"/>
                    <a:pt x="327704" y="3944341"/>
                  </a:cubicBezTo>
                  <a:cubicBezTo>
                    <a:pt x="341799" y="3933329"/>
                    <a:pt x="370429" y="3924080"/>
                    <a:pt x="391131" y="3912628"/>
                  </a:cubicBezTo>
                  <a:cubicBezTo>
                    <a:pt x="411833" y="3901176"/>
                    <a:pt x="426809" y="3892807"/>
                    <a:pt x="451915" y="3875629"/>
                  </a:cubicBezTo>
                  <a:cubicBezTo>
                    <a:pt x="477021" y="3858451"/>
                    <a:pt x="519305" y="3832464"/>
                    <a:pt x="541769" y="3809560"/>
                  </a:cubicBezTo>
                  <a:cubicBezTo>
                    <a:pt x="564233" y="3786656"/>
                    <a:pt x="577006" y="3766835"/>
                    <a:pt x="586696" y="3738205"/>
                  </a:cubicBezTo>
                  <a:cubicBezTo>
                    <a:pt x="596386" y="3709575"/>
                    <a:pt x="600791" y="3690194"/>
                    <a:pt x="599910" y="3637779"/>
                  </a:cubicBezTo>
                  <a:cubicBezTo>
                    <a:pt x="599029" y="3585364"/>
                    <a:pt x="590661" y="3506522"/>
                    <a:pt x="581411" y="3423715"/>
                  </a:cubicBezTo>
                  <a:cubicBezTo>
                    <a:pt x="572161" y="3340908"/>
                    <a:pt x="551459" y="3210091"/>
                    <a:pt x="544412" y="3140938"/>
                  </a:cubicBezTo>
                  <a:cubicBezTo>
                    <a:pt x="537365" y="3071785"/>
                    <a:pt x="541328" y="3041393"/>
                    <a:pt x="539126" y="3008799"/>
                  </a:cubicBezTo>
                  <a:cubicBezTo>
                    <a:pt x="536924" y="2976205"/>
                    <a:pt x="535162" y="2967395"/>
                    <a:pt x="531198" y="2945372"/>
                  </a:cubicBezTo>
                  <a:cubicBezTo>
                    <a:pt x="527234" y="2923349"/>
                    <a:pt x="517543" y="2901326"/>
                    <a:pt x="515341" y="2876660"/>
                  </a:cubicBezTo>
                  <a:cubicBezTo>
                    <a:pt x="513139" y="2851994"/>
                    <a:pt x="515782" y="2821162"/>
                    <a:pt x="517984" y="2797377"/>
                  </a:cubicBezTo>
                  <a:cubicBezTo>
                    <a:pt x="520186" y="2773592"/>
                    <a:pt x="530757" y="2780639"/>
                    <a:pt x="528555" y="2733950"/>
                  </a:cubicBezTo>
                  <a:cubicBezTo>
                    <a:pt x="526353" y="2687261"/>
                    <a:pt x="509175" y="2585515"/>
                    <a:pt x="504770" y="2517243"/>
                  </a:cubicBezTo>
                  <a:cubicBezTo>
                    <a:pt x="500365" y="2448971"/>
                    <a:pt x="501246" y="2389508"/>
                    <a:pt x="502127" y="2324320"/>
                  </a:cubicBezTo>
                  <a:cubicBezTo>
                    <a:pt x="503008" y="2259132"/>
                    <a:pt x="503890" y="2194384"/>
                    <a:pt x="510056" y="2126112"/>
                  </a:cubicBezTo>
                  <a:cubicBezTo>
                    <a:pt x="516222" y="2057840"/>
                    <a:pt x="529876" y="1965784"/>
                    <a:pt x="539126" y="1914690"/>
                  </a:cubicBezTo>
                  <a:cubicBezTo>
                    <a:pt x="548376" y="1863596"/>
                    <a:pt x="561590" y="1842454"/>
                    <a:pt x="565554" y="1819550"/>
                  </a:cubicBezTo>
                  <a:cubicBezTo>
                    <a:pt x="569518" y="1796646"/>
                    <a:pt x="563351" y="1800610"/>
                    <a:pt x="562911" y="1777266"/>
                  </a:cubicBezTo>
                  <a:cubicBezTo>
                    <a:pt x="562471" y="1753922"/>
                    <a:pt x="562470" y="1719565"/>
                    <a:pt x="562911" y="1679483"/>
                  </a:cubicBezTo>
                  <a:cubicBezTo>
                    <a:pt x="563352" y="1639401"/>
                    <a:pt x="562471" y="1572451"/>
                    <a:pt x="565554" y="1536774"/>
                  </a:cubicBezTo>
                  <a:cubicBezTo>
                    <a:pt x="568637" y="1501097"/>
                    <a:pt x="580090" y="1487883"/>
                    <a:pt x="581411" y="1465419"/>
                  </a:cubicBezTo>
                  <a:cubicBezTo>
                    <a:pt x="582732" y="1442955"/>
                    <a:pt x="580970" y="1401552"/>
                    <a:pt x="573482" y="1401992"/>
                  </a:cubicBezTo>
                  <a:cubicBezTo>
                    <a:pt x="565994" y="1402432"/>
                    <a:pt x="551018" y="1432824"/>
                    <a:pt x="536483" y="1468061"/>
                  </a:cubicBezTo>
                  <a:cubicBezTo>
                    <a:pt x="521948" y="1503298"/>
                    <a:pt x="511377" y="1573772"/>
                    <a:pt x="486271" y="1613414"/>
                  </a:cubicBezTo>
                  <a:cubicBezTo>
                    <a:pt x="461165" y="1653056"/>
                    <a:pt x="421522" y="1672436"/>
                    <a:pt x="385845" y="1705911"/>
                  </a:cubicBezTo>
                  <a:cubicBezTo>
                    <a:pt x="350168" y="1739386"/>
                    <a:pt x="304360" y="1780349"/>
                    <a:pt x="272206" y="1814265"/>
                  </a:cubicBezTo>
                  <a:cubicBezTo>
                    <a:pt x="240052" y="1848181"/>
                    <a:pt x="211422" y="1882977"/>
                    <a:pt x="192923" y="1909405"/>
                  </a:cubicBezTo>
                  <a:cubicBezTo>
                    <a:pt x="174424" y="1935833"/>
                    <a:pt x="166935" y="1952129"/>
                    <a:pt x="161209" y="1972831"/>
                  </a:cubicBezTo>
                  <a:cubicBezTo>
                    <a:pt x="155483" y="1993533"/>
                    <a:pt x="162531" y="2010711"/>
                    <a:pt x="158567" y="2033615"/>
                  </a:cubicBezTo>
                  <a:cubicBezTo>
                    <a:pt x="154603" y="2056519"/>
                    <a:pt x="143590" y="2087792"/>
                    <a:pt x="137424" y="2110256"/>
                  </a:cubicBezTo>
                  <a:cubicBezTo>
                    <a:pt x="131258" y="2132720"/>
                    <a:pt x="124651" y="2147695"/>
                    <a:pt x="121568" y="2168397"/>
                  </a:cubicBezTo>
                  <a:cubicBezTo>
                    <a:pt x="118485" y="2189099"/>
                    <a:pt x="117604" y="2217288"/>
                    <a:pt x="118925" y="2234466"/>
                  </a:cubicBezTo>
                  <a:cubicBezTo>
                    <a:pt x="120246" y="2251644"/>
                    <a:pt x="124651" y="2261775"/>
                    <a:pt x="129496" y="2271465"/>
                  </a:cubicBezTo>
                  <a:cubicBezTo>
                    <a:pt x="134341" y="2281155"/>
                    <a:pt x="147996" y="2287762"/>
                    <a:pt x="147996" y="2292607"/>
                  </a:cubicBezTo>
                  <a:cubicBezTo>
                    <a:pt x="147996" y="2297452"/>
                    <a:pt x="139186" y="2306261"/>
                    <a:pt x="129496" y="2300535"/>
                  </a:cubicBezTo>
                  <a:cubicBezTo>
                    <a:pt x="119806" y="2294809"/>
                    <a:pt x="92498" y="2256929"/>
                    <a:pt x="89855" y="2258251"/>
                  </a:cubicBezTo>
                  <a:cubicBezTo>
                    <a:pt x="87212" y="2259573"/>
                    <a:pt x="108794" y="2297012"/>
                    <a:pt x="113639" y="2308464"/>
                  </a:cubicBezTo>
                  <a:cubicBezTo>
                    <a:pt x="118484" y="2319916"/>
                    <a:pt x="119806" y="2321237"/>
                    <a:pt x="118925" y="2326963"/>
                  </a:cubicBezTo>
                  <a:cubicBezTo>
                    <a:pt x="118044" y="2332689"/>
                    <a:pt x="116282" y="2347225"/>
                    <a:pt x="108354" y="2342820"/>
                  </a:cubicBezTo>
                  <a:cubicBezTo>
                    <a:pt x="100426" y="2338415"/>
                    <a:pt x="78843" y="2310666"/>
                    <a:pt x="71355" y="2300535"/>
                  </a:cubicBezTo>
                  <a:cubicBezTo>
                    <a:pt x="63867" y="2290404"/>
                    <a:pt x="65189" y="2281155"/>
                    <a:pt x="63427" y="2282036"/>
                  </a:cubicBezTo>
                  <a:cubicBezTo>
                    <a:pt x="61665" y="2282917"/>
                    <a:pt x="61665" y="2294809"/>
                    <a:pt x="60784" y="2305821"/>
                  </a:cubicBezTo>
                  <a:cubicBezTo>
                    <a:pt x="59903" y="2316833"/>
                    <a:pt x="59903" y="2337974"/>
                    <a:pt x="58141" y="2348105"/>
                  </a:cubicBezTo>
                  <a:cubicBezTo>
                    <a:pt x="56379" y="2358236"/>
                    <a:pt x="54618" y="2367486"/>
                    <a:pt x="50213" y="2366605"/>
                  </a:cubicBezTo>
                  <a:cubicBezTo>
                    <a:pt x="45808" y="2365724"/>
                    <a:pt x="38760" y="2345463"/>
                    <a:pt x="31713" y="2342820"/>
                  </a:cubicBezTo>
                  <a:cubicBezTo>
                    <a:pt x="24666" y="2340177"/>
                    <a:pt x="13214" y="2352510"/>
                    <a:pt x="7929" y="2350748"/>
                  </a:cubicBezTo>
                  <a:cubicBezTo>
                    <a:pt x="2644" y="2348986"/>
                    <a:pt x="1322" y="2340617"/>
                    <a:pt x="0" y="2332249"/>
                  </a:cubicBezTo>
                </a:path>
              </a:pathLst>
            </a:custGeom>
            <a:noFill/>
            <a:ln w="12700" cap="flat" cmpd="sng">
              <a:solidFill>
                <a:srgbClr val="FFFFFF"/>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13" name="Freeform 6">
              <a:extLst>
                <a:ext uri="{FF2B5EF4-FFF2-40B4-BE49-F238E27FC236}">
                  <a16:creationId xmlns:a16="http://schemas.microsoft.com/office/drawing/2014/main" id="{DD742594-0960-4374-B6B5-533F1B223406}"/>
                </a:ext>
              </a:extLst>
            </p:cNvPr>
            <p:cNvSpPr>
              <a:spLocks noChangeAspect="1"/>
            </p:cNvSpPr>
            <p:nvPr/>
          </p:nvSpPr>
          <p:spPr bwMode="auto">
            <a:xfrm>
              <a:off x="111488088" y="106998014"/>
              <a:ext cx="779618" cy="2185574"/>
            </a:xfrm>
            <a:custGeom>
              <a:avLst/>
              <a:gdLst>
                <a:gd name="T0" fmla="*/ 7928 w 779618"/>
                <a:gd name="T1" fmla="*/ 2185574 h 2185574"/>
                <a:gd name="T2" fmla="*/ 2643 w 779618"/>
                <a:gd name="T3" fmla="*/ 2119505 h 2185574"/>
                <a:gd name="T4" fmla="*/ 0 w 779618"/>
                <a:gd name="T5" fmla="*/ 2053436 h 2185574"/>
                <a:gd name="T6" fmla="*/ 2643 w 779618"/>
                <a:gd name="T7" fmla="*/ 2008509 h 2185574"/>
                <a:gd name="T8" fmla="*/ 7928 w 779618"/>
                <a:gd name="T9" fmla="*/ 1937154 h 2185574"/>
                <a:gd name="T10" fmla="*/ 34356 w 779618"/>
                <a:gd name="T11" fmla="*/ 1855228 h 2185574"/>
                <a:gd name="T12" fmla="*/ 87211 w 779618"/>
                <a:gd name="T13" fmla="*/ 1741588 h 2185574"/>
                <a:gd name="T14" fmla="*/ 169137 w 779618"/>
                <a:gd name="T15" fmla="*/ 1564522 h 2185574"/>
                <a:gd name="T16" fmla="*/ 245778 w 779618"/>
                <a:gd name="T17" fmla="*/ 1350458 h 2185574"/>
                <a:gd name="T18" fmla="*/ 325061 w 779618"/>
                <a:gd name="T19" fmla="*/ 1244747 h 2185574"/>
                <a:gd name="T20" fmla="*/ 369988 w 779618"/>
                <a:gd name="T21" fmla="*/ 1189248 h 2185574"/>
                <a:gd name="T22" fmla="*/ 428129 w 779618"/>
                <a:gd name="T23" fmla="*/ 998969 h 2185574"/>
                <a:gd name="T24" fmla="*/ 449272 w 779618"/>
                <a:gd name="T25" fmla="*/ 869473 h 2185574"/>
                <a:gd name="T26" fmla="*/ 475699 w 779618"/>
                <a:gd name="T27" fmla="*/ 739977 h 2185574"/>
                <a:gd name="T28" fmla="*/ 552340 w 779618"/>
                <a:gd name="T29" fmla="*/ 636909 h 2185574"/>
                <a:gd name="T30" fmla="*/ 692407 w 779618"/>
                <a:gd name="T31" fmla="*/ 565554 h 2185574"/>
                <a:gd name="T32" fmla="*/ 742620 w 779618"/>
                <a:gd name="T33" fmla="*/ 515341 h 2185574"/>
                <a:gd name="T34" fmla="*/ 771690 w 779618"/>
                <a:gd name="T35" fmla="*/ 446629 h 2185574"/>
                <a:gd name="T36" fmla="*/ 774333 w 779618"/>
                <a:gd name="T37" fmla="*/ 393773 h 2185574"/>
                <a:gd name="T38" fmla="*/ 739977 w 779618"/>
                <a:gd name="T39" fmla="*/ 393773 h 2185574"/>
                <a:gd name="T40" fmla="*/ 692407 w 779618"/>
                <a:gd name="T41" fmla="*/ 377917 h 2185574"/>
                <a:gd name="T42" fmla="*/ 679193 w 779618"/>
                <a:gd name="T43" fmla="*/ 338275 h 2185574"/>
                <a:gd name="T44" fmla="*/ 681836 w 779618"/>
                <a:gd name="T45" fmla="*/ 311847 h 2185574"/>
                <a:gd name="T46" fmla="*/ 681836 w 779618"/>
                <a:gd name="T47" fmla="*/ 282777 h 2185574"/>
                <a:gd name="T48" fmla="*/ 676550 w 779618"/>
                <a:gd name="T49" fmla="*/ 261635 h 2185574"/>
                <a:gd name="T50" fmla="*/ 671265 w 779618"/>
                <a:gd name="T51" fmla="*/ 243135 h 2185574"/>
                <a:gd name="T52" fmla="*/ 676550 w 779618"/>
                <a:gd name="T53" fmla="*/ 211422 h 2185574"/>
                <a:gd name="T54" fmla="*/ 658051 w 779618"/>
                <a:gd name="T55" fmla="*/ 198208 h 2185574"/>
                <a:gd name="T56" fmla="*/ 658051 w 779618"/>
                <a:gd name="T57" fmla="*/ 171780 h 2185574"/>
                <a:gd name="T58" fmla="*/ 650122 w 779618"/>
                <a:gd name="T59" fmla="*/ 147995 h 2185574"/>
                <a:gd name="T60" fmla="*/ 647480 w 779618"/>
                <a:gd name="T61" fmla="*/ 116282 h 2185574"/>
                <a:gd name="T62" fmla="*/ 639551 w 779618"/>
                <a:gd name="T63" fmla="*/ 95140 h 2185574"/>
                <a:gd name="T64" fmla="*/ 639551 w 779618"/>
                <a:gd name="T65" fmla="*/ 66069 h 2185574"/>
                <a:gd name="T66" fmla="*/ 644837 w 779618"/>
                <a:gd name="T67" fmla="*/ 31713 h 2185574"/>
                <a:gd name="T68" fmla="*/ 652765 w 779618"/>
                <a:gd name="T69" fmla="*/ 0 h 2185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9618" h="2185574">
                  <a:moveTo>
                    <a:pt x="7928" y="2185574"/>
                  </a:moveTo>
                  <a:cubicBezTo>
                    <a:pt x="5946" y="2163551"/>
                    <a:pt x="3964" y="2141528"/>
                    <a:pt x="2643" y="2119505"/>
                  </a:cubicBezTo>
                  <a:cubicBezTo>
                    <a:pt x="1322" y="2097482"/>
                    <a:pt x="0" y="2071935"/>
                    <a:pt x="0" y="2053436"/>
                  </a:cubicBezTo>
                  <a:cubicBezTo>
                    <a:pt x="0" y="2034937"/>
                    <a:pt x="1322" y="2027889"/>
                    <a:pt x="2643" y="2008509"/>
                  </a:cubicBezTo>
                  <a:cubicBezTo>
                    <a:pt x="3964" y="1989129"/>
                    <a:pt x="2642" y="1962701"/>
                    <a:pt x="7928" y="1937154"/>
                  </a:cubicBezTo>
                  <a:cubicBezTo>
                    <a:pt x="13214" y="1911607"/>
                    <a:pt x="21142" y="1887822"/>
                    <a:pt x="34356" y="1855228"/>
                  </a:cubicBezTo>
                  <a:cubicBezTo>
                    <a:pt x="47570" y="1822634"/>
                    <a:pt x="64747" y="1790039"/>
                    <a:pt x="87211" y="1741588"/>
                  </a:cubicBezTo>
                  <a:cubicBezTo>
                    <a:pt x="109675" y="1693137"/>
                    <a:pt x="142709" y="1629710"/>
                    <a:pt x="169137" y="1564522"/>
                  </a:cubicBezTo>
                  <a:cubicBezTo>
                    <a:pt x="195565" y="1499334"/>
                    <a:pt x="219791" y="1403754"/>
                    <a:pt x="245778" y="1350458"/>
                  </a:cubicBezTo>
                  <a:cubicBezTo>
                    <a:pt x="271765" y="1297162"/>
                    <a:pt x="304359" y="1271615"/>
                    <a:pt x="325061" y="1244747"/>
                  </a:cubicBezTo>
                  <a:cubicBezTo>
                    <a:pt x="345763" y="1217879"/>
                    <a:pt x="352810" y="1230211"/>
                    <a:pt x="369988" y="1189248"/>
                  </a:cubicBezTo>
                  <a:cubicBezTo>
                    <a:pt x="387166" y="1148285"/>
                    <a:pt x="414915" y="1052265"/>
                    <a:pt x="428129" y="998969"/>
                  </a:cubicBezTo>
                  <a:cubicBezTo>
                    <a:pt x="441343" y="945673"/>
                    <a:pt x="441344" y="912638"/>
                    <a:pt x="449272" y="869473"/>
                  </a:cubicBezTo>
                  <a:cubicBezTo>
                    <a:pt x="457200" y="826308"/>
                    <a:pt x="458521" y="778737"/>
                    <a:pt x="475699" y="739977"/>
                  </a:cubicBezTo>
                  <a:cubicBezTo>
                    <a:pt x="492877" y="701217"/>
                    <a:pt x="516222" y="665980"/>
                    <a:pt x="552340" y="636909"/>
                  </a:cubicBezTo>
                  <a:cubicBezTo>
                    <a:pt x="588458" y="607838"/>
                    <a:pt x="660694" y="585815"/>
                    <a:pt x="692407" y="565554"/>
                  </a:cubicBezTo>
                  <a:cubicBezTo>
                    <a:pt x="724120" y="545293"/>
                    <a:pt x="729406" y="535162"/>
                    <a:pt x="742620" y="515341"/>
                  </a:cubicBezTo>
                  <a:cubicBezTo>
                    <a:pt x="755834" y="495520"/>
                    <a:pt x="766404" y="466890"/>
                    <a:pt x="771690" y="446629"/>
                  </a:cubicBezTo>
                  <a:cubicBezTo>
                    <a:pt x="776976" y="426368"/>
                    <a:pt x="779618" y="402582"/>
                    <a:pt x="774333" y="393773"/>
                  </a:cubicBezTo>
                  <a:cubicBezTo>
                    <a:pt x="769048" y="384964"/>
                    <a:pt x="753631" y="396416"/>
                    <a:pt x="739977" y="393773"/>
                  </a:cubicBezTo>
                  <a:cubicBezTo>
                    <a:pt x="726323" y="391130"/>
                    <a:pt x="702538" y="387167"/>
                    <a:pt x="692407" y="377917"/>
                  </a:cubicBezTo>
                  <a:cubicBezTo>
                    <a:pt x="682276" y="368667"/>
                    <a:pt x="680955" y="349287"/>
                    <a:pt x="679193" y="338275"/>
                  </a:cubicBezTo>
                  <a:cubicBezTo>
                    <a:pt x="677431" y="327263"/>
                    <a:pt x="681396" y="321097"/>
                    <a:pt x="681836" y="311847"/>
                  </a:cubicBezTo>
                  <a:cubicBezTo>
                    <a:pt x="682276" y="302597"/>
                    <a:pt x="682717" y="291146"/>
                    <a:pt x="681836" y="282777"/>
                  </a:cubicBezTo>
                  <a:cubicBezTo>
                    <a:pt x="680955" y="274408"/>
                    <a:pt x="678312" y="268242"/>
                    <a:pt x="676550" y="261635"/>
                  </a:cubicBezTo>
                  <a:cubicBezTo>
                    <a:pt x="674788" y="255028"/>
                    <a:pt x="671265" y="251504"/>
                    <a:pt x="671265" y="243135"/>
                  </a:cubicBezTo>
                  <a:cubicBezTo>
                    <a:pt x="671265" y="234766"/>
                    <a:pt x="678752" y="218910"/>
                    <a:pt x="676550" y="211422"/>
                  </a:cubicBezTo>
                  <a:cubicBezTo>
                    <a:pt x="674348" y="203934"/>
                    <a:pt x="661134" y="204815"/>
                    <a:pt x="658051" y="198208"/>
                  </a:cubicBezTo>
                  <a:cubicBezTo>
                    <a:pt x="654968" y="191601"/>
                    <a:pt x="659373" y="180149"/>
                    <a:pt x="658051" y="171780"/>
                  </a:cubicBezTo>
                  <a:cubicBezTo>
                    <a:pt x="656729" y="163411"/>
                    <a:pt x="651884" y="157245"/>
                    <a:pt x="650122" y="147995"/>
                  </a:cubicBezTo>
                  <a:cubicBezTo>
                    <a:pt x="648360" y="138745"/>
                    <a:pt x="649242" y="125091"/>
                    <a:pt x="647480" y="116282"/>
                  </a:cubicBezTo>
                  <a:cubicBezTo>
                    <a:pt x="645718" y="107473"/>
                    <a:pt x="640873" y="103509"/>
                    <a:pt x="639551" y="95140"/>
                  </a:cubicBezTo>
                  <a:cubicBezTo>
                    <a:pt x="638229" y="86771"/>
                    <a:pt x="638670" y="76640"/>
                    <a:pt x="639551" y="66069"/>
                  </a:cubicBezTo>
                  <a:cubicBezTo>
                    <a:pt x="640432" y="55498"/>
                    <a:pt x="642635" y="42724"/>
                    <a:pt x="644837" y="31713"/>
                  </a:cubicBezTo>
                  <a:cubicBezTo>
                    <a:pt x="647039" y="20702"/>
                    <a:pt x="649902" y="10351"/>
                    <a:pt x="652765" y="0"/>
                  </a:cubicBezTo>
                </a:path>
              </a:pathLst>
            </a:custGeom>
            <a:noFill/>
            <a:ln w="12700" cap="flat" cmpd="sng">
              <a:solidFill>
                <a:srgbClr val="FFFFFF"/>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grpSp>
      <p:sp>
        <p:nvSpPr>
          <p:cNvPr id="16" name="Oval 15">
            <a:extLst>
              <a:ext uri="{FF2B5EF4-FFF2-40B4-BE49-F238E27FC236}">
                <a16:creationId xmlns:a16="http://schemas.microsoft.com/office/drawing/2014/main" id="{213F93D8-A0C9-4870-91A8-DA747F77EFED}"/>
              </a:ext>
            </a:extLst>
          </p:cNvPr>
          <p:cNvSpPr/>
          <p:nvPr/>
        </p:nvSpPr>
        <p:spPr>
          <a:xfrm>
            <a:off x="5719027" y="2779886"/>
            <a:ext cx="1728000" cy="1728000"/>
          </a:xfrm>
          <a:prstGeom prst="ellipse">
            <a:avLst/>
          </a:prstGeom>
          <a:no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97C552C0-CB25-4C0B-8E0D-E34D143AF132}"/>
              </a:ext>
            </a:extLst>
          </p:cNvPr>
          <p:cNvSpPr/>
          <p:nvPr/>
        </p:nvSpPr>
        <p:spPr>
          <a:xfrm>
            <a:off x="5503027" y="2563886"/>
            <a:ext cx="2160000" cy="2160000"/>
          </a:xfrm>
          <a:prstGeom prst="ellipse">
            <a:avLst/>
          </a:prstGeom>
          <a:noFill/>
          <a:ln w="25400">
            <a:solidFill>
              <a:srgbClr val="01A0DF">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969A0A83-F360-4A6C-9FD0-3D8084F9DA46}"/>
              </a:ext>
            </a:extLst>
          </p:cNvPr>
          <p:cNvSpPr/>
          <p:nvPr/>
        </p:nvSpPr>
        <p:spPr>
          <a:xfrm>
            <a:off x="5287027" y="2347886"/>
            <a:ext cx="2592000" cy="2592000"/>
          </a:xfrm>
          <a:prstGeom prst="ellipse">
            <a:avLst/>
          </a:prstGeom>
          <a:noFill/>
          <a:ln w="25400">
            <a:solidFill>
              <a:srgbClr val="01A0D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B1E9AFFB-A5EF-482C-A93E-E98CF85E91E9}"/>
              </a:ext>
            </a:extLst>
          </p:cNvPr>
          <p:cNvSpPr/>
          <p:nvPr/>
        </p:nvSpPr>
        <p:spPr>
          <a:xfrm>
            <a:off x="5071027" y="2131886"/>
            <a:ext cx="3024000" cy="3024000"/>
          </a:xfrm>
          <a:prstGeom prst="ellipse">
            <a:avLst/>
          </a:prstGeom>
          <a:noFill/>
          <a:ln w="25400">
            <a:solidFill>
              <a:srgbClr val="01A0D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11049DB9-11A4-40C9-A1CC-A66674BAC0FD}"/>
              </a:ext>
            </a:extLst>
          </p:cNvPr>
          <p:cNvSpPr/>
          <p:nvPr/>
        </p:nvSpPr>
        <p:spPr>
          <a:xfrm>
            <a:off x="4855027" y="1915886"/>
            <a:ext cx="3456000" cy="3456000"/>
          </a:xfrm>
          <a:prstGeom prst="ellipse">
            <a:avLst/>
          </a:prstGeom>
          <a:noFill/>
          <a:ln w="25400">
            <a:solidFill>
              <a:srgbClr val="01A0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Chevron 20">
            <a:extLst>
              <a:ext uri="{FF2B5EF4-FFF2-40B4-BE49-F238E27FC236}">
                <a16:creationId xmlns:a16="http://schemas.microsoft.com/office/drawing/2014/main" id="{17BDAE55-9559-48B8-ADE6-0E5319AD08C2}"/>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7" name="TAC_MOD3_SNIP6_SLIDE_20_PARA_A">
            <a:hlinkClick r:id="" action="ppaction://media"/>
            <a:extLst>
              <a:ext uri="{FF2B5EF4-FFF2-40B4-BE49-F238E27FC236}">
                <a16:creationId xmlns:a16="http://schemas.microsoft.com/office/drawing/2014/main" id="{BC5587FC-962A-4900-9452-41B7498268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59580" y="0"/>
            <a:ext cx="609600" cy="609600"/>
          </a:xfrm>
          <a:prstGeom prst="rect">
            <a:avLst/>
          </a:prstGeom>
        </p:spPr>
      </p:pic>
      <p:pic>
        <p:nvPicPr>
          <p:cNvPr id="9" name="TAC_MOD3_SNIP6_SLIDE_20_PARA_B">
            <a:hlinkClick r:id="" action="ppaction://media"/>
            <a:extLst>
              <a:ext uri="{FF2B5EF4-FFF2-40B4-BE49-F238E27FC236}">
                <a16:creationId xmlns:a16="http://schemas.microsoft.com/office/drawing/2014/main" id="{9DA840A2-C9CA-4D00-8991-2F33F7D0CF4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59580" y="877019"/>
            <a:ext cx="609600" cy="609600"/>
          </a:xfrm>
          <a:prstGeom prst="rect">
            <a:avLst/>
          </a:prstGeom>
        </p:spPr>
      </p:pic>
      <p:pic>
        <p:nvPicPr>
          <p:cNvPr id="10" name="TAC_MOD3_SNIP6_SLIDE_20_PARA_C">
            <a:hlinkClick r:id="" action="ppaction://media"/>
            <a:extLst>
              <a:ext uri="{FF2B5EF4-FFF2-40B4-BE49-F238E27FC236}">
                <a16:creationId xmlns:a16="http://schemas.microsoft.com/office/drawing/2014/main" id="{6BDF40CE-D9BA-4B17-824B-50665A903383}"/>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459580" y="1754038"/>
            <a:ext cx="609600" cy="609600"/>
          </a:xfrm>
          <a:prstGeom prst="rect">
            <a:avLst/>
          </a:prstGeom>
        </p:spPr>
      </p:pic>
    </p:spTree>
    <p:extLst>
      <p:ext uri="{BB962C8B-B14F-4D97-AF65-F5344CB8AC3E}">
        <p14:creationId xmlns:p14="http://schemas.microsoft.com/office/powerpoint/2010/main" val="426708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 presetClass="mediacall" presetSubtype="0" fill="hold" nodeType="withEffect">
                                  <p:stCondLst>
                                    <p:cond delay="1000"/>
                                  </p:stCondLst>
                                  <p:childTnLst>
                                    <p:cmd type="call" cmd="playFrom(0.0)">
                                      <p:cBhvr>
                                        <p:cTn id="9" dur="15964" fill="hold"/>
                                        <p:tgtEl>
                                          <p:spTgt spid="7"/>
                                        </p:tgtEl>
                                      </p:cBhvr>
                                    </p:cmd>
                                  </p:childTnLst>
                                </p:cTn>
                              </p:par>
                            </p:childTnLst>
                          </p:cTn>
                        </p:par>
                        <p:par>
                          <p:cTn id="10" fill="hold">
                            <p:stCondLst>
                              <p:cond delay="16964"/>
                            </p:stCondLst>
                            <p:childTnLst>
                              <p:par>
                                <p:cTn id="11" presetID="3" presetClass="mediacall" presetSubtype="0" fill="hold" nodeType="afterEffect">
                                  <p:stCondLst>
                                    <p:cond delay="500"/>
                                  </p:stCondLst>
                                  <p:childTnLst>
                                    <p:cmd type="call" cmd="stop">
                                      <p:cBhvr>
                                        <p:cTn id="12" dur="1" fill="hold"/>
                                        <p:tgtEl>
                                          <p:spTgt spid="7"/>
                                        </p:tgtEl>
                                      </p:cBhvr>
                                    </p:cmd>
                                  </p:childTnLst>
                                </p:cTn>
                              </p:par>
                              <p:par>
                                <p:cTn id="13" presetID="10" presetClass="entr" presetSubtype="0"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10" presetClass="entr" presetSubtype="0" fill="hold" nodeType="with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par>
                                <p:cTn id="30" presetID="1" presetClass="mediacall" presetSubtype="0" fill="hold" nodeType="withEffect">
                                  <p:stCondLst>
                                    <p:cond delay="1000"/>
                                  </p:stCondLst>
                                  <p:childTnLst>
                                    <p:cmd type="call" cmd="playFrom(0.0)">
                                      <p:cBhvr>
                                        <p:cTn id="31" dur="14988" fill="hold"/>
                                        <p:tgtEl>
                                          <p:spTgt spid="9"/>
                                        </p:tgtEl>
                                      </p:cBhvr>
                                    </p:cmd>
                                  </p:childTnLst>
                                </p:cTn>
                              </p:par>
                            </p:childTnLst>
                          </p:cTn>
                        </p:par>
                        <p:par>
                          <p:cTn id="32" fill="hold">
                            <p:stCondLst>
                              <p:cond delay="15988"/>
                            </p:stCondLst>
                            <p:childTnLst>
                              <p:par>
                                <p:cTn id="33" presetID="3" presetClass="mediacall" presetSubtype="0" fill="hold" nodeType="afterEffect">
                                  <p:stCondLst>
                                    <p:cond delay="500"/>
                                  </p:stCondLst>
                                  <p:childTnLst>
                                    <p:cmd type="call" cmd="stop">
                                      <p:cBhvr>
                                        <p:cTn id="34" dur="1" fill="hold"/>
                                        <p:tgtEl>
                                          <p:spTgt spid="9"/>
                                        </p:tgtEl>
                                      </p:cBhvr>
                                    </p:cmd>
                                  </p:childTnLst>
                                </p:cTn>
                              </p:par>
                              <p:par>
                                <p:cTn id="35" presetID="10" presetClass="entr" presetSubtype="0" fill="hold" grpId="2" nodeType="withEffect">
                                  <p:stCondLst>
                                    <p:cond delay="5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par>
                                <p:cTn id="46" presetID="10" presetClass="entr" presetSubtype="0" fill="hold" grpId="0" nodeType="withEffect">
                                  <p:stCondLst>
                                    <p:cond delay="1000"/>
                                  </p:stCondLst>
                                  <p:childTnLst>
                                    <p:set>
                                      <p:cBhvr>
                                        <p:cTn id="47" dur="1" fill="hold">
                                          <p:stCondLst>
                                            <p:cond delay="0"/>
                                          </p:stCondLst>
                                        </p:cTn>
                                        <p:tgtEl>
                                          <p:spTgt spid="6">
                                            <p:txEl>
                                              <p:pRg st="3" end="3"/>
                                            </p:txEl>
                                          </p:spTgt>
                                        </p:tgtEl>
                                        <p:attrNameLst>
                                          <p:attrName>style.visibility</p:attrName>
                                        </p:attrNameLst>
                                      </p:cBhvr>
                                      <p:to>
                                        <p:strVal val="visible"/>
                                      </p:to>
                                    </p:set>
                                    <p:animEffect transition="in" filter="fade">
                                      <p:cBhvr>
                                        <p:cTn id="48" dur="500"/>
                                        <p:tgtEl>
                                          <p:spTgt spid="6">
                                            <p:txEl>
                                              <p:pRg st="3" end="3"/>
                                            </p:txEl>
                                          </p:spTgt>
                                        </p:tgtEl>
                                      </p:cBhvr>
                                    </p:animEffect>
                                  </p:childTnLst>
                                </p:cTn>
                              </p:par>
                              <p:par>
                                <p:cTn id="49" presetID="10" presetClass="entr" presetSubtype="0" fill="hold" grpId="0" nodeType="withEffect">
                                  <p:stCondLst>
                                    <p:cond delay="100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grpId="0" nodeType="withEffect">
                                  <p:stCondLst>
                                    <p:cond delay="2000"/>
                                  </p:stCondLst>
                                  <p:childTnLst>
                                    <p:set>
                                      <p:cBhvr>
                                        <p:cTn id="53" dur="1" fill="hold">
                                          <p:stCondLst>
                                            <p:cond delay="0"/>
                                          </p:stCondLst>
                                        </p:cTn>
                                        <p:tgtEl>
                                          <p:spTgt spid="6">
                                            <p:txEl>
                                              <p:pRg st="4" end="4"/>
                                            </p:txEl>
                                          </p:spTgt>
                                        </p:tgtEl>
                                        <p:attrNameLst>
                                          <p:attrName>style.visibility</p:attrName>
                                        </p:attrNameLst>
                                      </p:cBhvr>
                                      <p:to>
                                        <p:strVal val="visible"/>
                                      </p:to>
                                    </p:set>
                                    <p:animEffect transition="in" filter="fade">
                                      <p:cBhvr>
                                        <p:cTn id="54" dur="500"/>
                                        <p:tgtEl>
                                          <p:spTgt spid="6">
                                            <p:txEl>
                                              <p:pRg st="4" end="4"/>
                                            </p:txEl>
                                          </p:spTgt>
                                        </p:tgtEl>
                                      </p:cBhvr>
                                    </p:animEffect>
                                  </p:childTnLst>
                                </p:cTn>
                              </p:par>
                              <p:par>
                                <p:cTn id="55" presetID="10" presetClass="entr" presetSubtype="0" fill="hold" grpId="0" nodeType="withEffect">
                                  <p:stCondLst>
                                    <p:cond delay="200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grpId="0" nodeType="withEffect">
                                  <p:stCondLst>
                                    <p:cond delay="3000"/>
                                  </p:stCondLst>
                                  <p:childTnLst>
                                    <p:set>
                                      <p:cBhvr>
                                        <p:cTn id="59" dur="1" fill="hold">
                                          <p:stCondLst>
                                            <p:cond delay="0"/>
                                          </p:stCondLst>
                                        </p:cTn>
                                        <p:tgtEl>
                                          <p:spTgt spid="6">
                                            <p:txEl>
                                              <p:pRg st="5" end="5"/>
                                            </p:txEl>
                                          </p:spTgt>
                                        </p:tgtEl>
                                        <p:attrNameLst>
                                          <p:attrName>style.visibility</p:attrName>
                                        </p:attrNameLst>
                                      </p:cBhvr>
                                      <p:to>
                                        <p:strVal val="visible"/>
                                      </p:to>
                                    </p:set>
                                    <p:animEffect transition="in" filter="fade">
                                      <p:cBhvr>
                                        <p:cTn id="60" dur="500"/>
                                        <p:tgtEl>
                                          <p:spTgt spid="6">
                                            <p:txEl>
                                              <p:pRg st="5" end="5"/>
                                            </p:txEl>
                                          </p:spTgt>
                                        </p:tgtEl>
                                      </p:cBhvr>
                                    </p:animEffect>
                                  </p:childTnLst>
                                </p:cTn>
                              </p:par>
                              <p:par>
                                <p:cTn id="61" presetID="10" presetClass="entr" presetSubtype="0" fill="hold" grpId="0" nodeType="withEffect">
                                  <p:stCondLst>
                                    <p:cond delay="300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par>
                                <p:cTn id="64" presetID="10" presetClass="entr" presetSubtype="0" fill="hold" grpId="0" nodeType="withEffect">
                                  <p:stCondLst>
                                    <p:cond delay="4000"/>
                                  </p:stCondLst>
                                  <p:childTnLst>
                                    <p:set>
                                      <p:cBhvr>
                                        <p:cTn id="65" dur="1" fill="hold">
                                          <p:stCondLst>
                                            <p:cond delay="0"/>
                                          </p:stCondLst>
                                        </p:cTn>
                                        <p:tgtEl>
                                          <p:spTgt spid="6">
                                            <p:txEl>
                                              <p:pRg st="6" end="6"/>
                                            </p:txEl>
                                          </p:spTgt>
                                        </p:tgtEl>
                                        <p:attrNameLst>
                                          <p:attrName>style.visibility</p:attrName>
                                        </p:attrNameLst>
                                      </p:cBhvr>
                                      <p:to>
                                        <p:strVal val="visible"/>
                                      </p:to>
                                    </p:set>
                                    <p:animEffect transition="in" filter="fade">
                                      <p:cBhvr>
                                        <p:cTn id="66" dur="500"/>
                                        <p:tgtEl>
                                          <p:spTgt spid="6">
                                            <p:txEl>
                                              <p:pRg st="6" end="6"/>
                                            </p:txEl>
                                          </p:spTgt>
                                        </p:tgtEl>
                                      </p:cBhvr>
                                    </p:animEffect>
                                  </p:childTnLst>
                                </p:cTn>
                              </p:par>
                              <p:par>
                                <p:cTn id="67" presetID="10" presetClass="entr" presetSubtype="0" fill="hold" grpId="0" nodeType="withEffect">
                                  <p:stCondLst>
                                    <p:cond delay="400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5000"/>
                                  </p:stCondLst>
                                  <p:childTnLst>
                                    <p:set>
                                      <p:cBhvr>
                                        <p:cTn id="71" dur="1" fill="hold">
                                          <p:stCondLst>
                                            <p:cond delay="0"/>
                                          </p:stCondLst>
                                        </p:cTn>
                                        <p:tgtEl>
                                          <p:spTgt spid="6">
                                            <p:txEl>
                                              <p:pRg st="7" end="7"/>
                                            </p:txEl>
                                          </p:spTgt>
                                        </p:tgtEl>
                                        <p:attrNameLst>
                                          <p:attrName>style.visibility</p:attrName>
                                        </p:attrNameLst>
                                      </p:cBhvr>
                                      <p:to>
                                        <p:strVal val="visible"/>
                                      </p:to>
                                    </p:set>
                                    <p:animEffect transition="in" filter="fade">
                                      <p:cBhvr>
                                        <p:cTn id="72" dur="500"/>
                                        <p:tgtEl>
                                          <p:spTgt spid="6">
                                            <p:txEl>
                                              <p:pRg st="7" end="7"/>
                                            </p:txEl>
                                          </p:spTgt>
                                        </p:tgtEl>
                                      </p:cBhvr>
                                    </p:animEffect>
                                  </p:childTnLst>
                                </p:cTn>
                              </p:par>
                              <p:par>
                                <p:cTn id="73" presetID="10" presetClass="entr" presetSubtype="0" fill="hold" grpId="0" nodeType="withEffect">
                                  <p:stCondLst>
                                    <p:cond delay="500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par>
                                <p:cTn id="76" presetID="1" presetClass="mediacall" presetSubtype="0" fill="hold" nodeType="withEffect">
                                  <p:stCondLst>
                                    <p:cond delay="1000"/>
                                  </p:stCondLst>
                                  <p:childTnLst>
                                    <p:cmd type="call" cmd="playFrom(0.0)">
                                      <p:cBhvr>
                                        <p:cTn id="77" dur="22014" fill="hold"/>
                                        <p:tgtEl>
                                          <p:spTgt spid="10"/>
                                        </p:tgtEl>
                                      </p:cBhvr>
                                    </p:cmd>
                                  </p:childTnLst>
                                </p:cTn>
                              </p:par>
                            </p:childTnLst>
                          </p:cTn>
                        </p:par>
                        <p:par>
                          <p:cTn id="78" fill="hold">
                            <p:stCondLst>
                              <p:cond delay="23014"/>
                            </p:stCondLst>
                            <p:childTnLst>
                              <p:par>
                                <p:cTn id="79" presetID="3" presetClass="mediacall" presetSubtype="0" fill="hold" nodeType="afterEffect">
                                  <p:stCondLst>
                                    <p:cond delay="500"/>
                                  </p:stCondLst>
                                  <p:childTnLst>
                                    <p:cmd type="call" cmd="stop">
                                      <p:cBhvr>
                                        <p:cTn id="80" dur="1" fill="hold"/>
                                        <p:tgtEl>
                                          <p:spTgt spid="10"/>
                                        </p:tgtEl>
                                      </p:cBhvr>
                                    </p:cmd>
                                  </p:childTnLst>
                                </p:cTn>
                              </p:par>
                              <p:par>
                                <p:cTn id="81" presetID="10" presetClass="entr" presetSubtype="0" fill="hold" grpId="4" nodeType="withEffect">
                                  <p:stCondLst>
                                    <p:cond delay="50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7"/>
                </p:tgtEl>
              </p:cMediaNode>
            </p:audio>
            <p:audio>
              <p:cMediaNode vol="80000">
                <p:cTn id="85" fill="hold" display="0">
                  <p:stCondLst>
                    <p:cond delay="indefinite"/>
                  </p:stCondLst>
                  <p:endCondLst>
                    <p:cond evt="onStopAudio" delay="0">
                      <p:tgtEl>
                        <p:sldTgt/>
                      </p:tgtEl>
                    </p:cond>
                  </p:endCondLst>
                </p:cTn>
                <p:tgtEl>
                  <p:spTgt spid="9"/>
                </p:tgtEl>
              </p:cMediaNode>
            </p:audio>
            <p:audio>
              <p:cMediaNode vol="80000">
                <p:cTn id="86" fill="hold" display="0">
                  <p:stCondLst>
                    <p:cond delay="indefinite"/>
                  </p:stCondLst>
                  <p:endCondLst>
                    <p:cond evt="onStopAudio" delay="0">
                      <p:tgtEl>
                        <p:sldTgt/>
                      </p:tgtEl>
                    </p:cond>
                  </p:endCondLst>
                </p:cTn>
                <p:tgtEl>
                  <p:spTgt spid="10"/>
                </p:tgtEl>
              </p:cMediaNode>
            </p:audio>
          </p:childTnLst>
        </p:cTn>
      </p:par>
    </p:tnLst>
    <p:bldLst>
      <p:bldP spid="6" grpId="0" uiExpand="1" build="p"/>
      <p:bldP spid="8" grpId="0" build="p"/>
      <p:bldP spid="16" grpId="0" animBg="1"/>
      <p:bldP spid="17" grpId="0" animBg="1"/>
      <p:bldP spid="18" grpId="0" animBg="1"/>
      <p:bldP spid="19" grpId="0" animBg="1"/>
      <p:bldP spid="20" grpId="0" animBg="1"/>
      <p:bldP spid="21" grpId="0" animBg="1"/>
      <p:bldP spid="21" grpId="1" animBg="1"/>
      <p:bldP spid="21" grpId="2" animBg="1"/>
      <p:bldP spid="21" grpId="3" animBg="1"/>
      <p:bldP spid="21" grpId="4"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E1429"/>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95970F-3439-4AD3-B7E2-6525D7C32D46}"/>
              </a:ext>
            </a:extLst>
          </p:cNvPr>
          <p:cNvSpPr>
            <a:spLocks noGrp="1"/>
          </p:cNvSpPr>
          <p:nvPr>
            <p:ph idx="1"/>
          </p:nvPr>
        </p:nvSpPr>
        <p:spPr/>
        <p:txBody>
          <a:bodyPr/>
          <a:lstStyle/>
          <a:p>
            <a:pPr marL="285750" indent="-285750">
              <a:buFont typeface="Arial" panose="020B0604020202020204" pitchFamily="34" charset="0"/>
              <a:buChar char="•"/>
            </a:pPr>
            <a:r>
              <a:rPr lang="en-AU" dirty="0"/>
              <a:t>Applies KEMM model to intersection</a:t>
            </a:r>
          </a:p>
          <a:p>
            <a:pPr marL="285750" indent="-285750">
              <a:buFont typeface="Arial" panose="020B0604020202020204" pitchFamily="34" charset="0"/>
              <a:buChar char="•"/>
            </a:pPr>
            <a:r>
              <a:rPr lang="en-AU" dirty="0"/>
              <a:t>Energy transfer modelled as a product of speed and impact angle</a:t>
            </a:r>
          </a:p>
          <a:p>
            <a:pPr marL="285750" indent="-285750">
              <a:buFont typeface="Arial" panose="020B0604020202020204" pitchFamily="34" charset="0"/>
              <a:buChar char="•"/>
            </a:pPr>
            <a:r>
              <a:rPr lang="en-AU" dirty="0"/>
              <a:t>Powerful tool for intersection design</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C63689D2-F6D0-4F91-8A6F-187DCE89E533}"/>
              </a:ext>
            </a:extLst>
          </p:cNvPr>
          <p:cNvSpPr>
            <a:spLocks noGrp="1"/>
          </p:cNvSpPr>
          <p:nvPr>
            <p:ph type="title"/>
          </p:nvPr>
        </p:nvSpPr>
        <p:spPr/>
        <p:txBody>
          <a:bodyPr/>
          <a:lstStyle/>
          <a:p>
            <a:r>
              <a:rPr lang="en-AU" dirty="0"/>
              <a:t>KEMM for intersections (KEMM-X)</a:t>
            </a:r>
          </a:p>
        </p:txBody>
      </p:sp>
      <p:sp>
        <p:nvSpPr>
          <p:cNvPr id="4" name="Footer Placeholder 3">
            <a:extLst>
              <a:ext uri="{FF2B5EF4-FFF2-40B4-BE49-F238E27FC236}">
                <a16:creationId xmlns:a16="http://schemas.microsoft.com/office/drawing/2014/main" id="{6BDFA9C0-B3E3-4C19-8E83-651064320F02}"/>
              </a:ext>
            </a:extLst>
          </p:cNvPr>
          <p:cNvSpPr>
            <a:spLocks noGrp="1"/>
          </p:cNvSpPr>
          <p:nvPr>
            <p:ph type="ftr" sz="quarter" idx="10"/>
          </p:nvPr>
        </p:nvSpPr>
        <p:spPr/>
        <p:txBody>
          <a:bodyPr/>
          <a:lstStyle/>
          <a:p>
            <a:r>
              <a:rPr lang="en-US"/>
              <a:t>Module 3, Snippet 6</a:t>
            </a:r>
            <a:endParaRPr lang="en-US" dirty="0"/>
          </a:p>
        </p:txBody>
      </p:sp>
      <p:sp>
        <p:nvSpPr>
          <p:cNvPr id="6" name="Text Placeholder 5">
            <a:extLst>
              <a:ext uri="{FF2B5EF4-FFF2-40B4-BE49-F238E27FC236}">
                <a16:creationId xmlns:a16="http://schemas.microsoft.com/office/drawing/2014/main" id="{7F6B1010-0376-4A5D-9992-7F9C9BB2C13B}"/>
              </a:ext>
            </a:extLst>
          </p:cNvPr>
          <p:cNvSpPr>
            <a:spLocks noGrp="1"/>
          </p:cNvSpPr>
          <p:nvPr>
            <p:ph type="body" sz="quarter" idx="13"/>
          </p:nvPr>
        </p:nvSpPr>
        <p:spPr>
          <a:xfrm>
            <a:off x="4649788" y="5900931"/>
            <a:ext cx="3865562" cy="179387"/>
          </a:xfrm>
        </p:spPr>
        <p:txBody>
          <a:bodyPr/>
          <a:lstStyle/>
          <a:p>
            <a:r>
              <a:rPr lang="en-AU" dirty="0"/>
              <a:t>Source: based on </a:t>
            </a:r>
            <a:r>
              <a:rPr lang="en-AU" dirty="0" err="1"/>
              <a:t>Jurewicz</a:t>
            </a:r>
            <a:r>
              <a:rPr lang="en-AU" dirty="0"/>
              <a:t> et al (2017) </a:t>
            </a:r>
          </a:p>
        </p:txBody>
      </p:sp>
      <p:sp>
        <p:nvSpPr>
          <p:cNvPr id="7" name="Slide Number Placeholder 6">
            <a:extLst>
              <a:ext uri="{FF2B5EF4-FFF2-40B4-BE49-F238E27FC236}">
                <a16:creationId xmlns:a16="http://schemas.microsoft.com/office/drawing/2014/main" id="{BA1E3694-3A3F-47AD-948E-088F51CFCB8B}"/>
              </a:ext>
            </a:extLst>
          </p:cNvPr>
          <p:cNvSpPr>
            <a:spLocks noGrp="1"/>
          </p:cNvSpPr>
          <p:nvPr>
            <p:ph type="sldNum" sz="quarter" idx="11"/>
          </p:nvPr>
        </p:nvSpPr>
        <p:spPr/>
        <p:txBody>
          <a:bodyPr/>
          <a:lstStyle/>
          <a:p>
            <a:fld id="{A9D36E53-D99A-0F41-B3E8-EF235B9A2E23}" type="slidenum">
              <a:rPr lang="en-US" smtClean="0"/>
              <a:pPr/>
              <a:t>21</a:t>
            </a:fld>
            <a:endParaRPr lang="en-US" dirty="0"/>
          </a:p>
        </p:txBody>
      </p:sp>
      <p:grpSp>
        <p:nvGrpSpPr>
          <p:cNvPr id="156" name="Group 155">
            <a:extLst>
              <a:ext uri="{FF2B5EF4-FFF2-40B4-BE49-F238E27FC236}">
                <a16:creationId xmlns:a16="http://schemas.microsoft.com/office/drawing/2014/main" id="{932BB383-A5B0-4D48-BCE9-8CA531615200}"/>
              </a:ext>
            </a:extLst>
          </p:cNvPr>
          <p:cNvGrpSpPr/>
          <p:nvPr/>
        </p:nvGrpSpPr>
        <p:grpSpPr>
          <a:xfrm rot="3600000">
            <a:off x="5009337" y="3877176"/>
            <a:ext cx="455103" cy="1075089"/>
            <a:chOff x="7245279" y="4560094"/>
            <a:chExt cx="455103" cy="1075089"/>
          </a:xfrm>
        </p:grpSpPr>
        <p:sp>
          <p:nvSpPr>
            <p:cNvPr id="81" name="Freeform: Shape 80">
              <a:extLst>
                <a:ext uri="{FF2B5EF4-FFF2-40B4-BE49-F238E27FC236}">
                  <a16:creationId xmlns:a16="http://schemas.microsoft.com/office/drawing/2014/main" id="{0BFA40B5-E703-4787-A7CD-5029BD6812F7}"/>
                </a:ext>
              </a:extLst>
            </p:cNvPr>
            <p:cNvSpPr/>
            <p:nvPr/>
          </p:nvSpPr>
          <p:spPr>
            <a:xfrm>
              <a:off x="7245279" y="456009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Freeform: Shape 82">
              <a:extLst>
                <a:ext uri="{FF2B5EF4-FFF2-40B4-BE49-F238E27FC236}">
                  <a16:creationId xmlns:a16="http://schemas.microsoft.com/office/drawing/2014/main" id="{DC0B6F87-4F2E-4AA9-BD72-13ECF314965D}"/>
                </a:ext>
              </a:extLst>
            </p:cNvPr>
            <p:cNvSpPr/>
            <p:nvPr/>
          </p:nvSpPr>
          <p:spPr>
            <a:xfrm>
              <a:off x="7272087" y="459078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Freeform: Shape 86">
              <a:extLst>
                <a:ext uri="{FF2B5EF4-FFF2-40B4-BE49-F238E27FC236}">
                  <a16:creationId xmlns:a16="http://schemas.microsoft.com/office/drawing/2014/main" id="{1792E418-7D53-4BD2-8050-C3D2C9840C38}"/>
                </a:ext>
              </a:extLst>
            </p:cNvPr>
            <p:cNvSpPr/>
            <p:nvPr/>
          </p:nvSpPr>
          <p:spPr>
            <a:xfrm>
              <a:off x="7263236" y="484584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Shape 87">
              <a:extLst>
                <a:ext uri="{FF2B5EF4-FFF2-40B4-BE49-F238E27FC236}">
                  <a16:creationId xmlns:a16="http://schemas.microsoft.com/office/drawing/2014/main" id="{44F27496-D7EB-446D-BB83-63F4E3BA1B4D}"/>
                </a:ext>
              </a:extLst>
            </p:cNvPr>
            <p:cNvSpPr/>
            <p:nvPr/>
          </p:nvSpPr>
          <p:spPr>
            <a:xfrm>
              <a:off x="7264142" y="495061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Freeform: Shape 88">
              <a:extLst>
                <a:ext uri="{FF2B5EF4-FFF2-40B4-BE49-F238E27FC236}">
                  <a16:creationId xmlns:a16="http://schemas.microsoft.com/office/drawing/2014/main" id="{92DE7811-9C04-439C-8F25-605848633AEA}"/>
                </a:ext>
              </a:extLst>
            </p:cNvPr>
            <p:cNvSpPr/>
            <p:nvPr/>
          </p:nvSpPr>
          <p:spPr>
            <a:xfrm>
              <a:off x="7286651" y="529824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Freeform: Shape 96">
              <a:extLst>
                <a:ext uri="{FF2B5EF4-FFF2-40B4-BE49-F238E27FC236}">
                  <a16:creationId xmlns:a16="http://schemas.microsoft.com/office/drawing/2014/main" id="{FE5385B7-3879-4DBE-B6AB-D6C8F595384E}"/>
                </a:ext>
              </a:extLst>
            </p:cNvPr>
            <p:cNvSpPr/>
            <p:nvPr/>
          </p:nvSpPr>
          <p:spPr>
            <a:xfrm flipH="1">
              <a:off x="7469983" y="456009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Freeform: Shape 97">
              <a:extLst>
                <a:ext uri="{FF2B5EF4-FFF2-40B4-BE49-F238E27FC236}">
                  <a16:creationId xmlns:a16="http://schemas.microsoft.com/office/drawing/2014/main" id="{C9488E71-6A9F-449F-90D7-721C59BC8DC6}"/>
                </a:ext>
              </a:extLst>
            </p:cNvPr>
            <p:cNvSpPr/>
            <p:nvPr/>
          </p:nvSpPr>
          <p:spPr>
            <a:xfrm flipH="1">
              <a:off x="7596765" y="459078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Freeform: Shape 98">
              <a:extLst>
                <a:ext uri="{FF2B5EF4-FFF2-40B4-BE49-F238E27FC236}">
                  <a16:creationId xmlns:a16="http://schemas.microsoft.com/office/drawing/2014/main" id="{E28449AC-E565-47E0-BC0E-D6A50C38A312}"/>
                </a:ext>
              </a:extLst>
            </p:cNvPr>
            <p:cNvSpPr/>
            <p:nvPr/>
          </p:nvSpPr>
          <p:spPr>
            <a:xfrm flipH="1">
              <a:off x="7467602" y="484584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Shape 99">
              <a:extLst>
                <a:ext uri="{FF2B5EF4-FFF2-40B4-BE49-F238E27FC236}">
                  <a16:creationId xmlns:a16="http://schemas.microsoft.com/office/drawing/2014/main" id="{C77CA638-5157-41DB-9764-EAE2C839A663}"/>
                </a:ext>
              </a:extLst>
            </p:cNvPr>
            <p:cNvSpPr/>
            <p:nvPr/>
          </p:nvSpPr>
          <p:spPr>
            <a:xfrm flipH="1">
              <a:off x="7633911" y="495061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Shape 100">
              <a:extLst>
                <a:ext uri="{FF2B5EF4-FFF2-40B4-BE49-F238E27FC236}">
                  <a16:creationId xmlns:a16="http://schemas.microsoft.com/office/drawing/2014/main" id="{904B5E0D-AD3B-4886-AA69-8D364BE8BE66}"/>
                </a:ext>
              </a:extLst>
            </p:cNvPr>
            <p:cNvSpPr/>
            <p:nvPr/>
          </p:nvSpPr>
          <p:spPr>
            <a:xfrm flipH="1">
              <a:off x="7467601" y="529824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57" name="Group 156">
            <a:extLst>
              <a:ext uri="{FF2B5EF4-FFF2-40B4-BE49-F238E27FC236}">
                <a16:creationId xmlns:a16="http://schemas.microsoft.com/office/drawing/2014/main" id="{6B8B1B01-2BBC-4880-9CAB-7C35F404DF76}"/>
              </a:ext>
            </a:extLst>
          </p:cNvPr>
          <p:cNvGrpSpPr/>
          <p:nvPr/>
        </p:nvGrpSpPr>
        <p:grpSpPr>
          <a:xfrm rot="-5400000">
            <a:off x="8020094" y="3146537"/>
            <a:ext cx="455103" cy="1075089"/>
            <a:chOff x="6729307" y="4559391"/>
            <a:chExt cx="455103" cy="1075089"/>
          </a:xfrm>
        </p:grpSpPr>
        <p:sp>
          <p:nvSpPr>
            <p:cNvPr id="104" name="Freeform: Shape 103">
              <a:extLst>
                <a:ext uri="{FF2B5EF4-FFF2-40B4-BE49-F238E27FC236}">
                  <a16:creationId xmlns:a16="http://schemas.microsoft.com/office/drawing/2014/main" id="{FE376549-B35C-4EAF-95CD-6995B505BD47}"/>
                </a:ext>
              </a:extLst>
            </p:cNvPr>
            <p:cNvSpPr/>
            <p:nvPr/>
          </p:nvSpPr>
          <p:spPr>
            <a:xfrm>
              <a:off x="6729307" y="4559391"/>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Freeform: Shape 104">
              <a:extLst>
                <a:ext uri="{FF2B5EF4-FFF2-40B4-BE49-F238E27FC236}">
                  <a16:creationId xmlns:a16="http://schemas.microsoft.com/office/drawing/2014/main" id="{B262224A-AD85-4327-B715-F5F5E14E796D}"/>
                </a:ext>
              </a:extLst>
            </p:cNvPr>
            <p:cNvSpPr/>
            <p:nvPr/>
          </p:nvSpPr>
          <p:spPr>
            <a:xfrm>
              <a:off x="6756115" y="4590079"/>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Freeform: Shape 105">
              <a:extLst>
                <a:ext uri="{FF2B5EF4-FFF2-40B4-BE49-F238E27FC236}">
                  <a16:creationId xmlns:a16="http://schemas.microsoft.com/office/drawing/2014/main" id="{73D09401-1D48-4CFA-BA0E-8BC339E0942A}"/>
                </a:ext>
              </a:extLst>
            </p:cNvPr>
            <p:cNvSpPr/>
            <p:nvPr/>
          </p:nvSpPr>
          <p:spPr>
            <a:xfrm>
              <a:off x="6747264" y="4845141"/>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Freeform: Shape 106">
              <a:extLst>
                <a:ext uri="{FF2B5EF4-FFF2-40B4-BE49-F238E27FC236}">
                  <a16:creationId xmlns:a16="http://schemas.microsoft.com/office/drawing/2014/main" id="{E8816DAB-B114-49AB-A323-24E0BC971723}"/>
                </a:ext>
              </a:extLst>
            </p:cNvPr>
            <p:cNvSpPr/>
            <p:nvPr/>
          </p:nvSpPr>
          <p:spPr>
            <a:xfrm>
              <a:off x="6748170" y="4949916"/>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Freeform: Shape 107">
              <a:extLst>
                <a:ext uri="{FF2B5EF4-FFF2-40B4-BE49-F238E27FC236}">
                  <a16:creationId xmlns:a16="http://schemas.microsoft.com/office/drawing/2014/main" id="{275988CF-8271-4BE0-A2B1-46051CE7671A}"/>
                </a:ext>
              </a:extLst>
            </p:cNvPr>
            <p:cNvSpPr/>
            <p:nvPr/>
          </p:nvSpPr>
          <p:spPr>
            <a:xfrm>
              <a:off x="6770679" y="5297541"/>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Freeform: Shape 108">
              <a:extLst>
                <a:ext uri="{FF2B5EF4-FFF2-40B4-BE49-F238E27FC236}">
                  <a16:creationId xmlns:a16="http://schemas.microsoft.com/office/drawing/2014/main" id="{20176CDB-3DC9-4E29-AF18-6EA3B2FC2D00}"/>
                </a:ext>
              </a:extLst>
            </p:cNvPr>
            <p:cNvSpPr/>
            <p:nvPr/>
          </p:nvSpPr>
          <p:spPr>
            <a:xfrm flipH="1">
              <a:off x="6954011" y="4559391"/>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Freeform: Shape 109">
              <a:extLst>
                <a:ext uri="{FF2B5EF4-FFF2-40B4-BE49-F238E27FC236}">
                  <a16:creationId xmlns:a16="http://schemas.microsoft.com/office/drawing/2014/main" id="{0EB799D4-9BFA-4679-8135-44DAE2F9B229}"/>
                </a:ext>
              </a:extLst>
            </p:cNvPr>
            <p:cNvSpPr/>
            <p:nvPr/>
          </p:nvSpPr>
          <p:spPr>
            <a:xfrm flipH="1">
              <a:off x="7080793" y="4590079"/>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Freeform: Shape 110">
              <a:extLst>
                <a:ext uri="{FF2B5EF4-FFF2-40B4-BE49-F238E27FC236}">
                  <a16:creationId xmlns:a16="http://schemas.microsoft.com/office/drawing/2014/main" id="{946BEF79-8059-4BD3-9420-CCC42107D3AF}"/>
                </a:ext>
              </a:extLst>
            </p:cNvPr>
            <p:cNvSpPr/>
            <p:nvPr/>
          </p:nvSpPr>
          <p:spPr>
            <a:xfrm flipH="1">
              <a:off x="6951630" y="4845141"/>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Freeform: Shape 111">
              <a:extLst>
                <a:ext uri="{FF2B5EF4-FFF2-40B4-BE49-F238E27FC236}">
                  <a16:creationId xmlns:a16="http://schemas.microsoft.com/office/drawing/2014/main" id="{8E75578F-D367-4E3E-9FB7-B9B68AC35E3D}"/>
                </a:ext>
              </a:extLst>
            </p:cNvPr>
            <p:cNvSpPr/>
            <p:nvPr/>
          </p:nvSpPr>
          <p:spPr>
            <a:xfrm flipH="1">
              <a:off x="7117939" y="4949916"/>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Freeform: Shape 112">
              <a:extLst>
                <a:ext uri="{FF2B5EF4-FFF2-40B4-BE49-F238E27FC236}">
                  <a16:creationId xmlns:a16="http://schemas.microsoft.com/office/drawing/2014/main" id="{A6E3677F-F115-440B-8932-FA904990129D}"/>
                </a:ext>
              </a:extLst>
            </p:cNvPr>
            <p:cNvSpPr/>
            <p:nvPr/>
          </p:nvSpPr>
          <p:spPr>
            <a:xfrm flipH="1">
              <a:off x="6951629" y="5297541"/>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58" name="Group 157">
            <a:extLst>
              <a:ext uri="{FF2B5EF4-FFF2-40B4-BE49-F238E27FC236}">
                <a16:creationId xmlns:a16="http://schemas.microsoft.com/office/drawing/2014/main" id="{7324B821-B2EC-4239-91E1-E3BCBD1AA3BB}"/>
              </a:ext>
            </a:extLst>
          </p:cNvPr>
          <p:cNvGrpSpPr/>
          <p:nvPr/>
        </p:nvGrpSpPr>
        <p:grpSpPr>
          <a:xfrm rot="10800000">
            <a:off x="6402587" y="1635767"/>
            <a:ext cx="455103" cy="1075089"/>
            <a:chOff x="6226720" y="4552247"/>
            <a:chExt cx="455103" cy="1075089"/>
          </a:xfrm>
        </p:grpSpPr>
        <p:sp>
          <p:nvSpPr>
            <p:cNvPr id="114" name="Freeform: Shape 113">
              <a:extLst>
                <a:ext uri="{FF2B5EF4-FFF2-40B4-BE49-F238E27FC236}">
                  <a16:creationId xmlns:a16="http://schemas.microsoft.com/office/drawing/2014/main" id="{2C1931AC-7987-4F36-8509-1D414A0C8CD9}"/>
                </a:ext>
              </a:extLst>
            </p:cNvPr>
            <p:cNvSpPr/>
            <p:nvPr/>
          </p:nvSpPr>
          <p:spPr>
            <a:xfrm>
              <a:off x="6226720" y="455224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Freeform: Shape 114">
              <a:extLst>
                <a:ext uri="{FF2B5EF4-FFF2-40B4-BE49-F238E27FC236}">
                  <a16:creationId xmlns:a16="http://schemas.microsoft.com/office/drawing/2014/main" id="{B90E4ABD-18F8-4897-A81A-CD8581D19EB8}"/>
                </a:ext>
              </a:extLst>
            </p:cNvPr>
            <p:cNvSpPr/>
            <p:nvPr/>
          </p:nvSpPr>
          <p:spPr>
            <a:xfrm>
              <a:off x="6253528" y="458293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Freeform: Shape 115">
              <a:extLst>
                <a:ext uri="{FF2B5EF4-FFF2-40B4-BE49-F238E27FC236}">
                  <a16:creationId xmlns:a16="http://schemas.microsoft.com/office/drawing/2014/main" id="{183B5612-2DE6-4DEE-A34C-CE4A1EDA159D}"/>
                </a:ext>
              </a:extLst>
            </p:cNvPr>
            <p:cNvSpPr/>
            <p:nvPr/>
          </p:nvSpPr>
          <p:spPr>
            <a:xfrm>
              <a:off x="6244677" y="483799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Freeform: Shape 116">
              <a:extLst>
                <a:ext uri="{FF2B5EF4-FFF2-40B4-BE49-F238E27FC236}">
                  <a16:creationId xmlns:a16="http://schemas.microsoft.com/office/drawing/2014/main" id="{0860F1FD-F2F8-47AC-8505-6A7EE8A24B85}"/>
                </a:ext>
              </a:extLst>
            </p:cNvPr>
            <p:cNvSpPr/>
            <p:nvPr/>
          </p:nvSpPr>
          <p:spPr>
            <a:xfrm>
              <a:off x="6245583" y="494277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Freeform: Shape 117">
              <a:extLst>
                <a:ext uri="{FF2B5EF4-FFF2-40B4-BE49-F238E27FC236}">
                  <a16:creationId xmlns:a16="http://schemas.microsoft.com/office/drawing/2014/main" id="{FA0FA3A8-DE5C-430F-A4CF-3158D2457649}"/>
                </a:ext>
              </a:extLst>
            </p:cNvPr>
            <p:cNvSpPr/>
            <p:nvPr/>
          </p:nvSpPr>
          <p:spPr>
            <a:xfrm>
              <a:off x="6268092" y="529039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Freeform: Shape 118">
              <a:extLst>
                <a:ext uri="{FF2B5EF4-FFF2-40B4-BE49-F238E27FC236}">
                  <a16:creationId xmlns:a16="http://schemas.microsoft.com/office/drawing/2014/main" id="{66E28497-8869-4616-9B86-4DCC24DBB581}"/>
                </a:ext>
              </a:extLst>
            </p:cNvPr>
            <p:cNvSpPr/>
            <p:nvPr/>
          </p:nvSpPr>
          <p:spPr>
            <a:xfrm flipH="1">
              <a:off x="6451424" y="455224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Freeform: Shape 119">
              <a:extLst>
                <a:ext uri="{FF2B5EF4-FFF2-40B4-BE49-F238E27FC236}">
                  <a16:creationId xmlns:a16="http://schemas.microsoft.com/office/drawing/2014/main" id="{5772DD7B-4CA3-4C39-B068-F495DAFFDE60}"/>
                </a:ext>
              </a:extLst>
            </p:cNvPr>
            <p:cNvSpPr/>
            <p:nvPr/>
          </p:nvSpPr>
          <p:spPr>
            <a:xfrm flipH="1">
              <a:off x="6578206" y="458293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Freeform: Shape 120">
              <a:extLst>
                <a:ext uri="{FF2B5EF4-FFF2-40B4-BE49-F238E27FC236}">
                  <a16:creationId xmlns:a16="http://schemas.microsoft.com/office/drawing/2014/main" id="{A54BFE88-9AC9-4E74-A61D-C97669BBD1EB}"/>
                </a:ext>
              </a:extLst>
            </p:cNvPr>
            <p:cNvSpPr/>
            <p:nvPr/>
          </p:nvSpPr>
          <p:spPr>
            <a:xfrm flipH="1">
              <a:off x="6449043" y="483799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Freeform: Shape 121">
              <a:extLst>
                <a:ext uri="{FF2B5EF4-FFF2-40B4-BE49-F238E27FC236}">
                  <a16:creationId xmlns:a16="http://schemas.microsoft.com/office/drawing/2014/main" id="{72C2EF5C-11B0-4C31-B0CA-7B863BA4A3B5}"/>
                </a:ext>
              </a:extLst>
            </p:cNvPr>
            <p:cNvSpPr/>
            <p:nvPr/>
          </p:nvSpPr>
          <p:spPr>
            <a:xfrm flipH="1">
              <a:off x="6615352" y="494277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Freeform: Shape 122">
              <a:extLst>
                <a:ext uri="{FF2B5EF4-FFF2-40B4-BE49-F238E27FC236}">
                  <a16:creationId xmlns:a16="http://schemas.microsoft.com/office/drawing/2014/main" id="{0298EF58-8961-4915-96AB-05202D117A95}"/>
                </a:ext>
              </a:extLst>
            </p:cNvPr>
            <p:cNvSpPr/>
            <p:nvPr/>
          </p:nvSpPr>
          <p:spPr>
            <a:xfrm flipH="1">
              <a:off x="6449042" y="529039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59" name="Group 158">
            <a:extLst>
              <a:ext uri="{FF2B5EF4-FFF2-40B4-BE49-F238E27FC236}">
                <a16:creationId xmlns:a16="http://schemas.microsoft.com/office/drawing/2014/main" id="{156FCECB-C282-441A-BDE5-A7784F124B0B}"/>
              </a:ext>
            </a:extLst>
          </p:cNvPr>
          <p:cNvGrpSpPr/>
          <p:nvPr/>
        </p:nvGrpSpPr>
        <p:grpSpPr>
          <a:xfrm>
            <a:off x="6402587" y="3168821"/>
            <a:ext cx="455103" cy="1075089"/>
            <a:chOff x="5709707" y="4545807"/>
            <a:chExt cx="455103" cy="1075089"/>
          </a:xfrm>
        </p:grpSpPr>
        <p:sp>
          <p:nvSpPr>
            <p:cNvPr id="124" name="Freeform: Shape 123">
              <a:extLst>
                <a:ext uri="{FF2B5EF4-FFF2-40B4-BE49-F238E27FC236}">
                  <a16:creationId xmlns:a16="http://schemas.microsoft.com/office/drawing/2014/main" id="{CD313577-C41F-4276-A889-3EFBC8F837F6}"/>
                </a:ext>
              </a:extLst>
            </p:cNvPr>
            <p:cNvSpPr/>
            <p:nvPr/>
          </p:nvSpPr>
          <p:spPr>
            <a:xfrm>
              <a:off x="5709707" y="454580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Shape 124">
              <a:extLst>
                <a:ext uri="{FF2B5EF4-FFF2-40B4-BE49-F238E27FC236}">
                  <a16:creationId xmlns:a16="http://schemas.microsoft.com/office/drawing/2014/main" id="{6664AB84-BD9D-4B17-844B-794566968193}"/>
                </a:ext>
              </a:extLst>
            </p:cNvPr>
            <p:cNvSpPr/>
            <p:nvPr/>
          </p:nvSpPr>
          <p:spPr>
            <a:xfrm>
              <a:off x="5736515" y="457649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Freeform: Shape 125">
              <a:extLst>
                <a:ext uri="{FF2B5EF4-FFF2-40B4-BE49-F238E27FC236}">
                  <a16:creationId xmlns:a16="http://schemas.microsoft.com/office/drawing/2014/main" id="{DC04C549-3A0D-4E1F-A54B-34FD2F68C0B2}"/>
                </a:ext>
              </a:extLst>
            </p:cNvPr>
            <p:cNvSpPr/>
            <p:nvPr/>
          </p:nvSpPr>
          <p:spPr>
            <a:xfrm>
              <a:off x="5727664" y="483155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Freeform: Shape 126">
              <a:extLst>
                <a:ext uri="{FF2B5EF4-FFF2-40B4-BE49-F238E27FC236}">
                  <a16:creationId xmlns:a16="http://schemas.microsoft.com/office/drawing/2014/main" id="{254EDD86-979B-4399-A54A-73BB82269C3D}"/>
                </a:ext>
              </a:extLst>
            </p:cNvPr>
            <p:cNvSpPr/>
            <p:nvPr/>
          </p:nvSpPr>
          <p:spPr>
            <a:xfrm>
              <a:off x="5728570" y="493633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Freeform: Shape 127">
              <a:extLst>
                <a:ext uri="{FF2B5EF4-FFF2-40B4-BE49-F238E27FC236}">
                  <a16:creationId xmlns:a16="http://schemas.microsoft.com/office/drawing/2014/main" id="{B0BC7A38-759C-49FE-A09F-D6351FCCA37D}"/>
                </a:ext>
              </a:extLst>
            </p:cNvPr>
            <p:cNvSpPr/>
            <p:nvPr/>
          </p:nvSpPr>
          <p:spPr>
            <a:xfrm>
              <a:off x="5751079" y="528395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Freeform: Shape 128">
              <a:extLst>
                <a:ext uri="{FF2B5EF4-FFF2-40B4-BE49-F238E27FC236}">
                  <a16:creationId xmlns:a16="http://schemas.microsoft.com/office/drawing/2014/main" id="{A57811DD-A51B-4988-AD58-32FC8601A70F}"/>
                </a:ext>
              </a:extLst>
            </p:cNvPr>
            <p:cNvSpPr/>
            <p:nvPr/>
          </p:nvSpPr>
          <p:spPr>
            <a:xfrm flipH="1">
              <a:off x="5934411" y="454580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Freeform: Shape 129">
              <a:extLst>
                <a:ext uri="{FF2B5EF4-FFF2-40B4-BE49-F238E27FC236}">
                  <a16:creationId xmlns:a16="http://schemas.microsoft.com/office/drawing/2014/main" id="{1975D299-42CC-42A0-8791-EC433864B4DC}"/>
                </a:ext>
              </a:extLst>
            </p:cNvPr>
            <p:cNvSpPr/>
            <p:nvPr/>
          </p:nvSpPr>
          <p:spPr>
            <a:xfrm flipH="1">
              <a:off x="6061193" y="457649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Freeform: Shape 130">
              <a:extLst>
                <a:ext uri="{FF2B5EF4-FFF2-40B4-BE49-F238E27FC236}">
                  <a16:creationId xmlns:a16="http://schemas.microsoft.com/office/drawing/2014/main" id="{62F036CA-CFA4-4B81-80DC-E3E64A02C9FA}"/>
                </a:ext>
              </a:extLst>
            </p:cNvPr>
            <p:cNvSpPr/>
            <p:nvPr/>
          </p:nvSpPr>
          <p:spPr>
            <a:xfrm flipH="1">
              <a:off x="5932030" y="483155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Freeform: Shape 131">
              <a:extLst>
                <a:ext uri="{FF2B5EF4-FFF2-40B4-BE49-F238E27FC236}">
                  <a16:creationId xmlns:a16="http://schemas.microsoft.com/office/drawing/2014/main" id="{F81FE26D-3150-4756-8B42-5C3F05DA5A52}"/>
                </a:ext>
              </a:extLst>
            </p:cNvPr>
            <p:cNvSpPr/>
            <p:nvPr/>
          </p:nvSpPr>
          <p:spPr>
            <a:xfrm flipH="1">
              <a:off x="6098339" y="493633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Shape 132">
              <a:extLst>
                <a:ext uri="{FF2B5EF4-FFF2-40B4-BE49-F238E27FC236}">
                  <a16:creationId xmlns:a16="http://schemas.microsoft.com/office/drawing/2014/main" id="{36A6C794-9B07-447C-824A-AB356F9BC0D8}"/>
                </a:ext>
              </a:extLst>
            </p:cNvPr>
            <p:cNvSpPr/>
            <p:nvPr/>
          </p:nvSpPr>
          <p:spPr>
            <a:xfrm flipH="1">
              <a:off x="5932029" y="528395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55" name="Group 154">
            <a:extLst>
              <a:ext uri="{FF2B5EF4-FFF2-40B4-BE49-F238E27FC236}">
                <a16:creationId xmlns:a16="http://schemas.microsoft.com/office/drawing/2014/main" id="{805407F0-87B5-476D-BDE6-C28C824EC563}"/>
              </a:ext>
            </a:extLst>
          </p:cNvPr>
          <p:cNvGrpSpPr/>
          <p:nvPr/>
        </p:nvGrpSpPr>
        <p:grpSpPr>
          <a:xfrm rot="-1800000">
            <a:off x="7175899" y="4458233"/>
            <a:ext cx="455103" cy="1075089"/>
            <a:chOff x="7745379" y="4576495"/>
            <a:chExt cx="455103" cy="1075089"/>
          </a:xfrm>
        </p:grpSpPr>
        <p:sp>
          <p:nvSpPr>
            <p:cNvPr id="134" name="Freeform: Shape 133">
              <a:extLst>
                <a:ext uri="{FF2B5EF4-FFF2-40B4-BE49-F238E27FC236}">
                  <a16:creationId xmlns:a16="http://schemas.microsoft.com/office/drawing/2014/main" id="{9D325A06-7B7C-4191-9066-97060A13315E}"/>
                </a:ext>
              </a:extLst>
            </p:cNvPr>
            <p:cNvSpPr/>
            <p:nvPr/>
          </p:nvSpPr>
          <p:spPr>
            <a:xfrm>
              <a:off x="7745379" y="4576495"/>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Freeform: Shape 134">
              <a:extLst>
                <a:ext uri="{FF2B5EF4-FFF2-40B4-BE49-F238E27FC236}">
                  <a16:creationId xmlns:a16="http://schemas.microsoft.com/office/drawing/2014/main" id="{FC28D7D9-8E21-4A5C-BA66-5F78FEBF1181}"/>
                </a:ext>
              </a:extLst>
            </p:cNvPr>
            <p:cNvSpPr/>
            <p:nvPr/>
          </p:nvSpPr>
          <p:spPr>
            <a:xfrm>
              <a:off x="7772187" y="4607183"/>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Freeform: Shape 135">
              <a:extLst>
                <a:ext uri="{FF2B5EF4-FFF2-40B4-BE49-F238E27FC236}">
                  <a16:creationId xmlns:a16="http://schemas.microsoft.com/office/drawing/2014/main" id="{05FEC38E-C920-4AF4-BE5E-D652B72203A7}"/>
                </a:ext>
              </a:extLst>
            </p:cNvPr>
            <p:cNvSpPr/>
            <p:nvPr/>
          </p:nvSpPr>
          <p:spPr>
            <a:xfrm>
              <a:off x="7763336" y="4862245"/>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Freeform: Shape 136">
              <a:extLst>
                <a:ext uri="{FF2B5EF4-FFF2-40B4-BE49-F238E27FC236}">
                  <a16:creationId xmlns:a16="http://schemas.microsoft.com/office/drawing/2014/main" id="{26FF83F1-AC20-494D-9372-D5210AA534B9}"/>
                </a:ext>
              </a:extLst>
            </p:cNvPr>
            <p:cNvSpPr/>
            <p:nvPr/>
          </p:nvSpPr>
          <p:spPr>
            <a:xfrm>
              <a:off x="7764242" y="4967020"/>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Freeform: Shape 137">
              <a:extLst>
                <a:ext uri="{FF2B5EF4-FFF2-40B4-BE49-F238E27FC236}">
                  <a16:creationId xmlns:a16="http://schemas.microsoft.com/office/drawing/2014/main" id="{0AF45C1E-116A-414F-A10C-A23B2B76C84F}"/>
                </a:ext>
              </a:extLst>
            </p:cNvPr>
            <p:cNvSpPr/>
            <p:nvPr/>
          </p:nvSpPr>
          <p:spPr>
            <a:xfrm>
              <a:off x="7786751" y="5314645"/>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Freeform: Shape 138">
              <a:extLst>
                <a:ext uri="{FF2B5EF4-FFF2-40B4-BE49-F238E27FC236}">
                  <a16:creationId xmlns:a16="http://schemas.microsoft.com/office/drawing/2014/main" id="{69BF9745-9AA7-4E34-8218-6A8BDCDB5561}"/>
                </a:ext>
              </a:extLst>
            </p:cNvPr>
            <p:cNvSpPr/>
            <p:nvPr/>
          </p:nvSpPr>
          <p:spPr>
            <a:xfrm flipH="1">
              <a:off x="7970083" y="4576495"/>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Freeform: Shape 139">
              <a:extLst>
                <a:ext uri="{FF2B5EF4-FFF2-40B4-BE49-F238E27FC236}">
                  <a16:creationId xmlns:a16="http://schemas.microsoft.com/office/drawing/2014/main" id="{34D5AC6F-D345-474D-B607-EA26C158F5CD}"/>
                </a:ext>
              </a:extLst>
            </p:cNvPr>
            <p:cNvSpPr/>
            <p:nvPr/>
          </p:nvSpPr>
          <p:spPr>
            <a:xfrm flipH="1">
              <a:off x="8096865" y="4607183"/>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Freeform: Shape 140">
              <a:extLst>
                <a:ext uri="{FF2B5EF4-FFF2-40B4-BE49-F238E27FC236}">
                  <a16:creationId xmlns:a16="http://schemas.microsoft.com/office/drawing/2014/main" id="{B95CC43E-6E27-4A75-9964-9C6304F7DEE3}"/>
                </a:ext>
              </a:extLst>
            </p:cNvPr>
            <p:cNvSpPr/>
            <p:nvPr/>
          </p:nvSpPr>
          <p:spPr>
            <a:xfrm flipH="1">
              <a:off x="7967702" y="4862245"/>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Freeform: Shape 141">
              <a:extLst>
                <a:ext uri="{FF2B5EF4-FFF2-40B4-BE49-F238E27FC236}">
                  <a16:creationId xmlns:a16="http://schemas.microsoft.com/office/drawing/2014/main" id="{6E50529B-38DD-4381-8C8F-88842D21097B}"/>
                </a:ext>
              </a:extLst>
            </p:cNvPr>
            <p:cNvSpPr/>
            <p:nvPr/>
          </p:nvSpPr>
          <p:spPr>
            <a:xfrm flipH="1">
              <a:off x="8134011" y="4967020"/>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Freeform: Shape 142">
              <a:extLst>
                <a:ext uri="{FF2B5EF4-FFF2-40B4-BE49-F238E27FC236}">
                  <a16:creationId xmlns:a16="http://schemas.microsoft.com/office/drawing/2014/main" id="{A75F4715-297C-4C29-9F0F-315887B35F86}"/>
                </a:ext>
              </a:extLst>
            </p:cNvPr>
            <p:cNvSpPr/>
            <p:nvPr/>
          </p:nvSpPr>
          <p:spPr>
            <a:xfrm flipH="1">
              <a:off x="7967701" y="5314645"/>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54" name="Group 153">
            <a:extLst>
              <a:ext uri="{FF2B5EF4-FFF2-40B4-BE49-F238E27FC236}">
                <a16:creationId xmlns:a16="http://schemas.microsoft.com/office/drawing/2014/main" id="{6B47DAD6-506E-41C3-AFA3-2845AE710666}"/>
              </a:ext>
            </a:extLst>
          </p:cNvPr>
          <p:cNvGrpSpPr/>
          <p:nvPr/>
        </p:nvGrpSpPr>
        <p:grpSpPr>
          <a:xfrm>
            <a:off x="6402587" y="4701874"/>
            <a:ext cx="455103" cy="1075089"/>
            <a:chOff x="8245010" y="4590782"/>
            <a:chExt cx="455103" cy="1075089"/>
          </a:xfrm>
        </p:grpSpPr>
        <p:sp>
          <p:nvSpPr>
            <p:cNvPr id="144" name="Freeform: Shape 143">
              <a:extLst>
                <a:ext uri="{FF2B5EF4-FFF2-40B4-BE49-F238E27FC236}">
                  <a16:creationId xmlns:a16="http://schemas.microsoft.com/office/drawing/2014/main" id="{23E661CC-69F6-429E-8EBB-9A1A881F5444}"/>
                </a:ext>
              </a:extLst>
            </p:cNvPr>
            <p:cNvSpPr/>
            <p:nvPr/>
          </p:nvSpPr>
          <p:spPr>
            <a:xfrm>
              <a:off x="8245010" y="4590782"/>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Freeform: Shape 144">
              <a:extLst>
                <a:ext uri="{FF2B5EF4-FFF2-40B4-BE49-F238E27FC236}">
                  <a16:creationId xmlns:a16="http://schemas.microsoft.com/office/drawing/2014/main" id="{A9A61A08-2411-4B05-BC16-359786846A20}"/>
                </a:ext>
              </a:extLst>
            </p:cNvPr>
            <p:cNvSpPr/>
            <p:nvPr/>
          </p:nvSpPr>
          <p:spPr>
            <a:xfrm>
              <a:off x="8271818" y="4621470"/>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Freeform: Shape 145">
              <a:extLst>
                <a:ext uri="{FF2B5EF4-FFF2-40B4-BE49-F238E27FC236}">
                  <a16:creationId xmlns:a16="http://schemas.microsoft.com/office/drawing/2014/main" id="{BF9F8A29-2BAE-4A72-950E-C0FE8A9F5D9C}"/>
                </a:ext>
              </a:extLst>
            </p:cNvPr>
            <p:cNvSpPr/>
            <p:nvPr/>
          </p:nvSpPr>
          <p:spPr>
            <a:xfrm>
              <a:off x="8262967" y="4876532"/>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Freeform: Shape 146">
              <a:extLst>
                <a:ext uri="{FF2B5EF4-FFF2-40B4-BE49-F238E27FC236}">
                  <a16:creationId xmlns:a16="http://schemas.microsoft.com/office/drawing/2014/main" id="{0DBC09A6-397F-413E-B9EB-671284DC8689}"/>
                </a:ext>
              </a:extLst>
            </p:cNvPr>
            <p:cNvSpPr/>
            <p:nvPr/>
          </p:nvSpPr>
          <p:spPr>
            <a:xfrm>
              <a:off x="8263873" y="4981307"/>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Freeform: Shape 147">
              <a:extLst>
                <a:ext uri="{FF2B5EF4-FFF2-40B4-BE49-F238E27FC236}">
                  <a16:creationId xmlns:a16="http://schemas.microsoft.com/office/drawing/2014/main" id="{8484DDB7-2507-415C-8028-01D0518BEB3A}"/>
                </a:ext>
              </a:extLst>
            </p:cNvPr>
            <p:cNvSpPr/>
            <p:nvPr/>
          </p:nvSpPr>
          <p:spPr>
            <a:xfrm>
              <a:off x="8286382" y="5328932"/>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Freeform: Shape 148">
              <a:extLst>
                <a:ext uri="{FF2B5EF4-FFF2-40B4-BE49-F238E27FC236}">
                  <a16:creationId xmlns:a16="http://schemas.microsoft.com/office/drawing/2014/main" id="{DCE0B79B-5B51-4F30-AF30-2D46F03186B3}"/>
                </a:ext>
              </a:extLst>
            </p:cNvPr>
            <p:cNvSpPr/>
            <p:nvPr/>
          </p:nvSpPr>
          <p:spPr>
            <a:xfrm flipH="1">
              <a:off x="8469714" y="4590782"/>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0" name="Freeform: Shape 149">
              <a:extLst>
                <a:ext uri="{FF2B5EF4-FFF2-40B4-BE49-F238E27FC236}">
                  <a16:creationId xmlns:a16="http://schemas.microsoft.com/office/drawing/2014/main" id="{3275705B-1122-4285-9AD9-D7D5C7305895}"/>
                </a:ext>
              </a:extLst>
            </p:cNvPr>
            <p:cNvSpPr/>
            <p:nvPr/>
          </p:nvSpPr>
          <p:spPr>
            <a:xfrm flipH="1">
              <a:off x="8596496" y="4621470"/>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Freeform: Shape 150">
              <a:extLst>
                <a:ext uri="{FF2B5EF4-FFF2-40B4-BE49-F238E27FC236}">
                  <a16:creationId xmlns:a16="http://schemas.microsoft.com/office/drawing/2014/main" id="{605EDF4C-BABA-474C-8980-EBC20640426F}"/>
                </a:ext>
              </a:extLst>
            </p:cNvPr>
            <p:cNvSpPr/>
            <p:nvPr/>
          </p:nvSpPr>
          <p:spPr>
            <a:xfrm flipH="1">
              <a:off x="8467333" y="4876532"/>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Freeform: Shape 151">
              <a:extLst>
                <a:ext uri="{FF2B5EF4-FFF2-40B4-BE49-F238E27FC236}">
                  <a16:creationId xmlns:a16="http://schemas.microsoft.com/office/drawing/2014/main" id="{4C3DEBC5-60AE-4E42-B3C2-0FF86A0AF80C}"/>
                </a:ext>
              </a:extLst>
            </p:cNvPr>
            <p:cNvSpPr/>
            <p:nvPr/>
          </p:nvSpPr>
          <p:spPr>
            <a:xfrm flipH="1">
              <a:off x="8633642" y="4981307"/>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Freeform: Shape 152">
              <a:extLst>
                <a:ext uri="{FF2B5EF4-FFF2-40B4-BE49-F238E27FC236}">
                  <a16:creationId xmlns:a16="http://schemas.microsoft.com/office/drawing/2014/main" id="{4F370C67-38A7-45D7-A336-2238CCC19610}"/>
                </a:ext>
              </a:extLst>
            </p:cNvPr>
            <p:cNvSpPr/>
            <p:nvPr/>
          </p:nvSpPr>
          <p:spPr>
            <a:xfrm flipH="1">
              <a:off x="8467332" y="5328932"/>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60" name="Group 159">
            <a:extLst>
              <a:ext uri="{FF2B5EF4-FFF2-40B4-BE49-F238E27FC236}">
                <a16:creationId xmlns:a16="http://schemas.microsoft.com/office/drawing/2014/main" id="{88DC56A8-6697-4D09-896F-15EBDD3F897A}"/>
              </a:ext>
            </a:extLst>
          </p:cNvPr>
          <p:cNvGrpSpPr/>
          <p:nvPr/>
        </p:nvGrpSpPr>
        <p:grpSpPr>
          <a:xfrm rot="1800000">
            <a:off x="5619302" y="4458233"/>
            <a:ext cx="455103" cy="1075089"/>
            <a:chOff x="7745379" y="4576495"/>
            <a:chExt cx="455103" cy="1075089"/>
          </a:xfrm>
        </p:grpSpPr>
        <p:sp>
          <p:nvSpPr>
            <p:cNvPr id="161" name="Freeform: Shape 160">
              <a:extLst>
                <a:ext uri="{FF2B5EF4-FFF2-40B4-BE49-F238E27FC236}">
                  <a16:creationId xmlns:a16="http://schemas.microsoft.com/office/drawing/2014/main" id="{08AF7F8B-E3F4-4BF5-BEFC-2480C1527A7F}"/>
                </a:ext>
              </a:extLst>
            </p:cNvPr>
            <p:cNvSpPr/>
            <p:nvPr/>
          </p:nvSpPr>
          <p:spPr>
            <a:xfrm>
              <a:off x="7745379" y="4576495"/>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2" name="Freeform: Shape 161">
              <a:extLst>
                <a:ext uri="{FF2B5EF4-FFF2-40B4-BE49-F238E27FC236}">
                  <a16:creationId xmlns:a16="http://schemas.microsoft.com/office/drawing/2014/main" id="{BB3C4679-5EA9-40AA-98D7-BE7B1EAC4E5B}"/>
                </a:ext>
              </a:extLst>
            </p:cNvPr>
            <p:cNvSpPr/>
            <p:nvPr/>
          </p:nvSpPr>
          <p:spPr>
            <a:xfrm>
              <a:off x="7772187" y="4607183"/>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3" name="Freeform: Shape 162">
              <a:extLst>
                <a:ext uri="{FF2B5EF4-FFF2-40B4-BE49-F238E27FC236}">
                  <a16:creationId xmlns:a16="http://schemas.microsoft.com/office/drawing/2014/main" id="{FB7F79BF-CB3A-4959-9A79-133EA22FF8CD}"/>
                </a:ext>
              </a:extLst>
            </p:cNvPr>
            <p:cNvSpPr/>
            <p:nvPr/>
          </p:nvSpPr>
          <p:spPr>
            <a:xfrm>
              <a:off x="7763336" y="4862245"/>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4" name="Freeform: Shape 163">
              <a:extLst>
                <a:ext uri="{FF2B5EF4-FFF2-40B4-BE49-F238E27FC236}">
                  <a16:creationId xmlns:a16="http://schemas.microsoft.com/office/drawing/2014/main" id="{8804CA08-B3A3-4929-8D59-C11F78B31984}"/>
                </a:ext>
              </a:extLst>
            </p:cNvPr>
            <p:cNvSpPr/>
            <p:nvPr/>
          </p:nvSpPr>
          <p:spPr>
            <a:xfrm>
              <a:off x="7764242" y="4967020"/>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Freeform: Shape 164">
              <a:extLst>
                <a:ext uri="{FF2B5EF4-FFF2-40B4-BE49-F238E27FC236}">
                  <a16:creationId xmlns:a16="http://schemas.microsoft.com/office/drawing/2014/main" id="{21D6C3E1-B583-4EFC-9708-999A0AD7F30E}"/>
                </a:ext>
              </a:extLst>
            </p:cNvPr>
            <p:cNvSpPr/>
            <p:nvPr/>
          </p:nvSpPr>
          <p:spPr>
            <a:xfrm>
              <a:off x="7786751" y="5314645"/>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Freeform: Shape 165">
              <a:extLst>
                <a:ext uri="{FF2B5EF4-FFF2-40B4-BE49-F238E27FC236}">
                  <a16:creationId xmlns:a16="http://schemas.microsoft.com/office/drawing/2014/main" id="{B18087AB-DEA2-4359-86DD-F9960A79822C}"/>
                </a:ext>
              </a:extLst>
            </p:cNvPr>
            <p:cNvSpPr/>
            <p:nvPr/>
          </p:nvSpPr>
          <p:spPr>
            <a:xfrm flipH="1">
              <a:off x="7970083" y="4576495"/>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Freeform: Shape 166">
              <a:extLst>
                <a:ext uri="{FF2B5EF4-FFF2-40B4-BE49-F238E27FC236}">
                  <a16:creationId xmlns:a16="http://schemas.microsoft.com/office/drawing/2014/main" id="{AD1197FF-3000-43D6-A912-CCBB1365DBD2}"/>
                </a:ext>
              </a:extLst>
            </p:cNvPr>
            <p:cNvSpPr/>
            <p:nvPr/>
          </p:nvSpPr>
          <p:spPr>
            <a:xfrm flipH="1">
              <a:off x="8096865" y="4607183"/>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8" name="Freeform: Shape 167">
              <a:extLst>
                <a:ext uri="{FF2B5EF4-FFF2-40B4-BE49-F238E27FC236}">
                  <a16:creationId xmlns:a16="http://schemas.microsoft.com/office/drawing/2014/main" id="{5BDD658F-F79D-4A65-B7EA-5F13DC2EE726}"/>
                </a:ext>
              </a:extLst>
            </p:cNvPr>
            <p:cNvSpPr/>
            <p:nvPr/>
          </p:nvSpPr>
          <p:spPr>
            <a:xfrm flipH="1">
              <a:off x="7967702" y="4862245"/>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9" name="Freeform: Shape 168">
              <a:extLst>
                <a:ext uri="{FF2B5EF4-FFF2-40B4-BE49-F238E27FC236}">
                  <a16:creationId xmlns:a16="http://schemas.microsoft.com/office/drawing/2014/main" id="{0EC7C3AF-D777-41AB-9F48-71498BB2BDA3}"/>
                </a:ext>
              </a:extLst>
            </p:cNvPr>
            <p:cNvSpPr/>
            <p:nvPr/>
          </p:nvSpPr>
          <p:spPr>
            <a:xfrm flipH="1">
              <a:off x="8134011" y="4967020"/>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Freeform: Shape 169">
              <a:extLst>
                <a:ext uri="{FF2B5EF4-FFF2-40B4-BE49-F238E27FC236}">
                  <a16:creationId xmlns:a16="http://schemas.microsoft.com/office/drawing/2014/main" id="{9F1602B8-CAE4-4F90-A92F-EB1E4F66C1A9}"/>
                </a:ext>
              </a:extLst>
            </p:cNvPr>
            <p:cNvSpPr/>
            <p:nvPr/>
          </p:nvSpPr>
          <p:spPr>
            <a:xfrm flipH="1">
              <a:off x="7967701" y="5314645"/>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71" name="Group 170">
            <a:extLst>
              <a:ext uri="{FF2B5EF4-FFF2-40B4-BE49-F238E27FC236}">
                <a16:creationId xmlns:a16="http://schemas.microsoft.com/office/drawing/2014/main" id="{F0C05F43-43BF-4325-98C7-7A5F2DFD6196}"/>
              </a:ext>
            </a:extLst>
          </p:cNvPr>
          <p:cNvGrpSpPr/>
          <p:nvPr/>
        </p:nvGrpSpPr>
        <p:grpSpPr>
          <a:xfrm rot="-3600000">
            <a:off x="7779058" y="3877176"/>
            <a:ext cx="455103" cy="1075089"/>
            <a:chOff x="7245279" y="4560094"/>
            <a:chExt cx="455103" cy="1075089"/>
          </a:xfrm>
        </p:grpSpPr>
        <p:sp>
          <p:nvSpPr>
            <p:cNvPr id="172" name="Freeform: Shape 171">
              <a:extLst>
                <a:ext uri="{FF2B5EF4-FFF2-40B4-BE49-F238E27FC236}">
                  <a16:creationId xmlns:a16="http://schemas.microsoft.com/office/drawing/2014/main" id="{58CEDB2B-8B7A-4F1C-813C-F5C86F58805E}"/>
                </a:ext>
              </a:extLst>
            </p:cNvPr>
            <p:cNvSpPr/>
            <p:nvPr/>
          </p:nvSpPr>
          <p:spPr>
            <a:xfrm>
              <a:off x="7245279" y="456009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3" name="Freeform: Shape 172">
              <a:extLst>
                <a:ext uri="{FF2B5EF4-FFF2-40B4-BE49-F238E27FC236}">
                  <a16:creationId xmlns:a16="http://schemas.microsoft.com/office/drawing/2014/main" id="{9A7B6DDD-7681-4537-B286-7E8115ABA864}"/>
                </a:ext>
              </a:extLst>
            </p:cNvPr>
            <p:cNvSpPr/>
            <p:nvPr/>
          </p:nvSpPr>
          <p:spPr>
            <a:xfrm>
              <a:off x="7272087" y="459078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4" name="Freeform: Shape 173">
              <a:extLst>
                <a:ext uri="{FF2B5EF4-FFF2-40B4-BE49-F238E27FC236}">
                  <a16:creationId xmlns:a16="http://schemas.microsoft.com/office/drawing/2014/main" id="{C0A3C523-262D-481A-B13E-1336D65396FE}"/>
                </a:ext>
              </a:extLst>
            </p:cNvPr>
            <p:cNvSpPr/>
            <p:nvPr/>
          </p:nvSpPr>
          <p:spPr>
            <a:xfrm>
              <a:off x="7263236" y="484584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5" name="Freeform: Shape 174">
              <a:extLst>
                <a:ext uri="{FF2B5EF4-FFF2-40B4-BE49-F238E27FC236}">
                  <a16:creationId xmlns:a16="http://schemas.microsoft.com/office/drawing/2014/main" id="{A994B205-16C5-4151-BC6B-795BE686463F}"/>
                </a:ext>
              </a:extLst>
            </p:cNvPr>
            <p:cNvSpPr/>
            <p:nvPr/>
          </p:nvSpPr>
          <p:spPr>
            <a:xfrm>
              <a:off x="7264142" y="495061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6" name="Freeform: Shape 175">
              <a:extLst>
                <a:ext uri="{FF2B5EF4-FFF2-40B4-BE49-F238E27FC236}">
                  <a16:creationId xmlns:a16="http://schemas.microsoft.com/office/drawing/2014/main" id="{B64CA4F5-2BC5-43FD-ACB8-F834C049B7F9}"/>
                </a:ext>
              </a:extLst>
            </p:cNvPr>
            <p:cNvSpPr/>
            <p:nvPr/>
          </p:nvSpPr>
          <p:spPr>
            <a:xfrm>
              <a:off x="7286651" y="529824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7" name="Freeform: Shape 176">
              <a:extLst>
                <a:ext uri="{FF2B5EF4-FFF2-40B4-BE49-F238E27FC236}">
                  <a16:creationId xmlns:a16="http://schemas.microsoft.com/office/drawing/2014/main" id="{58288003-EE18-4737-B9AE-E6ED0E259702}"/>
                </a:ext>
              </a:extLst>
            </p:cNvPr>
            <p:cNvSpPr/>
            <p:nvPr/>
          </p:nvSpPr>
          <p:spPr>
            <a:xfrm flipH="1">
              <a:off x="7469983" y="456009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8" name="Freeform: Shape 177">
              <a:extLst>
                <a:ext uri="{FF2B5EF4-FFF2-40B4-BE49-F238E27FC236}">
                  <a16:creationId xmlns:a16="http://schemas.microsoft.com/office/drawing/2014/main" id="{55536BB6-BA28-4370-A466-4733B1909551}"/>
                </a:ext>
              </a:extLst>
            </p:cNvPr>
            <p:cNvSpPr/>
            <p:nvPr/>
          </p:nvSpPr>
          <p:spPr>
            <a:xfrm flipH="1">
              <a:off x="7596765" y="459078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9" name="Freeform: Shape 178">
              <a:extLst>
                <a:ext uri="{FF2B5EF4-FFF2-40B4-BE49-F238E27FC236}">
                  <a16:creationId xmlns:a16="http://schemas.microsoft.com/office/drawing/2014/main" id="{38D05C73-4D11-47F9-A5F4-0634794E117E}"/>
                </a:ext>
              </a:extLst>
            </p:cNvPr>
            <p:cNvSpPr/>
            <p:nvPr/>
          </p:nvSpPr>
          <p:spPr>
            <a:xfrm flipH="1">
              <a:off x="7467602" y="484584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0" name="Freeform: Shape 179">
              <a:extLst>
                <a:ext uri="{FF2B5EF4-FFF2-40B4-BE49-F238E27FC236}">
                  <a16:creationId xmlns:a16="http://schemas.microsoft.com/office/drawing/2014/main" id="{4864B5C3-AF37-42D5-BC8A-7CA8DCC03EEB}"/>
                </a:ext>
              </a:extLst>
            </p:cNvPr>
            <p:cNvSpPr/>
            <p:nvPr/>
          </p:nvSpPr>
          <p:spPr>
            <a:xfrm flipH="1">
              <a:off x="7633911" y="495061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1" name="Freeform: Shape 180">
              <a:extLst>
                <a:ext uri="{FF2B5EF4-FFF2-40B4-BE49-F238E27FC236}">
                  <a16:creationId xmlns:a16="http://schemas.microsoft.com/office/drawing/2014/main" id="{6E2313FA-2347-4FD6-91D0-961F1CA042B4}"/>
                </a:ext>
              </a:extLst>
            </p:cNvPr>
            <p:cNvSpPr/>
            <p:nvPr/>
          </p:nvSpPr>
          <p:spPr>
            <a:xfrm flipH="1">
              <a:off x="7467601" y="529824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82" name="Group 181">
            <a:extLst>
              <a:ext uri="{FF2B5EF4-FFF2-40B4-BE49-F238E27FC236}">
                <a16:creationId xmlns:a16="http://schemas.microsoft.com/office/drawing/2014/main" id="{761D88F8-8BDC-401B-8D3E-28B4D035404D}"/>
              </a:ext>
            </a:extLst>
          </p:cNvPr>
          <p:cNvGrpSpPr/>
          <p:nvPr/>
        </p:nvGrpSpPr>
        <p:grpSpPr>
          <a:xfrm rot="5400000">
            <a:off x="4772788" y="3146537"/>
            <a:ext cx="455103" cy="1075089"/>
            <a:chOff x="6729307" y="4559391"/>
            <a:chExt cx="455103" cy="1075089"/>
          </a:xfrm>
        </p:grpSpPr>
        <p:sp>
          <p:nvSpPr>
            <p:cNvPr id="183" name="Freeform: Shape 182">
              <a:extLst>
                <a:ext uri="{FF2B5EF4-FFF2-40B4-BE49-F238E27FC236}">
                  <a16:creationId xmlns:a16="http://schemas.microsoft.com/office/drawing/2014/main" id="{3F0B74E6-37D2-4618-82ED-943350D53F82}"/>
                </a:ext>
              </a:extLst>
            </p:cNvPr>
            <p:cNvSpPr/>
            <p:nvPr/>
          </p:nvSpPr>
          <p:spPr>
            <a:xfrm>
              <a:off x="6729307" y="4559391"/>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4" name="Freeform: Shape 183">
              <a:extLst>
                <a:ext uri="{FF2B5EF4-FFF2-40B4-BE49-F238E27FC236}">
                  <a16:creationId xmlns:a16="http://schemas.microsoft.com/office/drawing/2014/main" id="{713728E0-361F-4177-8073-5507217276C4}"/>
                </a:ext>
              </a:extLst>
            </p:cNvPr>
            <p:cNvSpPr/>
            <p:nvPr/>
          </p:nvSpPr>
          <p:spPr>
            <a:xfrm>
              <a:off x="6756115" y="4590079"/>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Freeform: Shape 184">
              <a:extLst>
                <a:ext uri="{FF2B5EF4-FFF2-40B4-BE49-F238E27FC236}">
                  <a16:creationId xmlns:a16="http://schemas.microsoft.com/office/drawing/2014/main" id="{7BBEBF08-26E3-4F5E-A72C-9474ED54B836}"/>
                </a:ext>
              </a:extLst>
            </p:cNvPr>
            <p:cNvSpPr/>
            <p:nvPr/>
          </p:nvSpPr>
          <p:spPr>
            <a:xfrm>
              <a:off x="6747264" y="4845141"/>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Freeform: Shape 185">
              <a:extLst>
                <a:ext uri="{FF2B5EF4-FFF2-40B4-BE49-F238E27FC236}">
                  <a16:creationId xmlns:a16="http://schemas.microsoft.com/office/drawing/2014/main" id="{167B7511-E399-4A63-97B6-4D1A5F850FBE}"/>
                </a:ext>
              </a:extLst>
            </p:cNvPr>
            <p:cNvSpPr/>
            <p:nvPr/>
          </p:nvSpPr>
          <p:spPr>
            <a:xfrm>
              <a:off x="6748170" y="4949916"/>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7" name="Freeform: Shape 186">
              <a:extLst>
                <a:ext uri="{FF2B5EF4-FFF2-40B4-BE49-F238E27FC236}">
                  <a16:creationId xmlns:a16="http://schemas.microsoft.com/office/drawing/2014/main" id="{5B9A051F-B071-462B-9328-AD238935DB2B}"/>
                </a:ext>
              </a:extLst>
            </p:cNvPr>
            <p:cNvSpPr/>
            <p:nvPr/>
          </p:nvSpPr>
          <p:spPr>
            <a:xfrm>
              <a:off x="6770679" y="5297541"/>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Freeform: Shape 187">
              <a:extLst>
                <a:ext uri="{FF2B5EF4-FFF2-40B4-BE49-F238E27FC236}">
                  <a16:creationId xmlns:a16="http://schemas.microsoft.com/office/drawing/2014/main" id="{B87E9ACE-99A4-4EBC-8F48-422ADA5735D6}"/>
                </a:ext>
              </a:extLst>
            </p:cNvPr>
            <p:cNvSpPr/>
            <p:nvPr/>
          </p:nvSpPr>
          <p:spPr>
            <a:xfrm flipH="1">
              <a:off x="6954011" y="4559391"/>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9" name="Freeform: Shape 188">
              <a:extLst>
                <a:ext uri="{FF2B5EF4-FFF2-40B4-BE49-F238E27FC236}">
                  <a16:creationId xmlns:a16="http://schemas.microsoft.com/office/drawing/2014/main" id="{B4FC0FFF-DBAB-461F-8886-8D8AEA142E8C}"/>
                </a:ext>
              </a:extLst>
            </p:cNvPr>
            <p:cNvSpPr/>
            <p:nvPr/>
          </p:nvSpPr>
          <p:spPr>
            <a:xfrm flipH="1">
              <a:off x="7080793" y="4590079"/>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Freeform: Shape 189">
              <a:extLst>
                <a:ext uri="{FF2B5EF4-FFF2-40B4-BE49-F238E27FC236}">
                  <a16:creationId xmlns:a16="http://schemas.microsoft.com/office/drawing/2014/main" id="{5598A51C-9800-4C71-8782-67CD54DBD7FA}"/>
                </a:ext>
              </a:extLst>
            </p:cNvPr>
            <p:cNvSpPr/>
            <p:nvPr/>
          </p:nvSpPr>
          <p:spPr>
            <a:xfrm flipH="1">
              <a:off x="6951630" y="4845141"/>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1" name="Freeform: Shape 190">
              <a:extLst>
                <a:ext uri="{FF2B5EF4-FFF2-40B4-BE49-F238E27FC236}">
                  <a16:creationId xmlns:a16="http://schemas.microsoft.com/office/drawing/2014/main" id="{B40864AB-B424-41AA-AF4F-ED8B832C4FC2}"/>
                </a:ext>
              </a:extLst>
            </p:cNvPr>
            <p:cNvSpPr/>
            <p:nvPr/>
          </p:nvSpPr>
          <p:spPr>
            <a:xfrm flipH="1">
              <a:off x="7117939" y="4949916"/>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2" name="Freeform: Shape 191">
              <a:extLst>
                <a:ext uri="{FF2B5EF4-FFF2-40B4-BE49-F238E27FC236}">
                  <a16:creationId xmlns:a16="http://schemas.microsoft.com/office/drawing/2014/main" id="{F9F2E2F2-5590-4AD9-AF91-3CB1871F37DD}"/>
                </a:ext>
              </a:extLst>
            </p:cNvPr>
            <p:cNvSpPr/>
            <p:nvPr/>
          </p:nvSpPr>
          <p:spPr>
            <a:xfrm flipH="1">
              <a:off x="6951629" y="5297541"/>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04" name="Group 203">
            <a:extLst>
              <a:ext uri="{FF2B5EF4-FFF2-40B4-BE49-F238E27FC236}">
                <a16:creationId xmlns:a16="http://schemas.microsoft.com/office/drawing/2014/main" id="{2D9681BA-C9A9-4A59-AFA7-70E6F624D842}"/>
              </a:ext>
            </a:extLst>
          </p:cNvPr>
          <p:cNvGrpSpPr/>
          <p:nvPr/>
        </p:nvGrpSpPr>
        <p:grpSpPr>
          <a:xfrm rot="7200000">
            <a:off x="5019632" y="2414072"/>
            <a:ext cx="455103" cy="1075089"/>
            <a:chOff x="3389732" y="4744826"/>
            <a:chExt cx="455103" cy="1075089"/>
          </a:xfrm>
        </p:grpSpPr>
        <p:sp>
          <p:nvSpPr>
            <p:cNvPr id="194" name="Freeform: Shape 193">
              <a:extLst>
                <a:ext uri="{FF2B5EF4-FFF2-40B4-BE49-F238E27FC236}">
                  <a16:creationId xmlns:a16="http://schemas.microsoft.com/office/drawing/2014/main" id="{FAB55B2A-7292-45DA-A2DE-A409FDB2E506}"/>
                </a:ext>
              </a:extLst>
            </p:cNvPr>
            <p:cNvSpPr/>
            <p:nvPr/>
          </p:nvSpPr>
          <p:spPr>
            <a:xfrm>
              <a:off x="3389732" y="4744826"/>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5" name="Freeform: Shape 194">
              <a:extLst>
                <a:ext uri="{FF2B5EF4-FFF2-40B4-BE49-F238E27FC236}">
                  <a16:creationId xmlns:a16="http://schemas.microsoft.com/office/drawing/2014/main" id="{74BB1EBF-BB93-46AD-802A-359D0A0CAFCE}"/>
                </a:ext>
              </a:extLst>
            </p:cNvPr>
            <p:cNvSpPr/>
            <p:nvPr/>
          </p:nvSpPr>
          <p:spPr>
            <a:xfrm>
              <a:off x="3416540" y="4775514"/>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6" name="Freeform: Shape 195">
              <a:extLst>
                <a:ext uri="{FF2B5EF4-FFF2-40B4-BE49-F238E27FC236}">
                  <a16:creationId xmlns:a16="http://schemas.microsoft.com/office/drawing/2014/main" id="{08EAA462-25B4-44DD-8D65-8BFBFC586577}"/>
                </a:ext>
              </a:extLst>
            </p:cNvPr>
            <p:cNvSpPr/>
            <p:nvPr/>
          </p:nvSpPr>
          <p:spPr>
            <a:xfrm>
              <a:off x="3407689" y="5030576"/>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7" name="Freeform: Shape 196">
              <a:extLst>
                <a:ext uri="{FF2B5EF4-FFF2-40B4-BE49-F238E27FC236}">
                  <a16:creationId xmlns:a16="http://schemas.microsoft.com/office/drawing/2014/main" id="{482925D3-23AE-4AAA-A052-6AA67F9280C6}"/>
                </a:ext>
              </a:extLst>
            </p:cNvPr>
            <p:cNvSpPr/>
            <p:nvPr/>
          </p:nvSpPr>
          <p:spPr>
            <a:xfrm>
              <a:off x="3408595" y="5135351"/>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8" name="Freeform: Shape 197">
              <a:extLst>
                <a:ext uri="{FF2B5EF4-FFF2-40B4-BE49-F238E27FC236}">
                  <a16:creationId xmlns:a16="http://schemas.microsoft.com/office/drawing/2014/main" id="{7B2E48B9-6F5E-483F-8A49-324A906FDD41}"/>
                </a:ext>
              </a:extLst>
            </p:cNvPr>
            <p:cNvSpPr/>
            <p:nvPr/>
          </p:nvSpPr>
          <p:spPr>
            <a:xfrm>
              <a:off x="3431104" y="5482976"/>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9" name="Freeform: Shape 198">
              <a:extLst>
                <a:ext uri="{FF2B5EF4-FFF2-40B4-BE49-F238E27FC236}">
                  <a16:creationId xmlns:a16="http://schemas.microsoft.com/office/drawing/2014/main" id="{D6E1B5A1-69BE-45F8-9B5A-C4B5879C7DC5}"/>
                </a:ext>
              </a:extLst>
            </p:cNvPr>
            <p:cNvSpPr/>
            <p:nvPr/>
          </p:nvSpPr>
          <p:spPr>
            <a:xfrm flipH="1">
              <a:off x="3614436" y="4744826"/>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0" name="Freeform: Shape 199">
              <a:extLst>
                <a:ext uri="{FF2B5EF4-FFF2-40B4-BE49-F238E27FC236}">
                  <a16:creationId xmlns:a16="http://schemas.microsoft.com/office/drawing/2014/main" id="{5E0C18ED-3C3B-41D1-A7EE-D275A499EC17}"/>
                </a:ext>
              </a:extLst>
            </p:cNvPr>
            <p:cNvSpPr/>
            <p:nvPr/>
          </p:nvSpPr>
          <p:spPr>
            <a:xfrm flipH="1">
              <a:off x="3741218" y="4775514"/>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1" name="Freeform: Shape 200">
              <a:extLst>
                <a:ext uri="{FF2B5EF4-FFF2-40B4-BE49-F238E27FC236}">
                  <a16:creationId xmlns:a16="http://schemas.microsoft.com/office/drawing/2014/main" id="{BBD70714-D201-4670-9B25-C7AA65E22D9D}"/>
                </a:ext>
              </a:extLst>
            </p:cNvPr>
            <p:cNvSpPr/>
            <p:nvPr/>
          </p:nvSpPr>
          <p:spPr>
            <a:xfrm flipH="1">
              <a:off x="3612055" y="5030576"/>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2" name="Freeform: Shape 201">
              <a:extLst>
                <a:ext uri="{FF2B5EF4-FFF2-40B4-BE49-F238E27FC236}">
                  <a16:creationId xmlns:a16="http://schemas.microsoft.com/office/drawing/2014/main" id="{EDCF25B0-3120-4416-BBAA-5BAE86079100}"/>
                </a:ext>
              </a:extLst>
            </p:cNvPr>
            <p:cNvSpPr/>
            <p:nvPr/>
          </p:nvSpPr>
          <p:spPr>
            <a:xfrm flipH="1">
              <a:off x="3778364" y="5135351"/>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3" name="Freeform: Shape 202">
              <a:extLst>
                <a:ext uri="{FF2B5EF4-FFF2-40B4-BE49-F238E27FC236}">
                  <a16:creationId xmlns:a16="http://schemas.microsoft.com/office/drawing/2014/main" id="{A0D3C0EB-8F7A-4D4C-8D4A-93A261A01D71}"/>
                </a:ext>
              </a:extLst>
            </p:cNvPr>
            <p:cNvSpPr/>
            <p:nvPr/>
          </p:nvSpPr>
          <p:spPr>
            <a:xfrm flipH="1">
              <a:off x="3612054" y="5482976"/>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05" name="Group 204">
            <a:extLst>
              <a:ext uri="{FF2B5EF4-FFF2-40B4-BE49-F238E27FC236}">
                <a16:creationId xmlns:a16="http://schemas.microsoft.com/office/drawing/2014/main" id="{7AC9CA6D-B986-4D59-8EEC-9CF9D8C28CAE}"/>
              </a:ext>
            </a:extLst>
          </p:cNvPr>
          <p:cNvGrpSpPr/>
          <p:nvPr/>
        </p:nvGrpSpPr>
        <p:grpSpPr>
          <a:xfrm rot="-7200000">
            <a:off x="7774891" y="2414954"/>
            <a:ext cx="455103" cy="1075089"/>
            <a:chOff x="3389732" y="4744826"/>
            <a:chExt cx="455103" cy="1075089"/>
          </a:xfrm>
        </p:grpSpPr>
        <p:sp>
          <p:nvSpPr>
            <p:cNvPr id="206" name="Freeform: Shape 205">
              <a:extLst>
                <a:ext uri="{FF2B5EF4-FFF2-40B4-BE49-F238E27FC236}">
                  <a16:creationId xmlns:a16="http://schemas.microsoft.com/office/drawing/2014/main" id="{D0D7008E-887B-4C39-9035-03FFF4DF117C}"/>
                </a:ext>
              </a:extLst>
            </p:cNvPr>
            <p:cNvSpPr/>
            <p:nvPr/>
          </p:nvSpPr>
          <p:spPr>
            <a:xfrm>
              <a:off x="3389732" y="4744826"/>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7" name="Freeform: Shape 206">
              <a:extLst>
                <a:ext uri="{FF2B5EF4-FFF2-40B4-BE49-F238E27FC236}">
                  <a16:creationId xmlns:a16="http://schemas.microsoft.com/office/drawing/2014/main" id="{CA35CDD5-BC61-49E8-8F0D-7D15E3BEB138}"/>
                </a:ext>
              </a:extLst>
            </p:cNvPr>
            <p:cNvSpPr/>
            <p:nvPr/>
          </p:nvSpPr>
          <p:spPr>
            <a:xfrm>
              <a:off x="3416540" y="4775514"/>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8" name="Freeform: Shape 207">
              <a:extLst>
                <a:ext uri="{FF2B5EF4-FFF2-40B4-BE49-F238E27FC236}">
                  <a16:creationId xmlns:a16="http://schemas.microsoft.com/office/drawing/2014/main" id="{90FF1BE9-3306-4195-B76D-122EB82A439A}"/>
                </a:ext>
              </a:extLst>
            </p:cNvPr>
            <p:cNvSpPr/>
            <p:nvPr/>
          </p:nvSpPr>
          <p:spPr>
            <a:xfrm>
              <a:off x="3407689" y="5030576"/>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9" name="Freeform: Shape 208">
              <a:extLst>
                <a:ext uri="{FF2B5EF4-FFF2-40B4-BE49-F238E27FC236}">
                  <a16:creationId xmlns:a16="http://schemas.microsoft.com/office/drawing/2014/main" id="{FB757A69-8D1F-4166-A843-6244D33D72A7}"/>
                </a:ext>
              </a:extLst>
            </p:cNvPr>
            <p:cNvSpPr/>
            <p:nvPr/>
          </p:nvSpPr>
          <p:spPr>
            <a:xfrm>
              <a:off x="3408595" y="5135351"/>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0" name="Freeform: Shape 209">
              <a:extLst>
                <a:ext uri="{FF2B5EF4-FFF2-40B4-BE49-F238E27FC236}">
                  <a16:creationId xmlns:a16="http://schemas.microsoft.com/office/drawing/2014/main" id="{21FCE666-1960-49E5-8FCB-263DA296AF69}"/>
                </a:ext>
              </a:extLst>
            </p:cNvPr>
            <p:cNvSpPr/>
            <p:nvPr/>
          </p:nvSpPr>
          <p:spPr>
            <a:xfrm>
              <a:off x="3431104" y="5482976"/>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1" name="Freeform: Shape 210">
              <a:extLst>
                <a:ext uri="{FF2B5EF4-FFF2-40B4-BE49-F238E27FC236}">
                  <a16:creationId xmlns:a16="http://schemas.microsoft.com/office/drawing/2014/main" id="{FA2244C2-2872-4EC7-ABD7-442BFBFE9808}"/>
                </a:ext>
              </a:extLst>
            </p:cNvPr>
            <p:cNvSpPr/>
            <p:nvPr/>
          </p:nvSpPr>
          <p:spPr>
            <a:xfrm flipH="1">
              <a:off x="3614436" y="4744826"/>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2" name="Freeform: Shape 211">
              <a:extLst>
                <a:ext uri="{FF2B5EF4-FFF2-40B4-BE49-F238E27FC236}">
                  <a16:creationId xmlns:a16="http://schemas.microsoft.com/office/drawing/2014/main" id="{47645C8D-990C-4CAA-8D9F-3864E14A22EE}"/>
                </a:ext>
              </a:extLst>
            </p:cNvPr>
            <p:cNvSpPr/>
            <p:nvPr/>
          </p:nvSpPr>
          <p:spPr>
            <a:xfrm flipH="1">
              <a:off x="3741218" y="4775514"/>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3" name="Freeform: Shape 212">
              <a:extLst>
                <a:ext uri="{FF2B5EF4-FFF2-40B4-BE49-F238E27FC236}">
                  <a16:creationId xmlns:a16="http://schemas.microsoft.com/office/drawing/2014/main" id="{37FD0BD3-9446-4C83-B87E-76116FB31DD9}"/>
                </a:ext>
              </a:extLst>
            </p:cNvPr>
            <p:cNvSpPr/>
            <p:nvPr/>
          </p:nvSpPr>
          <p:spPr>
            <a:xfrm flipH="1">
              <a:off x="3612055" y="5030576"/>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4" name="Freeform: Shape 213">
              <a:extLst>
                <a:ext uri="{FF2B5EF4-FFF2-40B4-BE49-F238E27FC236}">
                  <a16:creationId xmlns:a16="http://schemas.microsoft.com/office/drawing/2014/main" id="{FE052F53-1A7B-4CC4-A5C2-E894C8E04943}"/>
                </a:ext>
              </a:extLst>
            </p:cNvPr>
            <p:cNvSpPr/>
            <p:nvPr/>
          </p:nvSpPr>
          <p:spPr>
            <a:xfrm flipH="1">
              <a:off x="3778364" y="5135351"/>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5" name="Freeform: Shape 214">
              <a:extLst>
                <a:ext uri="{FF2B5EF4-FFF2-40B4-BE49-F238E27FC236}">
                  <a16:creationId xmlns:a16="http://schemas.microsoft.com/office/drawing/2014/main" id="{69FF301C-CB86-4B91-A000-A17F03C05506}"/>
                </a:ext>
              </a:extLst>
            </p:cNvPr>
            <p:cNvSpPr/>
            <p:nvPr/>
          </p:nvSpPr>
          <p:spPr>
            <a:xfrm flipH="1">
              <a:off x="3612054" y="5482976"/>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16" name="Group 215">
            <a:extLst>
              <a:ext uri="{FF2B5EF4-FFF2-40B4-BE49-F238E27FC236}">
                <a16:creationId xmlns:a16="http://schemas.microsoft.com/office/drawing/2014/main" id="{417E7315-3C8E-48F9-9695-6BFE27097847}"/>
              </a:ext>
            </a:extLst>
          </p:cNvPr>
          <p:cNvGrpSpPr/>
          <p:nvPr/>
        </p:nvGrpSpPr>
        <p:grpSpPr>
          <a:xfrm rot="9000000">
            <a:off x="5614221" y="1858138"/>
            <a:ext cx="455103" cy="1075089"/>
            <a:chOff x="6226720" y="4552247"/>
            <a:chExt cx="455103" cy="1075089"/>
          </a:xfrm>
        </p:grpSpPr>
        <p:sp>
          <p:nvSpPr>
            <p:cNvPr id="217" name="Freeform: Shape 216">
              <a:extLst>
                <a:ext uri="{FF2B5EF4-FFF2-40B4-BE49-F238E27FC236}">
                  <a16:creationId xmlns:a16="http://schemas.microsoft.com/office/drawing/2014/main" id="{4223D1AC-85B7-4E3B-ADE4-F9051491744D}"/>
                </a:ext>
              </a:extLst>
            </p:cNvPr>
            <p:cNvSpPr/>
            <p:nvPr/>
          </p:nvSpPr>
          <p:spPr>
            <a:xfrm>
              <a:off x="6226720" y="455224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8" name="Freeform: Shape 217">
              <a:extLst>
                <a:ext uri="{FF2B5EF4-FFF2-40B4-BE49-F238E27FC236}">
                  <a16:creationId xmlns:a16="http://schemas.microsoft.com/office/drawing/2014/main" id="{49357E0A-3886-4F57-B879-F7C3FDC529DA}"/>
                </a:ext>
              </a:extLst>
            </p:cNvPr>
            <p:cNvSpPr/>
            <p:nvPr/>
          </p:nvSpPr>
          <p:spPr>
            <a:xfrm>
              <a:off x="6253528" y="458293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9" name="Freeform: Shape 218">
              <a:extLst>
                <a:ext uri="{FF2B5EF4-FFF2-40B4-BE49-F238E27FC236}">
                  <a16:creationId xmlns:a16="http://schemas.microsoft.com/office/drawing/2014/main" id="{2AEF35D4-DD4B-45C7-92B8-AF7DF9B2E352}"/>
                </a:ext>
              </a:extLst>
            </p:cNvPr>
            <p:cNvSpPr/>
            <p:nvPr/>
          </p:nvSpPr>
          <p:spPr>
            <a:xfrm>
              <a:off x="6244677" y="483799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0" name="Freeform: Shape 219">
              <a:extLst>
                <a:ext uri="{FF2B5EF4-FFF2-40B4-BE49-F238E27FC236}">
                  <a16:creationId xmlns:a16="http://schemas.microsoft.com/office/drawing/2014/main" id="{8C5E11DD-1F76-40ED-A1B0-1A78EE02E398}"/>
                </a:ext>
              </a:extLst>
            </p:cNvPr>
            <p:cNvSpPr/>
            <p:nvPr/>
          </p:nvSpPr>
          <p:spPr>
            <a:xfrm>
              <a:off x="6245583" y="494277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1" name="Freeform: Shape 220">
              <a:extLst>
                <a:ext uri="{FF2B5EF4-FFF2-40B4-BE49-F238E27FC236}">
                  <a16:creationId xmlns:a16="http://schemas.microsoft.com/office/drawing/2014/main" id="{C0AB90CA-B11D-48CB-98FD-B15EB0A14A04}"/>
                </a:ext>
              </a:extLst>
            </p:cNvPr>
            <p:cNvSpPr/>
            <p:nvPr/>
          </p:nvSpPr>
          <p:spPr>
            <a:xfrm>
              <a:off x="6268092" y="529039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2" name="Freeform: Shape 221">
              <a:extLst>
                <a:ext uri="{FF2B5EF4-FFF2-40B4-BE49-F238E27FC236}">
                  <a16:creationId xmlns:a16="http://schemas.microsoft.com/office/drawing/2014/main" id="{C6FDE028-1614-4190-9360-574EE48A9EC1}"/>
                </a:ext>
              </a:extLst>
            </p:cNvPr>
            <p:cNvSpPr/>
            <p:nvPr/>
          </p:nvSpPr>
          <p:spPr>
            <a:xfrm flipH="1">
              <a:off x="6451424" y="455224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3" name="Freeform: Shape 222">
              <a:extLst>
                <a:ext uri="{FF2B5EF4-FFF2-40B4-BE49-F238E27FC236}">
                  <a16:creationId xmlns:a16="http://schemas.microsoft.com/office/drawing/2014/main" id="{CAE76F2C-B34B-4CFC-8AA6-D72CA6ACA22B}"/>
                </a:ext>
              </a:extLst>
            </p:cNvPr>
            <p:cNvSpPr/>
            <p:nvPr/>
          </p:nvSpPr>
          <p:spPr>
            <a:xfrm flipH="1">
              <a:off x="6578206" y="458293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4" name="Freeform: Shape 223">
              <a:extLst>
                <a:ext uri="{FF2B5EF4-FFF2-40B4-BE49-F238E27FC236}">
                  <a16:creationId xmlns:a16="http://schemas.microsoft.com/office/drawing/2014/main" id="{348C8BC8-A043-4693-8055-392E396CEDB4}"/>
                </a:ext>
              </a:extLst>
            </p:cNvPr>
            <p:cNvSpPr/>
            <p:nvPr/>
          </p:nvSpPr>
          <p:spPr>
            <a:xfrm flipH="1">
              <a:off x="6449043" y="483799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5" name="Freeform: Shape 224">
              <a:extLst>
                <a:ext uri="{FF2B5EF4-FFF2-40B4-BE49-F238E27FC236}">
                  <a16:creationId xmlns:a16="http://schemas.microsoft.com/office/drawing/2014/main" id="{505AC521-03D7-46A2-8D98-F8077C638E27}"/>
                </a:ext>
              </a:extLst>
            </p:cNvPr>
            <p:cNvSpPr/>
            <p:nvPr/>
          </p:nvSpPr>
          <p:spPr>
            <a:xfrm flipH="1">
              <a:off x="6615352" y="494277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6" name="Freeform: Shape 225">
              <a:extLst>
                <a:ext uri="{FF2B5EF4-FFF2-40B4-BE49-F238E27FC236}">
                  <a16:creationId xmlns:a16="http://schemas.microsoft.com/office/drawing/2014/main" id="{00C964C8-BAD8-47B9-BF31-3290499E3DBB}"/>
                </a:ext>
              </a:extLst>
            </p:cNvPr>
            <p:cNvSpPr/>
            <p:nvPr/>
          </p:nvSpPr>
          <p:spPr>
            <a:xfrm flipH="1">
              <a:off x="6449042" y="529039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27" name="Group 226">
            <a:extLst>
              <a:ext uri="{FF2B5EF4-FFF2-40B4-BE49-F238E27FC236}">
                <a16:creationId xmlns:a16="http://schemas.microsoft.com/office/drawing/2014/main" id="{9EE246C6-35E1-4258-8654-67652A83ACF8}"/>
              </a:ext>
            </a:extLst>
          </p:cNvPr>
          <p:cNvGrpSpPr/>
          <p:nvPr/>
        </p:nvGrpSpPr>
        <p:grpSpPr>
          <a:xfrm rot="-9000000">
            <a:off x="7175901" y="1870408"/>
            <a:ext cx="455103" cy="1075089"/>
            <a:chOff x="6226720" y="4552247"/>
            <a:chExt cx="455103" cy="1075089"/>
          </a:xfrm>
        </p:grpSpPr>
        <p:sp>
          <p:nvSpPr>
            <p:cNvPr id="228" name="Freeform: Shape 227">
              <a:extLst>
                <a:ext uri="{FF2B5EF4-FFF2-40B4-BE49-F238E27FC236}">
                  <a16:creationId xmlns:a16="http://schemas.microsoft.com/office/drawing/2014/main" id="{25F3EA19-1FE9-49D8-88E4-869D52DAF8ED}"/>
                </a:ext>
              </a:extLst>
            </p:cNvPr>
            <p:cNvSpPr/>
            <p:nvPr/>
          </p:nvSpPr>
          <p:spPr>
            <a:xfrm>
              <a:off x="6226720" y="455224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9" name="Freeform: Shape 228">
              <a:extLst>
                <a:ext uri="{FF2B5EF4-FFF2-40B4-BE49-F238E27FC236}">
                  <a16:creationId xmlns:a16="http://schemas.microsoft.com/office/drawing/2014/main" id="{0CC014BD-C4E2-41CC-867C-EF1BF6BFA68A}"/>
                </a:ext>
              </a:extLst>
            </p:cNvPr>
            <p:cNvSpPr/>
            <p:nvPr/>
          </p:nvSpPr>
          <p:spPr>
            <a:xfrm>
              <a:off x="6253528" y="458293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0" name="Freeform: Shape 229">
              <a:extLst>
                <a:ext uri="{FF2B5EF4-FFF2-40B4-BE49-F238E27FC236}">
                  <a16:creationId xmlns:a16="http://schemas.microsoft.com/office/drawing/2014/main" id="{08F62A76-2E70-4537-B22A-74A32292123B}"/>
                </a:ext>
              </a:extLst>
            </p:cNvPr>
            <p:cNvSpPr/>
            <p:nvPr/>
          </p:nvSpPr>
          <p:spPr>
            <a:xfrm>
              <a:off x="6244677" y="483799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1" name="Freeform: Shape 230">
              <a:extLst>
                <a:ext uri="{FF2B5EF4-FFF2-40B4-BE49-F238E27FC236}">
                  <a16:creationId xmlns:a16="http://schemas.microsoft.com/office/drawing/2014/main" id="{2A153997-EA80-4001-8145-0E4603FA4DAA}"/>
                </a:ext>
              </a:extLst>
            </p:cNvPr>
            <p:cNvSpPr/>
            <p:nvPr/>
          </p:nvSpPr>
          <p:spPr>
            <a:xfrm>
              <a:off x="6245583" y="494277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2" name="Freeform: Shape 231">
              <a:extLst>
                <a:ext uri="{FF2B5EF4-FFF2-40B4-BE49-F238E27FC236}">
                  <a16:creationId xmlns:a16="http://schemas.microsoft.com/office/drawing/2014/main" id="{FC6E7169-FAD1-477E-9AB3-54F88070FAB2}"/>
                </a:ext>
              </a:extLst>
            </p:cNvPr>
            <p:cNvSpPr/>
            <p:nvPr/>
          </p:nvSpPr>
          <p:spPr>
            <a:xfrm>
              <a:off x="6268092" y="529039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3" name="Freeform: Shape 232">
              <a:extLst>
                <a:ext uri="{FF2B5EF4-FFF2-40B4-BE49-F238E27FC236}">
                  <a16:creationId xmlns:a16="http://schemas.microsoft.com/office/drawing/2014/main" id="{595623F4-2750-4806-9E18-92234A0E1BE5}"/>
                </a:ext>
              </a:extLst>
            </p:cNvPr>
            <p:cNvSpPr/>
            <p:nvPr/>
          </p:nvSpPr>
          <p:spPr>
            <a:xfrm flipH="1">
              <a:off x="6451424" y="455224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4" name="Freeform: Shape 233">
              <a:extLst>
                <a:ext uri="{FF2B5EF4-FFF2-40B4-BE49-F238E27FC236}">
                  <a16:creationId xmlns:a16="http://schemas.microsoft.com/office/drawing/2014/main" id="{6EB2B3F4-CFB9-4D76-87BC-14D744F867FA}"/>
                </a:ext>
              </a:extLst>
            </p:cNvPr>
            <p:cNvSpPr/>
            <p:nvPr/>
          </p:nvSpPr>
          <p:spPr>
            <a:xfrm flipH="1">
              <a:off x="6578206" y="458293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5" name="Freeform: Shape 234">
              <a:extLst>
                <a:ext uri="{FF2B5EF4-FFF2-40B4-BE49-F238E27FC236}">
                  <a16:creationId xmlns:a16="http://schemas.microsoft.com/office/drawing/2014/main" id="{2FD5F89B-A0D1-4942-8F72-338D360AF586}"/>
                </a:ext>
              </a:extLst>
            </p:cNvPr>
            <p:cNvSpPr/>
            <p:nvPr/>
          </p:nvSpPr>
          <p:spPr>
            <a:xfrm flipH="1">
              <a:off x="6449043" y="483799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6" name="Freeform: Shape 235">
              <a:extLst>
                <a:ext uri="{FF2B5EF4-FFF2-40B4-BE49-F238E27FC236}">
                  <a16:creationId xmlns:a16="http://schemas.microsoft.com/office/drawing/2014/main" id="{DF5AD0C1-3730-47F9-BC2E-63E4E0927119}"/>
                </a:ext>
              </a:extLst>
            </p:cNvPr>
            <p:cNvSpPr/>
            <p:nvPr/>
          </p:nvSpPr>
          <p:spPr>
            <a:xfrm flipH="1">
              <a:off x="6615352" y="494277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7" name="Freeform: Shape 236">
              <a:extLst>
                <a:ext uri="{FF2B5EF4-FFF2-40B4-BE49-F238E27FC236}">
                  <a16:creationId xmlns:a16="http://schemas.microsoft.com/office/drawing/2014/main" id="{A70F21EE-6B45-4C75-A0FF-009445653B8F}"/>
                </a:ext>
              </a:extLst>
            </p:cNvPr>
            <p:cNvSpPr/>
            <p:nvPr/>
          </p:nvSpPr>
          <p:spPr>
            <a:xfrm flipH="1">
              <a:off x="6449042" y="529039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8" name="Arc 237">
            <a:extLst>
              <a:ext uri="{FF2B5EF4-FFF2-40B4-BE49-F238E27FC236}">
                <a16:creationId xmlns:a16="http://schemas.microsoft.com/office/drawing/2014/main" id="{A9AB656E-24F9-4288-96B3-A59A99CFC3EB}"/>
              </a:ext>
            </a:extLst>
          </p:cNvPr>
          <p:cNvSpPr/>
          <p:nvPr/>
        </p:nvSpPr>
        <p:spPr>
          <a:xfrm rot="5400000">
            <a:off x="5850909" y="2955099"/>
            <a:ext cx="1548000" cy="1548000"/>
          </a:xfrm>
          <a:prstGeom prst="arc">
            <a:avLst>
              <a:gd name="adj1" fmla="val 5735150"/>
              <a:gd name="adj2" fmla="val 0"/>
            </a:avLst>
          </a:prstGeom>
          <a:ln w="38100">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39" name="TextBox 238">
            <a:extLst>
              <a:ext uri="{FF2B5EF4-FFF2-40B4-BE49-F238E27FC236}">
                <a16:creationId xmlns:a16="http://schemas.microsoft.com/office/drawing/2014/main" id="{2B431CBB-A895-44BE-9ECC-D95BA84BB0CE}"/>
              </a:ext>
            </a:extLst>
          </p:cNvPr>
          <p:cNvSpPr txBox="1"/>
          <p:nvPr/>
        </p:nvSpPr>
        <p:spPr>
          <a:xfrm>
            <a:off x="6086370" y="4235168"/>
            <a:ext cx="704850" cy="400110"/>
          </a:xfrm>
          <a:prstGeom prst="rect">
            <a:avLst/>
          </a:prstGeom>
          <a:noFill/>
        </p:spPr>
        <p:txBody>
          <a:bodyPr wrap="square" rtlCol="0">
            <a:spAutoFit/>
          </a:bodyPr>
          <a:lstStyle/>
          <a:p>
            <a:pPr algn="ctr"/>
            <a:r>
              <a:rPr lang="en-AU" sz="2000" b="1" dirty="0">
                <a:solidFill>
                  <a:srgbClr val="01A0DF"/>
                </a:solidFill>
              </a:rPr>
              <a:t>U1</a:t>
            </a:r>
            <a:endParaRPr lang="en-AU" b="1" dirty="0">
              <a:solidFill>
                <a:srgbClr val="01A0DF"/>
              </a:solidFill>
            </a:endParaRPr>
          </a:p>
        </p:txBody>
      </p:sp>
      <p:sp>
        <p:nvSpPr>
          <p:cNvPr id="240" name="TextBox 239">
            <a:extLst>
              <a:ext uri="{FF2B5EF4-FFF2-40B4-BE49-F238E27FC236}">
                <a16:creationId xmlns:a16="http://schemas.microsoft.com/office/drawing/2014/main" id="{78321AF6-DFBB-4993-B9E6-3FD3D2A940E0}"/>
              </a:ext>
            </a:extLst>
          </p:cNvPr>
          <p:cNvSpPr txBox="1"/>
          <p:nvPr/>
        </p:nvSpPr>
        <p:spPr>
          <a:xfrm>
            <a:off x="5371794" y="3607007"/>
            <a:ext cx="704850" cy="400110"/>
          </a:xfrm>
          <a:prstGeom prst="rect">
            <a:avLst/>
          </a:prstGeom>
          <a:noFill/>
        </p:spPr>
        <p:txBody>
          <a:bodyPr wrap="square" rtlCol="0">
            <a:spAutoFit/>
          </a:bodyPr>
          <a:lstStyle/>
          <a:p>
            <a:pPr algn="ctr"/>
            <a:r>
              <a:rPr lang="en-AU" sz="2000" b="1" dirty="0">
                <a:solidFill>
                  <a:srgbClr val="FFC000"/>
                </a:solidFill>
              </a:rPr>
              <a:t>U2</a:t>
            </a:r>
            <a:endParaRPr lang="en-AU" b="1" dirty="0">
              <a:solidFill>
                <a:srgbClr val="FFC000"/>
              </a:solidFill>
            </a:endParaRPr>
          </a:p>
        </p:txBody>
      </p:sp>
      <p:pic>
        <p:nvPicPr>
          <p:cNvPr id="241" name="Picture 240">
            <a:extLst>
              <a:ext uri="{FF2B5EF4-FFF2-40B4-BE49-F238E27FC236}">
                <a16:creationId xmlns:a16="http://schemas.microsoft.com/office/drawing/2014/main" id="{C9F7090E-0E33-46AB-A1AE-BAB9F62949CF}"/>
              </a:ext>
            </a:extLst>
          </p:cNvPr>
          <p:cNvPicPr>
            <a:picLocks noChangeAspect="1"/>
          </p:cNvPicPr>
          <p:nvPr/>
        </p:nvPicPr>
        <p:blipFill>
          <a:blip r:embed="rId9"/>
          <a:stretch>
            <a:fillRect/>
          </a:stretch>
        </p:blipFill>
        <p:spPr>
          <a:xfrm>
            <a:off x="4526204" y="1613066"/>
            <a:ext cx="3960000" cy="2421265"/>
          </a:xfrm>
          <a:prstGeom prst="rect">
            <a:avLst/>
          </a:prstGeom>
          <a:effectLst>
            <a:softEdge rad="0"/>
          </a:effectLst>
        </p:spPr>
      </p:pic>
      <p:sp>
        <p:nvSpPr>
          <p:cNvPr id="193" name="Arrow: Chevron 192">
            <a:extLst>
              <a:ext uri="{FF2B5EF4-FFF2-40B4-BE49-F238E27FC236}">
                <a16:creationId xmlns:a16="http://schemas.microsoft.com/office/drawing/2014/main" id="{49087D66-B2C3-42CC-B4D1-7D93A7D3666D}"/>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6_SLIDE_21_PARA_A">
            <a:hlinkClick r:id="" action="ppaction://media"/>
            <a:extLst>
              <a:ext uri="{FF2B5EF4-FFF2-40B4-BE49-F238E27FC236}">
                <a16:creationId xmlns:a16="http://schemas.microsoft.com/office/drawing/2014/main" id="{A021430D-725F-4CBA-803E-7A42337DAB9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02443" y="0"/>
            <a:ext cx="609600" cy="609600"/>
          </a:xfrm>
          <a:prstGeom prst="rect">
            <a:avLst/>
          </a:prstGeom>
        </p:spPr>
      </p:pic>
      <p:pic>
        <p:nvPicPr>
          <p:cNvPr id="8" name="TAC_MOD3_SNIP6_SLIDE_21_PARA_B">
            <a:hlinkClick r:id="" action="ppaction://media"/>
            <a:extLst>
              <a:ext uri="{FF2B5EF4-FFF2-40B4-BE49-F238E27FC236}">
                <a16:creationId xmlns:a16="http://schemas.microsoft.com/office/drawing/2014/main" id="{4396C168-B99E-4228-BC1C-0A3F582CA13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502443" y="773472"/>
            <a:ext cx="609600" cy="609600"/>
          </a:xfrm>
          <a:prstGeom prst="rect">
            <a:avLst/>
          </a:prstGeom>
        </p:spPr>
      </p:pic>
      <p:pic>
        <p:nvPicPr>
          <p:cNvPr id="9" name="TAC_MOD3_SNIP6_SLIDE_21_PARA_C">
            <a:hlinkClick r:id="" action="ppaction://media"/>
            <a:extLst>
              <a:ext uri="{FF2B5EF4-FFF2-40B4-BE49-F238E27FC236}">
                <a16:creationId xmlns:a16="http://schemas.microsoft.com/office/drawing/2014/main" id="{CF4BC565-5B62-4ED7-9EB7-7C0BA4365EBF}"/>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502443" y="1543132"/>
            <a:ext cx="609600" cy="609600"/>
          </a:xfrm>
          <a:prstGeom prst="rect">
            <a:avLst/>
          </a:prstGeom>
        </p:spPr>
      </p:pic>
    </p:spTree>
    <p:extLst>
      <p:ext uri="{BB962C8B-B14F-4D97-AF65-F5344CB8AC3E}">
        <p14:creationId xmlns:p14="http://schemas.microsoft.com/office/powerpoint/2010/main" val="172809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 presetClass="mediacall" presetSubtype="0" fill="hold" nodeType="withEffect">
                                  <p:stCondLst>
                                    <p:cond delay="1000"/>
                                  </p:stCondLst>
                                  <p:childTnLst>
                                    <p:cmd type="call" cmd="playFrom(0.0)">
                                      <p:cBhvr>
                                        <p:cTn id="9" dur="14554" fill="hold"/>
                                        <p:tgtEl>
                                          <p:spTgt spid="5"/>
                                        </p:tgtEl>
                                      </p:cBhvr>
                                    </p:cmd>
                                  </p:childTnLst>
                                </p:cTn>
                              </p:par>
                            </p:childTnLst>
                          </p:cTn>
                        </p:par>
                        <p:par>
                          <p:cTn id="10" fill="hold">
                            <p:stCondLst>
                              <p:cond delay="15554"/>
                            </p:stCondLst>
                            <p:childTnLst>
                              <p:par>
                                <p:cTn id="11" presetID="3" presetClass="mediacall" presetSubtype="0" fill="hold" nodeType="afterEffect">
                                  <p:stCondLst>
                                    <p:cond delay="500"/>
                                  </p:stCondLst>
                                  <p:childTnLst>
                                    <p:cmd type="call" cmd="stop">
                                      <p:cBhvr>
                                        <p:cTn id="12" dur="1" fill="hold"/>
                                        <p:tgtEl>
                                          <p:spTgt spid="5"/>
                                        </p:tgtEl>
                                      </p:cBhvr>
                                    </p:cmd>
                                  </p:childTnLst>
                                </p:cTn>
                              </p:par>
                              <p:par>
                                <p:cTn id="13" presetID="10" presetClass="entr" presetSubtype="0" fill="hold" grpId="0" nodeType="withEffect">
                                  <p:stCondLst>
                                    <p:cond delay="500"/>
                                  </p:stCondLst>
                                  <p:childTnLst>
                                    <p:set>
                                      <p:cBhvr>
                                        <p:cTn id="14" dur="1" fill="hold">
                                          <p:stCondLst>
                                            <p:cond delay="0"/>
                                          </p:stCondLst>
                                        </p:cTn>
                                        <p:tgtEl>
                                          <p:spTgt spid="193"/>
                                        </p:tgtEl>
                                        <p:attrNameLst>
                                          <p:attrName>style.visibility</p:attrName>
                                        </p:attrNameLst>
                                      </p:cBhvr>
                                      <p:to>
                                        <p:strVal val="visible"/>
                                      </p:to>
                                    </p:set>
                                    <p:animEffect transition="in" filter="fade">
                                      <p:cBhvr>
                                        <p:cTn id="15" dur="500"/>
                                        <p:tgtEl>
                                          <p:spTgt spid="19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59"/>
                                        </p:tgtEl>
                                        <p:attrNameLst>
                                          <p:attrName>style.visibility</p:attrName>
                                        </p:attrNameLst>
                                      </p:cBhvr>
                                      <p:to>
                                        <p:strVal val="visible"/>
                                      </p:to>
                                    </p:set>
                                    <p:animEffect transition="in" filter="fade">
                                      <p:cBhvr>
                                        <p:cTn id="23" dur="500"/>
                                        <p:tgtEl>
                                          <p:spTgt spid="15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9"/>
                                        </p:tgtEl>
                                        <p:attrNameLst>
                                          <p:attrName>style.visibility</p:attrName>
                                        </p:attrNameLst>
                                      </p:cBhvr>
                                      <p:to>
                                        <p:strVal val="visible"/>
                                      </p:to>
                                    </p:set>
                                    <p:animEffect transition="in" filter="fade">
                                      <p:cBhvr>
                                        <p:cTn id="26" dur="500"/>
                                        <p:tgtEl>
                                          <p:spTgt spid="239"/>
                                        </p:tgtEl>
                                      </p:cBhvr>
                                    </p:animEffect>
                                  </p:childTnLst>
                                </p:cTn>
                              </p:par>
                              <p:par>
                                <p:cTn id="27" presetID="10" presetClass="exit" presetSubtype="0" fill="hold" grpId="1" nodeType="withEffect">
                                  <p:stCondLst>
                                    <p:cond delay="0"/>
                                  </p:stCondLst>
                                  <p:childTnLst>
                                    <p:animEffect transition="out" filter="fade">
                                      <p:cBhvr>
                                        <p:cTn id="28" dur="500"/>
                                        <p:tgtEl>
                                          <p:spTgt spid="193"/>
                                        </p:tgtEl>
                                      </p:cBhvr>
                                    </p:animEffect>
                                    <p:set>
                                      <p:cBhvr>
                                        <p:cTn id="29" dur="1" fill="hold">
                                          <p:stCondLst>
                                            <p:cond delay="499"/>
                                          </p:stCondLst>
                                        </p:cTn>
                                        <p:tgtEl>
                                          <p:spTgt spid="19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54"/>
                                        </p:tgtEl>
                                        <p:attrNameLst>
                                          <p:attrName>style.visibility</p:attrName>
                                        </p:attrNameLst>
                                      </p:cBhvr>
                                      <p:to>
                                        <p:strVal val="visible"/>
                                      </p:to>
                                    </p:set>
                                    <p:animEffect transition="in" filter="fade">
                                      <p:cBhvr>
                                        <p:cTn id="32" dur="250"/>
                                        <p:tgtEl>
                                          <p:spTgt spid="154"/>
                                        </p:tgtEl>
                                      </p:cBhvr>
                                    </p:animEffect>
                                  </p:childTnLst>
                                </p:cTn>
                              </p:par>
                              <p:par>
                                <p:cTn id="33" presetID="10" presetClass="entr" presetSubtype="0" fill="hold" nodeType="withEffect">
                                  <p:stCondLst>
                                    <p:cond delay="250"/>
                                  </p:stCondLst>
                                  <p:childTnLst>
                                    <p:set>
                                      <p:cBhvr>
                                        <p:cTn id="34" dur="1" fill="hold">
                                          <p:stCondLst>
                                            <p:cond delay="0"/>
                                          </p:stCondLst>
                                        </p:cTn>
                                        <p:tgtEl>
                                          <p:spTgt spid="155"/>
                                        </p:tgtEl>
                                        <p:attrNameLst>
                                          <p:attrName>style.visibility</p:attrName>
                                        </p:attrNameLst>
                                      </p:cBhvr>
                                      <p:to>
                                        <p:strVal val="visible"/>
                                      </p:to>
                                    </p:set>
                                    <p:animEffect transition="in" filter="fade">
                                      <p:cBhvr>
                                        <p:cTn id="35" dur="250"/>
                                        <p:tgtEl>
                                          <p:spTgt spid="155"/>
                                        </p:tgtEl>
                                      </p:cBhvr>
                                    </p:animEffect>
                                  </p:childTnLst>
                                </p:cTn>
                              </p:par>
                              <p:par>
                                <p:cTn id="36" presetID="10" presetClass="entr" presetSubtype="0" fill="hold" nodeType="withEffect">
                                  <p:stCondLst>
                                    <p:cond delay="500"/>
                                  </p:stCondLst>
                                  <p:childTnLst>
                                    <p:set>
                                      <p:cBhvr>
                                        <p:cTn id="37" dur="1" fill="hold">
                                          <p:stCondLst>
                                            <p:cond delay="0"/>
                                          </p:stCondLst>
                                        </p:cTn>
                                        <p:tgtEl>
                                          <p:spTgt spid="171"/>
                                        </p:tgtEl>
                                        <p:attrNameLst>
                                          <p:attrName>style.visibility</p:attrName>
                                        </p:attrNameLst>
                                      </p:cBhvr>
                                      <p:to>
                                        <p:strVal val="visible"/>
                                      </p:to>
                                    </p:set>
                                    <p:animEffect transition="in" filter="fade">
                                      <p:cBhvr>
                                        <p:cTn id="38" dur="250"/>
                                        <p:tgtEl>
                                          <p:spTgt spid="171"/>
                                        </p:tgtEl>
                                      </p:cBhvr>
                                    </p:animEffect>
                                  </p:childTnLst>
                                </p:cTn>
                              </p:par>
                              <p:par>
                                <p:cTn id="39" presetID="10" presetClass="entr" presetSubtype="0" fill="hold" nodeType="withEffect">
                                  <p:stCondLst>
                                    <p:cond delay="750"/>
                                  </p:stCondLst>
                                  <p:childTnLst>
                                    <p:set>
                                      <p:cBhvr>
                                        <p:cTn id="40" dur="1" fill="hold">
                                          <p:stCondLst>
                                            <p:cond delay="0"/>
                                          </p:stCondLst>
                                        </p:cTn>
                                        <p:tgtEl>
                                          <p:spTgt spid="157"/>
                                        </p:tgtEl>
                                        <p:attrNameLst>
                                          <p:attrName>style.visibility</p:attrName>
                                        </p:attrNameLst>
                                      </p:cBhvr>
                                      <p:to>
                                        <p:strVal val="visible"/>
                                      </p:to>
                                    </p:set>
                                    <p:animEffect transition="in" filter="fade">
                                      <p:cBhvr>
                                        <p:cTn id="41" dur="250"/>
                                        <p:tgtEl>
                                          <p:spTgt spid="157"/>
                                        </p:tgtEl>
                                      </p:cBhvr>
                                    </p:animEffect>
                                  </p:childTnLst>
                                </p:cTn>
                              </p:par>
                              <p:par>
                                <p:cTn id="42" presetID="10" presetClass="entr" presetSubtype="0" fill="hold" nodeType="withEffect">
                                  <p:stCondLst>
                                    <p:cond delay="1000"/>
                                  </p:stCondLst>
                                  <p:childTnLst>
                                    <p:set>
                                      <p:cBhvr>
                                        <p:cTn id="43" dur="1" fill="hold">
                                          <p:stCondLst>
                                            <p:cond delay="0"/>
                                          </p:stCondLst>
                                        </p:cTn>
                                        <p:tgtEl>
                                          <p:spTgt spid="205"/>
                                        </p:tgtEl>
                                        <p:attrNameLst>
                                          <p:attrName>style.visibility</p:attrName>
                                        </p:attrNameLst>
                                      </p:cBhvr>
                                      <p:to>
                                        <p:strVal val="visible"/>
                                      </p:to>
                                    </p:set>
                                    <p:animEffect transition="in" filter="fade">
                                      <p:cBhvr>
                                        <p:cTn id="44" dur="250"/>
                                        <p:tgtEl>
                                          <p:spTgt spid="205"/>
                                        </p:tgtEl>
                                      </p:cBhvr>
                                    </p:animEffect>
                                  </p:childTnLst>
                                </p:cTn>
                              </p:par>
                              <p:par>
                                <p:cTn id="45" presetID="10" presetClass="entr" presetSubtype="0" fill="hold" nodeType="withEffect">
                                  <p:stCondLst>
                                    <p:cond delay="1250"/>
                                  </p:stCondLst>
                                  <p:childTnLst>
                                    <p:set>
                                      <p:cBhvr>
                                        <p:cTn id="46" dur="1" fill="hold">
                                          <p:stCondLst>
                                            <p:cond delay="0"/>
                                          </p:stCondLst>
                                        </p:cTn>
                                        <p:tgtEl>
                                          <p:spTgt spid="227"/>
                                        </p:tgtEl>
                                        <p:attrNameLst>
                                          <p:attrName>style.visibility</p:attrName>
                                        </p:attrNameLst>
                                      </p:cBhvr>
                                      <p:to>
                                        <p:strVal val="visible"/>
                                      </p:to>
                                    </p:set>
                                    <p:animEffect transition="in" filter="fade">
                                      <p:cBhvr>
                                        <p:cTn id="47" dur="250"/>
                                        <p:tgtEl>
                                          <p:spTgt spid="227"/>
                                        </p:tgtEl>
                                      </p:cBhvr>
                                    </p:animEffect>
                                  </p:childTnLst>
                                </p:cTn>
                              </p:par>
                              <p:par>
                                <p:cTn id="48" presetID="10" presetClass="entr" presetSubtype="0" fill="hold" nodeType="withEffect">
                                  <p:stCondLst>
                                    <p:cond delay="1500"/>
                                  </p:stCondLst>
                                  <p:childTnLst>
                                    <p:set>
                                      <p:cBhvr>
                                        <p:cTn id="49" dur="1" fill="hold">
                                          <p:stCondLst>
                                            <p:cond delay="0"/>
                                          </p:stCondLst>
                                        </p:cTn>
                                        <p:tgtEl>
                                          <p:spTgt spid="158"/>
                                        </p:tgtEl>
                                        <p:attrNameLst>
                                          <p:attrName>style.visibility</p:attrName>
                                        </p:attrNameLst>
                                      </p:cBhvr>
                                      <p:to>
                                        <p:strVal val="visible"/>
                                      </p:to>
                                    </p:set>
                                    <p:animEffect transition="in" filter="fade">
                                      <p:cBhvr>
                                        <p:cTn id="50" dur="250"/>
                                        <p:tgtEl>
                                          <p:spTgt spid="158"/>
                                        </p:tgtEl>
                                      </p:cBhvr>
                                    </p:animEffect>
                                  </p:childTnLst>
                                </p:cTn>
                              </p:par>
                              <p:par>
                                <p:cTn id="51" presetID="10" presetClass="entr" presetSubtype="0" fill="hold" nodeType="withEffect">
                                  <p:stCondLst>
                                    <p:cond delay="1750"/>
                                  </p:stCondLst>
                                  <p:childTnLst>
                                    <p:set>
                                      <p:cBhvr>
                                        <p:cTn id="52" dur="1" fill="hold">
                                          <p:stCondLst>
                                            <p:cond delay="0"/>
                                          </p:stCondLst>
                                        </p:cTn>
                                        <p:tgtEl>
                                          <p:spTgt spid="216"/>
                                        </p:tgtEl>
                                        <p:attrNameLst>
                                          <p:attrName>style.visibility</p:attrName>
                                        </p:attrNameLst>
                                      </p:cBhvr>
                                      <p:to>
                                        <p:strVal val="visible"/>
                                      </p:to>
                                    </p:set>
                                    <p:animEffect transition="in" filter="fade">
                                      <p:cBhvr>
                                        <p:cTn id="53" dur="250"/>
                                        <p:tgtEl>
                                          <p:spTgt spid="216"/>
                                        </p:tgtEl>
                                      </p:cBhvr>
                                    </p:animEffect>
                                  </p:childTnLst>
                                </p:cTn>
                              </p:par>
                              <p:par>
                                <p:cTn id="54" presetID="10" presetClass="entr" presetSubtype="0" fill="hold" nodeType="withEffect">
                                  <p:stCondLst>
                                    <p:cond delay="2000"/>
                                  </p:stCondLst>
                                  <p:childTnLst>
                                    <p:set>
                                      <p:cBhvr>
                                        <p:cTn id="55" dur="1" fill="hold">
                                          <p:stCondLst>
                                            <p:cond delay="0"/>
                                          </p:stCondLst>
                                        </p:cTn>
                                        <p:tgtEl>
                                          <p:spTgt spid="204"/>
                                        </p:tgtEl>
                                        <p:attrNameLst>
                                          <p:attrName>style.visibility</p:attrName>
                                        </p:attrNameLst>
                                      </p:cBhvr>
                                      <p:to>
                                        <p:strVal val="visible"/>
                                      </p:to>
                                    </p:set>
                                    <p:animEffect transition="in" filter="fade">
                                      <p:cBhvr>
                                        <p:cTn id="56" dur="250"/>
                                        <p:tgtEl>
                                          <p:spTgt spid="204"/>
                                        </p:tgtEl>
                                      </p:cBhvr>
                                    </p:animEffect>
                                  </p:childTnLst>
                                </p:cTn>
                              </p:par>
                              <p:par>
                                <p:cTn id="57" presetID="10" presetClass="entr" presetSubtype="0" fill="hold" nodeType="withEffect">
                                  <p:stCondLst>
                                    <p:cond delay="2250"/>
                                  </p:stCondLst>
                                  <p:childTnLst>
                                    <p:set>
                                      <p:cBhvr>
                                        <p:cTn id="58" dur="1" fill="hold">
                                          <p:stCondLst>
                                            <p:cond delay="0"/>
                                          </p:stCondLst>
                                        </p:cTn>
                                        <p:tgtEl>
                                          <p:spTgt spid="182"/>
                                        </p:tgtEl>
                                        <p:attrNameLst>
                                          <p:attrName>style.visibility</p:attrName>
                                        </p:attrNameLst>
                                      </p:cBhvr>
                                      <p:to>
                                        <p:strVal val="visible"/>
                                      </p:to>
                                    </p:set>
                                    <p:animEffect transition="in" filter="fade">
                                      <p:cBhvr>
                                        <p:cTn id="59" dur="250"/>
                                        <p:tgtEl>
                                          <p:spTgt spid="182"/>
                                        </p:tgtEl>
                                      </p:cBhvr>
                                    </p:animEffect>
                                  </p:childTnLst>
                                </p:cTn>
                              </p:par>
                              <p:par>
                                <p:cTn id="60" presetID="10" presetClass="entr" presetSubtype="0" fill="hold" grpId="0" nodeType="withEffect">
                                  <p:stCondLst>
                                    <p:cond delay="2250"/>
                                  </p:stCondLst>
                                  <p:childTnLst>
                                    <p:set>
                                      <p:cBhvr>
                                        <p:cTn id="61" dur="1" fill="hold">
                                          <p:stCondLst>
                                            <p:cond delay="0"/>
                                          </p:stCondLst>
                                        </p:cTn>
                                        <p:tgtEl>
                                          <p:spTgt spid="240"/>
                                        </p:tgtEl>
                                        <p:attrNameLst>
                                          <p:attrName>style.visibility</p:attrName>
                                        </p:attrNameLst>
                                      </p:cBhvr>
                                      <p:to>
                                        <p:strVal val="visible"/>
                                      </p:to>
                                    </p:set>
                                    <p:animEffect transition="in" filter="fade">
                                      <p:cBhvr>
                                        <p:cTn id="62" dur="250"/>
                                        <p:tgtEl>
                                          <p:spTgt spid="240"/>
                                        </p:tgtEl>
                                      </p:cBhvr>
                                    </p:animEffect>
                                  </p:childTnLst>
                                </p:cTn>
                              </p:par>
                              <p:par>
                                <p:cTn id="63" presetID="10" presetClass="entr" presetSubtype="0" fill="hold" grpId="0" nodeType="withEffect">
                                  <p:stCondLst>
                                    <p:cond delay="2250"/>
                                  </p:stCondLst>
                                  <p:childTnLst>
                                    <p:set>
                                      <p:cBhvr>
                                        <p:cTn id="64" dur="1" fill="hold">
                                          <p:stCondLst>
                                            <p:cond delay="0"/>
                                          </p:stCondLst>
                                        </p:cTn>
                                        <p:tgtEl>
                                          <p:spTgt spid="238"/>
                                        </p:tgtEl>
                                        <p:attrNameLst>
                                          <p:attrName>style.visibility</p:attrName>
                                        </p:attrNameLst>
                                      </p:cBhvr>
                                      <p:to>
                                        <p:strVal val="visible"/>
                                      </p:to>
                                    </p:set>
                                    <p:animEffect transition="in" filter="fade">
                                      <p:cBhvr>
                                        <p:cTn id="65" dur="250"/>
                                        <p:tgtEl>
                                          <p:spTgt spid="238"/>
                                        </p:tgtEl>
                                      </p:cBhvr>
                                    </p:animEffect>
                                  </p:childTnLst>
                                </p:cTn>
                              </p:par>
                              <p:par>
                                <p:cTn id="66" presetID="10" presetClass="entr" presetSubtype="0" fill="hold" nodeType="withEffect">
                                  <p:stCondLst>
                                    <p:cond delay="2500"/>
                                  </p:stCondLst>
                                  <p:childTnLst>
                                    <p:set>
                                      <p:cBhvr>
                                        <p:cTn id="67" dur="1" fill="hold">
                                          <p:stCondLst>
                                            <p:cond delay="0"/>
                                          </p:stCondLst>
                                        </p:cTn>
                                        <p:tgtEl>
                                          <p:spTgt spid="156"/>
                                        </p:tgtEl>
                                        <p:attrNameLst>
                                          <p:attrName>style.visibility</p:attrName>
                                        </p:attrNameLst>
                                      </p:cBhvr>
                                      <p:to>
                                        <p:strVal val="visible"/>
                                      </p:to>
                                    </p:set>
                                    <p:animEffect transition="in" filter="fade">
                                      <p:cBhvr>
                                        <p:cTn id="68" dur="250"/>
                                        <p:tgtEl>
                                          <p:spTgt spid="156"/>
                                        </p:tgtEl>
                                      </p:cBhvr>
                                    </p:animEffect>
                                  </p:childTnLst>
                                </p:cTn>
                              </p:par>
                              <p:par>
                                <p:cTn id="69" presetID="10" presetClass="entr" presetSubtype="0" fill="hold" nodeType="withEffect">
                                  <p:stCondLst>
                                    <p:cond delay="2750"/>
                                  </p:stCondLst>
                                  <p:childTnLst>
                                    <p:set>
                                      <p:cBhvr>
                                        <p:cTn id="70" dur="1" fill="hold">
                                          <p:stCondLst>
                                            <p:cond delay="0"/>
                                          </p:stCondLst>
                                        </p:cTn>
                                        <p:tgtEl>
                                          <p:spTgt spid="160"/>
                                        </p:tgtEl>
                                        <p:attrNameLst>
                                          <p:attrName>style.visibility</p:attrName>
                                        </p:attrNameLst>
                                      </p:cBhvr>
                                      <p:to>
                                        <p:strVal val="visible"/>
                                      </p:to>
                                    </p:set>
                                    <p:animEffect transition="in" filter="fade">
                                      <p:cBhvr>
                                        <p:cTn id="71" dur="250"/>
                                        <p:tgtEl>
                                          <p:spTgt spid="160"/>
                                        </p:tgtEl>
                                      </p:cBhvr>
                                    </p:animEffect>
                                  </p:childTnLst>
                                </p:cTn>
                              </p:par>
                              <p:par>
                                <p:cTn id="72" presetID="10" presetClass="entr" presetSubtype="0" fill="hold" grpId="0" nodeType="withEffect">
                                  <p:stCondLst>
                                    <p:cond delay="3000"/>
                                  </p:stCondLst>
                                  <p:childTnLst>
                                    <p:set>
                                      <p:cBhvr>
                                        <p:cTn id="73" dur="1" fill="hold">
                                          <p:stCondLst>
                                            <p:cond delay="0"/>
                                          </p:stCondLst>
                                        </p:cTn>
                                        <p:tgtEl>
                                          <p:spTgt spid="6">
                                            <p:txEl>
                                              <p:pRg st="0" end="0"/>
                                            </p:txEl>
                                          </p:spTgt>
                                        </p:tgtEl>
                                        <p:attrNameLst>
                                          <p:attrName>style.visibility</p:attrName>
                                        </p:attrNameLst>
                                      </p:cBhvr>
                                      <p:to>
                                        <p:strVal val="visible"/>
                                      </p:to>
                                    </p:set>
                                    <p:animEffect transition="in" filter="fade">
                                      <p:cBhvr>
                                        <p:cTn id="74" dur="250"/>
                                        <p:tgtEl>
                                          <p:spTgt spid="6">
                                            <p:txEl>
                                              <p:pRg st="0" end="0"/>
                                            </p:txEl>
                                          </p:spTgt>
                                        </p:tgtEl>
                                      </p:cBhvr>
                                    </p:animEffect>
                                  </p:childTnLst>
                                </p:cTn>
                              </p:par>
                              <p:par>
                                <p:cTn id="75" presetID="1" presetClass="mediacall" presetSubtype="0" fill="hold" nodeType="withEffect">
                                  <p:stCondLst>
                                    <p:cond delay="1000"/>
                                  </p:stCondLst>
                                  <p:childTnLst>
                                    <p:cmd type="call" cmd="playFrom(0.0)">
                                      <p:cBhvr>
                                        <p:cTn id="76" dur="18519" fill="hold"/>
                                        <p:tgtEl>
                                          <p:spTgt spid="8"/>
                                        </p:tgtEl>
                                      </p:cBhvr>
                                    </p:cmd>
                                  </p:childTnLst>
                                </p:cTn>
                              </p:par>
                            </p:childTnLst>
                          </p:cTn>
                        </p:par>
                        <p:par>
                          <p:cTn id="77" fill="hold">
                            <p:stCondLst>
                              <p:cond delay="19519"/>
                            </p:stCondLst>
                            <p:childTnLst>
                              <p:par>
                                <p:cTn id="78" presetID="3" presetClass="mediacall" presetSubtype="0" fill="hold" nodeType="afterEffect">
                                  <p:stCondLst>
                                    <p:cond delay="500"/>
                                  </p:stCondLst>
                                  <p:childTnLst>
                                    <p:cmd type="call" cmd="stop">
                                      <p:cBhvr>
                                        <p:cTn id="79" dur="1" fill="hold"/>
                                        <p:tgtEl>
                                          <p:spTgt spid="8"/>
                                        </p:tgtEl>
                                      </p:cBhvr>
                                    </p:cmd>
                                  </p:childTnLst>
                                </p:cTn>
                              </p:par>
                              <p:par>
                                <p:cTn id="80" presetID="10" presetClass="entr" presetSubtype="0" fill="hold" grpId="2" nodeType="withEffect">
                                  <p:stCondLst>
                                    <p:cond delay="500"/>
                                  </p:stCondLst>
                                  <p:childTnLst>
                                    <p:set>
                                      <p:cBhvr>
                                        <p:cTn id="81" dur="1" fill="hold">
                                          <p:stCondLst>
                                            <p:cond delay="0"/>
                                          </p:stCondLst>
                                        </p:cTn>
                                        <p:tgtEl>
                                          <p:spTgt spid="193"/>
                                        </p:tgtEl>
                                        <p:attrNameLst>
                                          <p:attrName>style.visibility</p:attrName>
                                        </p:attrNameLst>
                                      </p:cBhvr>
                                      <p:to>
                                        <p:strVal val="visible"/>
                                      </p:to>
                                    </p:set>
                                    <p:animEffect transition="in" filter="fade">
                                      <p:cBhvr>
                                        <p:cTn id="82" dur="500"/>
                                        <p:tgtEl>
                                          <p:spTgt spid="19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54"/>
                                        </p:tgtEl>
                                      </p:cBhvr>
                                    </p:animEffect>
                                    <p:set>
                                      <p:cBhvr>
                                        <p:cTn id="87" dur="1" fill="hold">
                                          <p:stCondLst>
                                            <p:cond delay="499"/>
                                          </p:stCondLst>
                                        </p:cTn>
                                        <p:tgtEl>
                                          <p:spTgt spid="154"/>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55"/>
                                        </p:tgtEl>
                                      </p:cBhvr>
                                    </p:animEffect>
                                    <p:set>
                                      <p:cBhvr>
                                        <p:cTn id="90" dur="1" fill="hold">
                                          <p:stCondLst>
                                            <p:cond delay="499"/>
                                          </p:stCondLst>
                                        </p:cTn>
                                        <p:tgtEl>
                                          <p:spTgt spid="155"/>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171"/>
                                        </p:tgtEl>
                                      </p:cBhvr>
                                    </p:animEffect>
                                    <p:set>
                                      <p:cBhvr>
                                        <p:cTn id="93" dur="1" fill="hold">
                                          <p:stCondLst>
                                            <p:cond delay="499"/>
                                          </p:stCondLst>
                                        </p:cTn>
                                        <p:tgtEl>
                                          <p:spTgt spid="171"/>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57"/>
                                        </p:tgtEl>
                                      </p:cBhvr>
                                    </p:animEffect>
                                    <p:set>
                                      <p:cBhvr>
                                        <p:cTn id="96" dur="1" fill="hold">
                                          <p:stCondLst>
                                            <p:cond delay="499"/>
                                          </p:stCondLst>
                                        </p:cTn>
                                        <p:tgtEl>
                                          <p:spTgt spid="157"/>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05"/>
                                        </p:tgtEl>
                                      </p:cBhvr>
                                    </p:animEffect>
                                    <p:set>
                                      <p:cBhvr>
                                        <p:cTn id="99" dur="1" fill="hold">
                                          <p:stCondLst>
                                            <p:cond delay="499"/>
                                          </p:stCondLst>
                                        </p:cTn>
                                        <p:tgtEl>
                                          <p:spTgt spid="20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227"/>
                                        </p:tgtEl>
                                      </p:cBhvr>
                                    </p:animEffect>
                                    <p:set>
                                      <p:cBhvr>
                                        <p:cTn id="102" dur="1" fill="hold">
                                          <p:stCondLst>
                                            <p:cond delay="499"/>
                                          </p:stCondLst>
                                        </p:cTn>
                                        <p:tgtEl>
                                          <p:spTgt spid="227"/>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58"/>
                                        </p:tgtEl>
                                      </p:cBhvr>
                                    </p:animEffect>
                                    <p:set>
                                      <p:cBhvr>
                                        <p:cTn id="105" dur="1" fill="hold">
                                          <p:stCondLst>
                                            <p:cond delay="499"/>
                                          </p:stCondLst>
                                        </p:cTn>
                                        <p:tgtEl>
                                          <p:spTgt spid="158"/>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216"/>
                                        </p:tgtEl>
                                      </p:cBhvr>
                                    </p:animEffect>
                                    <p:set>
                                      <p:cBhvr>
                                        <p:cTn id="108" dur="1" fill="hold">
                                          <p:stCondLst>
                                            <p:cond delay="499"/>
                                          </p:stCondLst>
                                        </p:cTn>
                                        <p:tgtEl>
                                          <p:spTgt spid="216"/>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204"/>
                                        </p:tgtEl>
                                      </p:cBhvr>
                                    </p:animEffect>
                                    <p:set>
                                      <p:cBhvr>
                                        <p:cTn id="111" dur="1" fill="hold">
                                          <p:stCondLst>
                                            <p:cond delay="499"/>
                                          </p:stCondLst>
                                        </p:cTn>
                                        <p:tgtEl>
                                          <p:spTgt spid="204"/>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56"/>
                                        </p:tgtEl>
                                      </p:cBhvr>
                                    </p:animEffect>
                                    <p:set>
                                      <p:cBhvr>
                                        <p:cTn id="114" dur="1" fill="hold">
                                          <p:stCondLst>
                                            <p:cond delay="499"/>
                                          </p:stCondLst>
                                        </p:cTn>
                                        <p:tgtEl>
                                          <p:spTgt spid="156"/>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160"/>
                                        </p:tgtEl>
                                      </p:cBhvr>
                                    </p:animEffect>
                                    <p:set>
                                      <p:cBhvr>
                                        <p:cTn id="117" dur="1" fill="hold">
                                          <p:stCondLst>
                                            <p:cond delay="499"/>
                                          </p:stCondLst>
                                        </p:cTn>
                                        <p:tgtEl>
                                          <p:spTgt spid="160"/>
                                        </p:tgtEl>
                                        <p:attrNameLst>
                                          <p:attrName>style.visibility</p:attrName>
                                        </p:attrNameLst>
                                      </p:cBhvr>
                                      <p:to>
                                        <p:strVal val="hidden"/>
                                      </p:to>
                                    </p:set>
                                  </p:childTnLst>
                                </p:cTn>
                              </p:par>
                              <p:par>
                                <p:cTn id="118" presetID="10" presetClass="exit" presetSubtype="0" fill="hold" grpId="3" nodeType="withEffect">
                                  <p:stCondLst>
                                    <p:cond delay="0"/>
                                  </p:stCondLst>
                                  <p:childTnLst>
                                    <p:animEffect transition="out" filter="fade">
                                      <p:cBhvr>
                                        <p:cTn id="119" dur="500"/>
                                        <p:tgtEl>
                                          <p:spTgt spid="193"/>
                                        </p:tgtEl>
                                      </p:cBhvr>
                                    </p:animEffect>
                                    <p:set>
                                      <p:cBhvr>
                                        <p:cTn id="120" dur="1" fill="hold">
                                          <p:stCondLst>
                                            <p:cond delay="499"/>
                                          </p:stCondLst>
                                        </p:cTn>
                                        <p:tgtEl>
                                          <p:spTgt spid="193"/>
                                        </p:tgtEl>
                                        <p:attrNameLst>
                                          <p:attrName>style.visibility</p:attrName>
                                        </p:attrNameLst>
                                      </p:cBhvr>
                                      <p:to>
                                        <p:strVal val="hidden"/>
                                      </p:to>
                                    </p:set>
                                  </p:childTnLst>
                                </p:cTn>
                              </p:par>
                              <p:par>
                                <p:cTn id="121" presetID="10" presetClass="entr" presetSubtype="0" fill="hold" nodeType="withEffect">
                                  <p:stCondLst>
                                    <p:cond delay="500"/>
                                  </p:stCondLst>
                                  <p:childTnLst>
                                    <p:set>
                                      <p:cBhvr>
                                        <p:cTn id="122" dur="1" fill="hold">
                                          <p:stCondLst>
                                            <p:cond delay="0"/>
                                          </p:stCondLst>
                                        </p:cTn>
                                        <p:tgtEl>
                                          <p:spTgt spid="2">
                                            <p:txEl>
                                              <p:pRg st="2" end="2"/>
                                            </p:txEl>
                                          </p:spTgt>
                                        </p:tgtEl>
                                        <p:attrNameLst>
                                          <p:attrName>style.visibility</p:attrName>
                                        </p:attrNameLst>
                                      </p:cBhvr>
                                      <p:to>
                                        <p:strVal val="visible"/>
                                      </p:to>
                                    </p:set>
                                    <p:animEffect transition="in" filter="fade">
                                      <p:cBhvr>
                                        <p:cTn id="123" dur="500"/>
                                        <p:tgtEl>
                                          <p:spTgt spid="2">
                                            <p:txEl>
                                              <p:pRg st="2" end="2"/>
                                            </p:txEl>
                                          </p:spTgt>
                                        </p:tgtEl>
                                      </p:cBhvr>
                                    </p:animEffect>
                                  </p:childTnLst>
                                </p:cTn>
                              </p:par>
                              <p:par>
                                <p:cTn id="124" presetID="42" presetClass="path" presetSubtype="0" accel="50000" decel="50000" fill="hold" nodeType="withEffect">
                                  <p:stCondLst>
                                    <p:cond delay="1000"/>
                                  </p:stCondLst>
                                  <p:childTnLst>
                                    <p:animMotion origin="layout" path="M 1.11022E-16 2.22222E-6 L 0.00035 0.19583 " pathEditMode="fixed" rAng="0" ptsTypes="AA">
                                      <p:cBhvr>
                                        <p:cTn id="125" dur="2000" fill="hold"/>
                                        <p:tgtEl>
                                          <p:spTgt spid="159"/>
                                        </p:tgtEl>
                                        <p:attrNameLst>
                                          <p:attrName>ppt_x</p:attrName>
                                          <p:attrName>ppt_y</p:attrName>
                                        </p:attrNameLst>
                                      </p:cBhvr>
                                      <p:rCtr x="17" y="9792"/>
                                    </p:animMotion>
                                  </p:childTnLst>
                                </p:cTn>
                              </p:par>
                              <p:par>
                                <p:cTn id="126" presetID="42" presetClass="path" presetSubtype="0" accel="50000" decel="50000" fill="hold" grpId="1" nodeType="withEffect">
                                  <p:stCondLst>
                                    <p:cond delay="1000"/>
                                  </p:stCondLst>
                                  <p:childTnLst>
                                    <p:animMotion origin="layout" path="M 3.33333E-6 7.40741E-7 L 0.00121 0.18704 " pathEditMode="fixed" rAng="0" ptsTypes="AA">
                                      <p:cBhvr>
                                        <p:cTn id="127" dur="2000" fill="hold"/>
                                        <p:tgtEl>
                                          <p:spTgt spid="239"/>
                                        </p:tgtEl>
                                        <p:attrNameLst>
                                          <p:attrName>ppt_x</p:attrName>
                                          <p:attrName>ppt_y</p:attrName>
                                        </p:attrNameLst>
                                      </p:cBhvr>
                                      <p:rCtr x="52" y="9352"/>
                                    </p:animMotion>
                                  </p:childTnLst>
                                </p:cTn>
                              </p:par>
                              <p:par>
                                <p:cTn id="128" presetID="42" presetClass="path" presetSubtype="0" accel="50000" decel="50000" fill="hold" nodeType="withEffect">
                                  <p:stCondLst>
                                    <p:cond delay="1000"/>
                                  </p:stCondLst>
                                  <p:childTnLst>
                                    <p:animMotion origin="layout" path="M -1.38889E-6 2.96296E-6 L 0.00052 0.19953 " pathEditMode="fixed" rAng="0" ptsTypes="AA">
                                      <p:cBhvr>
                                        <p:cTn id="129" dur="2000" fill="hold"/>
                                        <p:tgtEl>
                                          <p:spTgt spid="182"/>
                                        </p:tgtEl>
                                        <p:attrNameLst>
                                          <p:attrName>ppt_x</p:attrName>
                                          <p:attrName>ppt_y</p:attrName>
                                        </p:attrNameLst>
                                      </p:cBhvr>
                                      <p:rCtr x="17" y="9977"/>
                                    </p:animMotion>
                                  </p:childTnLst>
                                </p:cTn>
                              </p:par>
                              <p:par>
                                <p:cTn id="130" presetID="42" presetClass="path" presetSubtype="0" accel="50000" decel="50000" fill="hold" grpId="1" nodeType="withEffect">
                                  <p:stCondLst>
                                    <p:cond delay="1000"/>
                                  </p:stCondLst>
                                  <p:childTnLst>
                                    <p:animMotion origin="layout" path="M -1.66667E-6 -2.59259E-6 L 0.00087 0.19931 " pathEditMode="fixed" rAng="0" ptsTypes="AA">
                                      <p:cBhvr>
                                        <p:cTn id="131" dur="2000" fill="hold"/>
                                        <p:tgtEl>
                                          <p:spTgt spid="240"/>
                                        </p:tgtEl>
                                        <p:attrNameLst>
                                          <p:attrName>ppt_x</p:attrName>
                                          <p:attrName>ppt_y</p:attrName>
                                        </p:attrNameLst>
                                      </p:cBhvr>
                                      <p:rCtr x="35" y="9954"/>
                                    </p:animMotion>
                                  </p:childTnLst>
                                </p:cTn>
                              </p:par>
                              <p:par>
                                <p:cTn id="132" presetID="42" presetClass="path" presetSubtype="0" accel="50000" decel="50000" fill="hold" grpId="1" nodeType="withEffect">
                                  <p:stCondLst>
                                    <p:cond delay="1000"/>
                                  </p:stCondLst>
                                  <p:childTnLst>
                                    <p:animMotion origin="layout" path="M 8.33333E-7 0 L 0.00035 0.19236 " pathEditMode="fixed" rAng="0" ptsTypes="AA">
                                      <p:cBhvr>
                                        <p:cTn id="133" dur="2000" fill="hold"/>
                                        <p:tgtEl>
                                          <p:spTgt spid="238"/>
                                        </p:tgtEl>
                                        <p:attrNameLst>
                                          <p:attrName>ppt_x</p:attrName>
                                          <p:attrName>ppt_y</p:attrName>
                                        </p:attrNameLst>
                                      </p:cBhvr>
                                      <p:rCtr x="17" y="9606"/>
                                    </p:animMotion>
                                  </p:childTnLst>
                                </p:cTn>
                              </p:par>
                              <p:par>
                                <p:cTn id="134" presetID="10" presetClass="entr" presetSubtype="0" fill="hold" nodeType="withEffect">
                                  <p:stCondLst>
                                    <p:cond delay="1500"/>
                                  </p:stCondLst>
                                  <p:childTnLst>
                                    <p:set>
                                      <p:cBhvr>
                                        <p:cTn id="135" dur="1" fill="hold">
                                          <p:stCondLst>
                                            <p:cond delay="0"/>
                                          </p:stCondLst>
                                        </p:cTn>
                                        <p:tgtEl>
                                          <p:spTgt spid="241"/>
                                        </p:tgtEl>
                                        <p:attrNameLst>
                                          <p:attrName>style.visibility</p:attrName>
                                        </p:attrNameLst>
                                      </p:cBhvr>
                                      <p:to>
                                        <p:strVal val="visible"/>
                                      </p:to>
                                    </p:set>
                                    <p:animEffect transition="in" filter="fade">
                                      <p:cBhvr>
                                        <p:cTn id="136" dur="500"/>
                                        <p:tgtEl>
                                          <p:spTgt spid="241"/>
                                        </p:tgtEl>
                                      </p:cBhvr>
                                    </p:animEffect>
                                  </p:childTnLst>
                                </p:cTn>
                              </p:par>
                              <p:par>
                                <p:cTn id="137" presetID="1" presetClass="mediacall" presetSubtype="0" fill="hold" nodeType="withEffect">
                                  <p:stCondLst>
                                    <p:cond delay="1000"/>
                                  </p:stCondLst>
                                  <p:childTnLst>
                                    <p:cmd type="call" cmd="playFrom(0.0)">
                                      <p:cBhvr>
                                        <p:cTn id="138" dur="29813" fill="hold"/>
                                        <p:tgtEl>
                                          <p:spTgt spid="9"/>
                                        </p:tgtEl>
                                      </p:cBhvr>
                                    </p:cmd>
                                  </p:childTnLst>
                                </p:cTn>
                              </p:par>
                            </p:childTnLst>
                          </p:cTn>
                        </p:par>
                        <p:par>
                          <p:cTn id="139" fill="hold">
                            <p:stCondLst>
                              <p:cond delay="30813"/>
                            </p:stCondLst>
                            <p:childTnLst>
                              <p:par>
                                <p:cTn id="140" presetID="3" presetClass="mediacall" presetSubtype="0" fill="hold" nodeType="afterEffect">
                                  <p:stCondLst>
                                    <p:cond delay="500"/>
                                  </p:stCondLst>
                                  <p:childTnLst>
                                    <p:cmd type="call" cmd="stop">
                                      <p:cBhvr>
                                        <p:cTn id="141" dur="1" fill="hold"/>
                                        <p:tgtEl>
                                          <p:spTgt spid="9"/>
                                        </p:tgtEl>
                                      </p:cBhvr>
                                    </p:cmd>
                                  </p:childTnLst>
                                </p:cTn>
                              </p:par>
                              <p:par>
                                <p:cTn id="142" presetID="10" presetClass="entr" presetSubtype="0" fill="hold" grpId="4" nodeType="withEffect">
                                  <p:stCondLst>
                                    <p:cond delay="500"/>
                                  </p:stCondLst>
                                  <p:childTnLst>
                                    <p:set>
                                      <p:cBhvr>
                                        <p:cTn id="143" dur="1" fill="hold">
                                          <p:stCondLst>
                                            <p:cond delay="0"/>
                                          </p:stCondLst>
                                        </p:cTn>
                                        <p:tgtEl>
                                          <p:spTgt spid="193"/>
                                        </p:tgtEl>
                                        <p:attrNameLst>
                                          <p:attrName>style.visibility</p:attrName>
                                        </p:attrNameLst>
                                      </p:cBhvr>
                                      <p:to>
                                        <p:strVal val="visible"/>
                                      </p:to>
                                    </p:set>
                                    <p:animEffect transition="in" filter="fade">
                                      <p:cBhvr>
                                        <p:cTn id="144"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5" fill="hold" display="0">
                  <p:stCondLst>
                    <p:cond delay="indefinite"/>
                  </p:stCondLst>
                  <p:endCondLst>
                    <p:cond evt="onStopAudio" delay="0">
                      <p:tgtEl>
                        <p:sldTgt/>
                      </p:tgtEl>
                    </p:cond>
                  </p:endCondLst>
                </p:cTn>
                <p:tgtEl>
                  <p:spTgt spid="5"/>
                </p:tgtEl>
              </p:cMediaNode>
            </p:audio>
            <p:audio>
              <p:cMediaNode vol="80000">
                <p:cTn id="146" fill="hold" display="0">
                  <p:stCondLst>
                    <p:cond delay="indefinite"/>
                  </p:stCondLst>
                  <p:endCondLst>
                    <p:cond evt="onStopAudio" delay="0">
                      <p:tgtEl>
                        <p:sldTgt/>
                      </p:tgtEl>
                    </p:cond>
                  </p:endCondLst>
                </p:cTn>
                <p:tgtEl>
                  <p:spTgt spid="8"/>
                </p:tgtEl>
              </p:cMediaNode>
            </p:audio>
            <p:audio>
              <p:cMediaNode vol="80000">
                <p:cTn id="147" fill="hold" display="0">
                  <p:stCondLst>
                    <p:cond delay="indefinite"/>
                  </p:stCondLst>
                  <p:endCondLst>
                    <p:cond evt="onStopAudio" delay="0">
                      <p:tgtEl>
                        <p:sldTgt/>
                      </p:tgtEl>
                    </p:cond>
                  </p:endCondLst>
                </p:cTn>
                <p:tgtEl>
                  <p:spTgt spid="9"/>
                </p:tgtEl>
              </p:cMediaNode>
            </p:audio>
          </p:childTnLst>
        </p:cTn>
      </p:par>
    </p:tnLst>
    <p:bldLst>
      <p:bldP spid="6" grpId="0" build="p"/>
      <p:bldP spid="238" grpId="0" animBg="1"/>
      <p:bldP spid="238" grpId="1" animBg="1"/>
      <p:bldP spid="239" grpId="0"/>
      <p:bldP spid="239" grpId="1"/>
      <p:bldP spid="240" grpId="0"/>
      <p:bldP spid="240" grpId="1"/>
      <p:bldP spid="193" grpId="0" animBg="1"/>
      <p:bldP spid="193" grpId="1" animBg="1"/>
      <p:bldP spid="193" grpId="2" animBg="1"/>
      <p:bldP spid="193" grpId="3" animBg="1"/>
      <p:bldP spid="193" grpId="4"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1, Snippet 1</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What are Safe System tools?</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2087631" y="4876408"/>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Road assessment programs</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3714750" y="289349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Crash modification factors</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234761" y="4455538"/>
            <a:ext cx="1254758" cy="450981"/>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2629732" y="3791391"/>
            <a:ext cx="1550916" cy="619119"/>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Rectangle 12">
            <a:hlinkClick r:id="" action="ppaction://customshow?id=4" highlightClick="1">
              <a:snd r:embed="rId5" name="click.wav"/>
            </a:hlinkClick>
            <a:extLst>
              <a:ext uri="{FF2B5EF4-FFF2-40B4-BE49-F238E27FC236}">
                <a16:creationId xmlns:a16="http://schemas.microsoft.com/office/drawing/2014/main" id="{B455551C-19D0-4717-97CD-B378F81FC4C8}"/>
              </a:ext>
            </a:extLst>
          </p:cNvPr>
          <p:cNvSpPr/>
          <p:nvPr/>
        </p:nvSpPr>
        <p:spPr>
          <a:xfrm>
            <a:off x="5243276" y="4876407"/>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Safe System assessments</a:t>
            </a:r>
          </a:p>
        </p:txBody>
      </p:sp>
      <p:sp>
        <p:nvSpPr>
          <p:cNvPr id="15" name="Rectangle 14">
            <a:hlinkClick r:id="" action="ppaction://customshow?id=5" highlightClick="1">
              <a:snd r:embed="rId5" name="click.wav"/>
            </a:hlinkClick>
            <a:extLst>
              <a:ext uri="{FF2B5EF4-FFF2-40B4-BE49-F238E27FC236}">
                <a16:creationId xmlns:a16="http://schemas.microsoft.com/office/drawing/2014/main" id="{BFFCDDF0-0071-4CB2-9F79-77A8B8336A56}"/>
              </a:ext>
            </a:extLst>
          </p:cNvPr>
          <p:cNvSpPr/>
          <p:nvPr/>
        </p:nvSpPr>
        <p:spPr>
          <a:xfrm>
            <a:off x="6506693" y="2973747"/>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KEMM-X</a:t>
            </a:r>
          </a:p>
        </p:txBody>
      </p:sp>
      <p:cxnSp>
        <p:nvCxnSpPr>
          <p:cNvPr id="21" name="Connector: Elbow 20">
            <a:extLst>
              <a:ext uri="{FF2B5EF4-FFF2-40B4-BE49-F238E27FC236}">
                <a16:creationId xmlns:a16="http://schemas.microsoft.com/office/drawing/2014/main" id="{F9EF1D26-7E8E-4AAF-B5C6-A6E00E598D0A}"/>
              </a:ext>
            </a:extLst>
          </p:cNvPr>
          <p:cNvCxnSpPr>
            <a:cxnSpLocks/>
            <a:stCxn id="11" idx="2"/>
            <a:endCxn id="13" idx="1"/>
          </p:cNvCxnSpPr>
          <p:nvPr/>
        </p:nvCxnSpPr>
        <p:spPr>
          <a:xfrm rot="16200000" flipH="1">
            <a:off x="4207556" y="4272686"/>
            <a:ext cx="1550915" cy="520526"/>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2DD4DE5B-7FA4-4ECB-9847-DF43A8DD324D}"/>
              </a:ext>
            </a:extLst>
          </p:cNvPr>
          <p:cNvCxnSpPr>
            <a:cxnSpLocks/>
            <a:stCxn id="13" idx="0"/>
            <a:endCxn id="15" idx="2"/>
          </p:cNvCxnSpPr>
          <p:nvPr/>
        </p:nvCxnSpPr>
        <p:spPr>
          <a:xfrm rot="5400000" flipH="1" flipV="1">
            <a:off x="6363654" y="3725369"/>
            <a:ext cx="1038660" cy="1263417"/>
          </a:xfrm>
          <a:prstGeom prst="bentConnector3">
            <a:avLst>
              <a:gd name="adj1" fmla="val 50000"/>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3_SNIP6_SLIDE_03_PARA_A">
            <a:hlinkClick r:id="" action="ppaction://media"/>
            <a:extLst>
              <a:ext uri="{FF2B5EF4-FFF2-40B4-BE49-F238E27FC236}">
                <a16:creationId xmlns:a16="http://schemas.microsoft.com/office/drawing/2014/main" id="{97E3930A-BBE1-4796-989F-50BF9B70B6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6053"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8988" fill="hold"/>
                                        <p:tgtEl>
                                          <p:spTgt spid="2"/>
                                        </p:tgtEl>
                                      </p:cBhvr>
                                    </p:cmd>
                                  </p:childTnLst>
                                </p:cTn>
                              </p:par>
                            </p:childTnLst>
                          </p:cTn>
                        </p:par>
                        <p:par>
                          <p:cTn id="7" fill="hold">
                            <p:stCondLst>
                              <p:cond delay="19988"/>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5CBF66-CFAA-4354-8086-2DC8EC4935F2}"/>
              </a:ext>
            </a:extLst>
          </p:cNvPr>
          <p:cNvSpPr>
            <a:spLocks noGrp="1"/>
          </p:cNvSpPr>
          <p:nvPr>
            <p:ph type="body" sz="quarter" idx="10"/>
          </p:nvPr>
        </p:nvSpPr>
        <p:spPr/>
        <p:txBody>
          <a:bodyPr/>
          <a:lstStyle/>
          <a:p>
            <a:r>
              <a:rPr lang="en-AU" dirty="0"/>
              <a:t>What are Safe System tools?</a:t>
            </a:r>
          </a:p>
        </p:txBody>
      </p:sp>
      <p:sp>
        <p:nvSpPr>
          <p:cNvPr id="2" name="Footer Placeholder 1">
            <a:extLst>
              <a:ext uri="{FF2B5EF4-FFF2-40B4-BE49-F238E27FC236}">
                <a16:creationId xmlns:a16="http://schemas.microsoft.com/office/drawing/2014/main" id="{0E9AAF0A-8474-4A57-90C8-E6DA913A69C8}"/>
              </a:ext>
            </a:extLst>
          </p:cNvPr>
          <p:cNvSpPr>
            <a:spLocks noGrp="1"/>
          </p:cNvSpPr>
          <p:nvPr>
            <p:ph type="ftr" sz="quarter" idx="12"/>
          </p:nvPr>
        </p:nvSpPr>
        <p:spPr/>
        <p:txBody>
          <a:bodyPr/>
          <a:lstStyle/>
          <a:p>
            <a:r>
              <a:rPr lang="en-US"/>
              <a:t>Module 3, Snippet 6</a:t>
            </a:r>
            <a:endParaRPr lang="en-US" dirty="0"/>
          </a:p>
        </p:txBody>
      </p:sp>
      <p:sp>
        <p:nvSpPr>
          <p:cNvPr id="4" name="Slide Number Placeholder 3">
            <a:extLst>
              <a:ext uri="{FF2B5EF4-FFF2-40B4-BE49-F238E27FC236}">
                <a16:creationId xmlns:a16="http://schemas.microsoft.com/office/drawing/2014/main" id="{79615ECA-E098-4BC6-9202-F9738E5C2F4B}"/>
              </a:ext>
            </a:extLst>
          </p:cNvPr>
          <p:cNvSpPr>
            <a:spLocks noGrp="1"/>
          </p:cNvSpPr>
          <p:nvPr>
            <p:ph type="sldNum" sz="quarter" idx="11"/>
          </p:nvPr>
        </p:nvSpPr>
        <p:spPr/>
        <p:txBody>
          <a:bodyPr/>
          <a:lstStyle/>
          <a:p>
            <a:fld id="{A9D36E53-D99A-0F41-B3E8-EF235B9A2E23}" type="slidenum">
              <a:rPr lang="en-US" smtClean="0"/>
              <a:pPr/>
              <a:t>4</a:t>
            </a:fld>
            <a:endParaRPr lang="en-US" dirty="0"/>
          </a:p>
        </p:txBody>
      </p:sp>
      <p:pic>
        <p:nvPicPr>
          <p:cNvPr id="6" name="TAC_MOD3_SNIP6_SLIDE_04_PARA_A">
            <a:hlinkClick r:id="" action="ppaction://media"/>
            <a:extLst>
              <a:ext uri="{FF2B5EF4-FFF2-40B4-BE49-F238E27FC236}">
                <a16:creationId xmlns:a16="http://schemas.microsoft.com/office/drawing/2014/main" id="{F144C27F-2335-497E-9E22-D028660CA5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09876" y="0"/>
            <a:ext cx="609600" cy="609600"/>
          </a:xfrm>
          <a:prstGeom prst="rect">
            <a:avLst/>
          </a:prstGeom>
        </p:spPr>
      </p:pic>
    </p:spTree>
    <p:extLst>
      <p:ext uri="{BB962C8B-B14F-4D97-AF65-F5344CB8AC3E}">
        <p14:creationId xmlns:p14="http://schemas.microsoft.com/office/powerpoint/2010/main" val="2847523336"/>
      </p:ext>
    </p:extLst>
  </p:cSld>
  <p:clrMapOvr>
    <a:masterClrMapping/>
  </p:clrMapOvr>
  <mc:AlternateContent xmlns:mc="http://schemas.openxmlformats.org/markup-compatibility/2006" xmlns:p14="http://schemas.microsoft.com/office/powerpoint/2010/main">
    <mc:Choice Requires="p14">
      <p:transition spd="med" p14:dur="700" advTm="10200">
        <p:fade/>
      </p:transition>
    </mc:Choice>
    <mc:Fallback xmlns="">
      <p:transition spd="med" advTm="10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7744" fill="hold"/>
                                        <p:tgtEl>
                                          <p:spTgt spid="6"/>
                                        </p:tgtEl>
                                      </p:cBhvr>
                                    </p:cmd>
                                  </p:childTnLst>
                                </p:cTn>
                              </p:par>
                            </p:childTnLst>
                          </p:cTn>
                        </p:par>
                        <p:par>
                          <p:cTn id="7" fill="hold">
                            <p:stCondLst>
                              <p:cond delay="8744"/>
                            </p:stCondLst>
                            <p:childTnLst>
                              <p:par>
                                <p:cTn id="8" presetID="3" presetClass="mediacall" presetSubtype="0" fill="hold" nodeType="afterEffect">
                                  <p:stCondLst>
                                    <p:cond delay="480"/>
                                  </p:stCondLst>
                                  <p:childTnLst>
                                    <p:cmd type="call" cmd="stop">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06405E6-246C-4697-980C-F702B00E2FF4}"/>
              </a:ext>
            </a:extLst>
          </p:cNvPr>
          <p:cNvSpPr>
            <a:spLocks noGrp="1"/>
          </p:cNvSpPr>
          <p:nvPr>
            <p:ph idx="1"/>
          </p:nvPr>
        </p:nvSpPr>
        <p:spPr/>
        <p:txBody>
          <a:bodyPr/>
          <a:lstStyle/>
          <a:p>
            <a:r>
              <a:rPr lang="en-AU" dirty="0"/>
              <a:t>Reactive approach</a:t>
            </a:r>
          </a:p>
          <a:p>
            <a:endParaRPr lang="en-AU" dirty="0"/>
          </a:p>
          <a:p>
            <a:pPr marL="285750" indent="-285750">
              <a:buFont typeface="Arial" panose="020B0604020202020204" pitchFamily="34" charset="0"/>
              <a:buChar char="•"/>
            </a:pPr>
            <a:r>
              <a:rPr lang="en-AU" dirty="0"/>
              <a:t>Based on crash data</a:t>
            </a:r>
          </a:p>
          <a:p>
            <a:pPr marL="285750" indent="-285750">
              <a:buFont typeface="Arial" panose="020B0604020202020204" pitchFamily="34" charset="0"/>
              <a:buChar char="•"/>
            </a:pPr>
            <a:r>
              <a:rPr lang="en-AU" dirty="0"/>
              <a:t>Vulnerable to crash variability</a:t>
            </a:r>
          </a:p>
          <a:p>
            <a:pPr marL="285750" indent="-285750">
              <a:buFont typeface="Arial" panose="020B0604020202020204" pitchFamily="34" charset="0"/>
              <a:buChar char="•"/>
            </a:pPr>
            <a:r>
              <a:rPr lang="en-AU" dirty="0"/>
              <a:t>Can only be applied to existing roads</a:t>
            </a:r>
          </a:p>
          <a:p>
            <a:pPr marL="285750" indent="-28575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383F867C-134D-40B4-ACCF-645F076AF724}"/>
              </a:ext>
            </a:extLst>
          </p:cNvPr>
          <p:cNvSpPr>
            <a:spLocks noGrp="1"/>
          </p:cNvSpPr>
          <p:nvPr>
            <p:ph type="title"/>
          </p:nvPr>
        </p:nvSpPr>
        <p:spPr/>
        <p:txBody>
          <a:bodyPr/>
          <a:lstStyle/>
          <a:p>
            <a:r>
              <a:rPr lang="en-AU" dirty="0"/>
              <a:t>Types of road safety tools</a:t>
            </a:r>
          </a:p>
        </p:txBody>
      </p:sp>
      <p:sp>
        <p:nvSpPr>
          <p:cNvPr id="4" name="Footer Placeholder 3">
            <a:extLst>
              <a:ext uri="{FF2B5EF4-FFF2-40B4-BE49-F238E27FC236}">
                <a16:creationId xmlns:a16="http://schemas.microsoft.com/office/drawing/2014/main" id="{815D59F7-1005-4133-BCCE-4F6028F499D2}"/>
              </a:ext>
            </a:extLst>
          </p:cNvPr>
          <p:cNvSpPr>
            <a:spLocks noGrp="1"/>
          </p:cNvSpPr>
          <p:nvPr>
            <p:ph type="ftr" sz="quarter" idx="10"/>
          </p:nvPr>
        </p:nvSpPr>
        <p:spPr/>
        <p:txBody>
          <a:bodyPr/>
          <a:lstStyle/>
          <a:p>
            <a:r>
              <a:rPr lang="en-US"/>
              <a:t>Module 3, Snippet 6</a:t>
            </a:r>
            <a:endParaRPr lang="en-US" dirty="0"/>
          </a:p>
        </p:txBody>
      </p:sp>
      <p:sp>
        <p:nvSpPr>
          <p:cNvPr id="3" name="Slide Number Placeholder 2">
            <a:extLst>
              <a:ext uri="{FF2B5EF4-FFF2-40B4-BE49-F238E27FC236}">
                <a16:creationId xmlns:a16="http://schemas.microsoft.com/office/drawing/2014/main" id="{DBCB43A4-DA82-4E73-A20A-2897B730B385}"/>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13" name="Content Placeholder 12">
            <a:extLst>
              <a:ext uri="{FF2B5EF4-FFF2-40B4-BE49-F238E27FC236}">
                <a16:creationId xmlns:a16="http://schemas.microsoft.com/office/drawing/2014/main" id="{88C25623-E0CB-4440-B87D-0116C70577C2}"/>
              </a:ext>
            </a:extLst>
          </p:cNvPr>
          <p:cNvSpPr>
            <a:spLocks noGrp="1"/>
          </p:cNvSpPr>
          <p:nvPr>
            <p:ph idx="12"/>
          </p:nvPr>
        </p:nvSpPr>
        <p:spPr/>
        <p:txBody>
          <a:bodyPr/>
          <a:lstStyle/>
          <a:p>
            <a:r>
              <a:rPr lang="en-AU" dirty="0"/>
              <a:t>Proactive approach</a:t>
            </a:r>
          </a:p>
          <a:p>
            <a:endParaRPr lang="en-AU" dirty="0"/>
          </a:p>
          <a:p>
            <a:pPr marL="285750" indent="-285750">
              <a:buFont typeface="Arial" panose="020B0604020202020204" pitchFamily="34" charset="0"/>
              <a:buChar char="•"/>
            </a:pPr>
            <a:r>
              <a:rPr lang="en-AU" dirty="0"/>
              <a:t>Based on road and traffic attributes</a:t>
            </a:r>
          </a:p>
          <a:p>
            <a:pPr marL="285750" indent="-285750">
              <a:buFont typeface="Arial" panose="020B0604020202020204" pitchFamily="34" charset="0"/>
              <a:buChar char="•"/>
            </a:pPr>
            <a:r>
              <a:rPr lang="en-AU" dirty="0"/>
              <a:t>Independent of statistical variation</a:t>
            </a:r>
          </a:p>
          <a:p>
            <a:pPr marL="285750" indent="-285750">
              <a:buFont typeface="Arial" panose="020B0604020202020204" pitchFamily="34" charset="0"/>
              <a:buChar char="•"/>
            </a:pPr>
            <a:r>
              <a:rPr lang="en-AU" dirty="0"/>
              <a:t>Applicable to new and existing roads</a:t>
            </a:r>
          </a:p>
          <a:p>
            <a:pPr marL="285750" indent="-285750">
              <a:buFont typeface="Arial" panose="020B0604020202020204" pitchFamily="34" charset="0"/>
              <a:buChar char="•"/>
            </a:pPr>
            <a:endParaRPr lang="en-AU" dirty="0"/>
          </a:p>
        </p:txBody>
      </p:sp>
      <p:sp>
        <p:nvSpPr>
          <p:cNvPr id="7" name="Arrow: Chevron 6">
            <a:extLst>
              <a:ext uri="{FF2B5EF4-FFF2-40B4-BE49-F238E27FC236}">
                <a16:creationId xmlns:a16="http://schemas.microsoft.com/office/drawing/2014/main" id="{F383135E-E3EA-4B70-888B-258D0B9DCAC5}"/>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6_SLIDE_05_PARA_A">
            <a:hlinkClick r:id="" action="ppaction://media"/>
            <a:extLst>
              <a:ext uri="{FF2B5EF4-FFF2-40B4-BE49-F238E27FC236}">
                <a16:creationId xmlns:a16="http://schemas.microsoft.com/office/drawing/2014/main" id="{89FE6671-21ED-4742-8F39-7250E07BA4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66263" y="0"/>
            <a:ext cx="609600" cy="609600"/>
          </a:xfrm>
          <a:prstGeom prst="rect">
            <a:avLst/>
          </a:prstGeom>
        </p:spPr>
      </p:pic>
      <p:pic>
        <p:nvPicPr>
          <p:cNvPr id="6" name="TAC_MOD3_SNIP6_SLIDE_05_PARA_B">
            <a:hlinkClick r:id="" action="ppaction://media"/>
            <a:extLst>
              <a:ext uri="{FF2B5EF4-FFF2-40B4-BE49-F238E27FC236}">
                <a16:creationId xmlns:a16="http://schemas.microsoft.com/office/drawing/2014/main" id="{B00C4FF5-D311-4B81-ABFE-1493F22BED5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66263" y="773472"/>
            <a:ext cx="609600" cy="609600"/>
          </a:xfrm>
          <a:prstGeom prst="rect">
            <a:avLst/>
          </a:prstGeom>
        </p:spPr>
      </p:pic>
      <p:pic>
        <p:nvPicPr>
          <p:cNvPr id="8" name="TAC_MOD3_SNIP6_SLIDE_05_PARA_C">
            <a:hlinkClick r:id="" action="ppaction://media"/>
            <a:extLst>
              <a:ext uri="{FF2B5EF4-FFF2-40B4-BE49-F238E27FC236}">
                <a16:creationId xmlns:a16="http://schemas.microsoft.com/office/drawing/2014/main" id="{A5506FEE-E0B5-42B6-97A9-F170CAD38A3B}"/>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466263" y="1549593"/>
            <a:ext cx="609600" cy="609600"/>
          </a:xfrm>
          <a:prstGeom prst="rect">
            <a:avLst/>
          </a:prstGeom>
        </p:spPr>
      </p:pic>
    </p:spTree>
    <p:extLst>
      <p:ext uri="{BB962C8B-B14F-4D97-AF65-F5344CB8AC3E}">
        <p14:creationId xmlns:p14="http://schemas.microsoft.com/office/powerpoint/2010/main" val="236945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 presetClass="mediacall" presetSubtype="0" fill="hold" nodeType="withEffect">
                                  <p:stCondLst>
                                    <p:cond delay="1000"/>
                                  </p:stCondLst>
                                  <p:childTnLst>
                                    <p:cmd type="call" cmd="playFrom(0.0)">
                                      <p:cBhvr>
                                        <p:cTn id="12" dur="27622" fill="hold"/>
                                        <p:tgtEl>
                                          <p:spTgt spid="2"/>
                                        </p:tgtEl>
                                      </p:cBhvr>
                                    </p:cmd>
                                  </p:childTnLst>
                                </p:cTn>
                              </p:par>
                            </p:childTnLst>
                          </p:cTn>
                        </p:par>
                        <p:par>
                          <p:cTn id="13" fill="hold">
                            <p:stCondLst>
                              <p:cond delay="28622"/>
                            </p:stCondLst>
                            <p:childTnLst>
                              <p:par>
                                <p:cTn id="14" presetID="3" presetClass="mediacall" presetSubtype="0" fill="hold" nodeType="afterEffect">
                                  <p:stCondLst>
                                    <p:cond delay="500"/>
                                  </p:stCondLst>
                                  <p:childTnLst>
                                    <p:cmd type="call" cmd="stop">
                                      <p:cBhvr>
                                        <p:cTn id="15" dur="1" fill="hold"/>
                                        <p:tgtEl>
                                          <p:spTgt spid="2"/>
                                        </p:tgtEl>
                                      </p:cBhvr>
                                    </p:cmd>
                                  </p:childTnLst>
                                </p:cTn>
                              </p:par>
                              <p:par>
                                <p:cTn id="16" presetID="10" presetClass="entr" presetSubtype="0" fill="hold" grpId="0"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Effect transition="in" filter="fade">
                                      <p:cBhvr>
                                        <p:cTn id="23" dur="500"/>
                                        <p:tgtEl>
                                          <p:spTgt spid="12">
                                            <p:txEl>
                                              <p:pRg st="2" end="2"/>
                                            </p:txEl>
                                          </p:spTgt>
                                        </p:tgtEl>
                                      </p:cBhvr>
                                    </p:animEffect>
                                  </p:childTnLst>
                                </p:cTn>
                              </p:par>
                              <p:par>
                                <p:cTn id="24" presetID="10" presetClass="exit" presetSubtype="0" fill="hold" grpId="1"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ntr" presetSubtype="0" fill="hold" nodeType="withEffect">
                                  <p:stCondLst>
                                    <p:cond delay="50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fade">
                                      <p:cBhvr>
                                        <p:cTn id="29" dur="500"/>
                                        <p:tgtEl>
                                          <p:spTgt spid="12">
                                            <p:txEl>
                                              <p:pRg st="3" end="3"/>
                                            </p:txEl>
                                          </p:spTgt>
                                        </p:tgtEl>
                                      </p:cBhvr>
                                    </p:animEffect>
                                  </p:childTnLst>
                                </p:cTn>
                              </p:par>
                              <p:par>
                                <p:cTn id="30" presetID="10" presetClass="entr" presetSubtype="0" fill="hold" nodeType="withEffect">
                                  <p:stCondLst>
                                    <p:cond delay="100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fade">
                                      <p:cBhvr>
                                        <p:cTn id="32" dur="500"/>
                                        <p:tgtEl>
                                          <p:spTgt spid="12">
                                            <p:txEl>
                                              <p:pRg st="4" end="4"/>
                                            </p:txEl>
                                          </p:spTgt>
                                        </p:tgtEl>
                                      </p:cBhvr>
                                    </p:animEffect>
                                  </p:childTnLst>
                                </p:cTn>
                              </p:par>
                              <p:par>
                                <p:cTn id="33" presetID="1" presetClass="mediacall" presetSubtype="0" fill="hold" nodeType="withEffect">
                                  <p:stCondLst>
                                    <p:cond delay="1000"/>
                                  </p:stCondLst>
                                  <p:childTnLst>
                                    <p:cmd type="call" cmd="playFrom(0.0)">
                                      <p:cBhvr>
                                        <p:cTn id="34" dur="17971" fill="hold"/>
                                        <p:tgtEl>
                                          <p:spTgt spid="6"/>
                                        </p:tgtEl>
                                      </p:cBhvr>
                                    </p:cmd>
                                  </p:childTnLst>
                                </p:cTn>
                              </p:par>
                            </p:childTnLst>
                          </p:cTn>
                        </p:par>
                        <p:par>
                          <p:cTn id="35" fill="hold">
                            <p:stCondLst>
                              <p:cond delay="18971"/>
                            </p:stCondLst>
                            <p:childTnLst>
                              <p:par>
                                <p:cTn id="36" presetID="3" presetClass="mediacall" presetSubtype="0" fill="hold" nodeType="afterEffect">
                                  <p:stCondLst>
                                    <p:cond delay="500"/>
                                  </p:stCondLst>
                                  <p:childTnLst>
                                    <p:cmd type="call" cmd="stop">
                                      <p:cBhvr>
                                        <p:cTn id="37" dur="1" fill="hold"/>
                                        <p:tgtEl>
                                          <p:spTgt spid="6"/>
                                        </p:tgtEl>
                                      </p:cBhvr>
                                    </p:cmd>
                                  </p:childTnLst>
                                </p:cTn>
                              </p:par>
                              <p:par>
                                <p:cTn id="38" presetID="10" presetClass="entr" presetSubtype="0" fill="hold" grpId="2" nodeType="withEffect">
                                  <p:stCondLst>
                                    <p:cond delay="50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fade">
                                      <p:cBhvr>
                                        <p:cTn id="45" dur="500"/>
                                        <p:tgtEl>
                                          <p:spTgt spid="13">
                                            <p:txEl>
                                              <p:pRg st="2" end="2"/>
                                            </p:txEl>
                                          </p:spTgt>
                                        </p:tgtEl>
                                      </p:cBhvr>
                                    </p:animEffect>
                                  </p:childTnLst>
                                </p:cTn>
                              </p:par>
                              <p:par>
                                <p:cTn id="46" presetID="10" presetClass="exit" presetSubtype="0" fill="hold" grpId="3"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ntr" presetSubtype="0" fill="hold" nodeType="withEffect">
                                  <p:stCondLst>
                                    <p:cond delay="500"/>
                                  </p:stCondLst>
                                  <p:childTnLst>
                                    <p:set>
                                      <p:cBhvr>
                                        <p:cTn id="50" dur="1" fill="hold">
                                          <p:stCondLst>
                                            <p:cond delay="0"/>
                                          </p:stCondLst>
                                        </p:cTn>
                                        <p:tgtEl>
                                          <p:spTgt spid="13">
                                            <p:txEl>
                                              <p:pRg st="3" end="3"/>
                                            </p:txEl>
                                          </p:spTgt>
                                        </p:tgtEl>
                                        <p:attrNameLst>
                                          <p:attrName>style.visibility</p:attrName>
                                        </p:attrNameLst>
                                      </p:cBhvr>
                                      <p:to>
                                        <p:strVal val="visible"/>
                                      </p:to>
                                    </p:set>
                                    <p:animEffect transition="in" filter="fade">
                                      <p:cBhvr>
                                        <p:cTn id="51" dur="500"/>
                                        <p:tgtEl>
                                          <p:spTgt spid="13">
                                            <p:txEl>
                                              <p:pRg st="3" end="3"/>
                                            </p:txEl>
                                          </p:spTgt>
                                        </p:tgtEl>
                                      </p:cBhvr>
                                    </p:animEffect>
                                  </p:childTnLst>
                                </p:cTn>
                              </p:par>
                              <p:par>
                                <p:cTn id="52" presetID="10" presetClass="entr" presetSubtype="0" fill="hold" nodeType="withEffect">
                                  <p:stCondLst>
                                    <p:cond delay="1000"/>
                                  </p:stCondLst>
                                  <p:childTnLst>
                                    <p:set>
                                      <p:cBhvr>
                                        <p:cTn id="53" dur="1" fill="hold">
                                          <p:stCondLst>
                                            <p:cond delay="0"/>
                                          </p:stCondLst>
                                        </p:cTn>
                                        <p:tgtEl>
                                          <p:spTgt spid="13">
                                            <p:txEl>
                                              <p:pRg st="4" end="4"/>
                                            </p:txEl>
                                          </p:spTgt>
                                        </p:tgtEl>
                                        <p:attrNameLst>
                                          <p:attrName>style.visibility</p:attrName>
                                        </p:attrNameLst>
                                      </p:cBhvr>
                                      <p:to>
                                        <p:strVal val="visible"/>
                                      </p:to>
                                    </p:set>
                                    <p:animEffect transition="in" filter="fade">
                                      <p:cBhvr>
                                        <p:cTn id="54" dur="500"/>
                                        <p:tgtEl>
                                          <p:spTgt spid="13">
                                            <p:txEl>
                                              <p:pRg st="4" end="4"/>
                                            </p:txEl>
                                          </p:spTgt>
                                        </p:tgtEl>
                                      </p:cBhvr>
                                    </p:animEffect>
                                  </p:childTnLst>
                                </p:cTn>
                              </p:par>
                              <p:par>
                                <p:cTn id="55" presetID="1" presetClass="mediacall" presetSubtype="0" fill="hold" nodeType="withEffect">
                                  <p:stCondLst>
                                    <p:cond delay="1000"/>
                                  </p:stCondLst>
                                  <p:childTnLst>
                                    <p:cmd type="call" cmd="playFrom(0.0)">
                                      <p:cBhvr>
                                        <p:cTn id="56" dur="23422" fill="hold"/>
                                        <p:tgtEl>
                                          <p:spTgt spid="8"/>
                                        </p:tgtEl>
                                      </p:cBhvr>
                                    </p:cmd>
                                  </p:childTnLst>
                                </p:cTn>
                              </p:par>
                            </p:childTnLst>
                          </p:cTn>
                        </p:par>
                        <p:par>
                          <p:cTn id="57" fill="hold">
                            <p:stCondLst>
                              <p:cond delay="24422"/>
                            </p:stCondLst>
                            <p:childTnLst>
                              <p:par>
                                <p:cTn id="58" presetID="3" presetClass="mediacall" presetSubtype="0" fill="hold" nodeType="afterEffect">
                                  <p:stCondLst>
                                    <p:cond delay="500"/>
                                  </p:stCondLst>
                                  <p:childTnLst>
                                    <p:cmd type="call" cmd="stop">
                                      <p:cBhvr>
                                        <p:cTn id="59" dur="1" fill="hold"/>
                                        <p:tgtEl>
                                          <p:spTgt spid="8"/>
                                        </p:tgtEl>
                                      </p:cBhvr>
                                    </p:cmd>
                                  </p:childTnLst>
                                </p:cTn>
                              </p:par>
                              <p:par>
                                <p:cTn id="60" presetID="10" presetClass="entr" presetSubtype="0" fill="hold" grpId="4" nodeType="withEffect">
                                  <p:stCondLst>
                                    <p:cond delay="50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2"/>
                </p:tgtEl>
              </p:cMediaNode>
            </p:audio>
            <p:audio>
              <p:cMediaNode vol="80000">
                <p:cTn id="64" fill="hold" display="0">
                  <p:stCondLst>
                    <p:cond delay="indefinite"/>
                  </p:stCondLst>
                  <p:endCondLst>
                    <p:cond evt="onStopAudio" delay="0">
                      <p:tgtEl>
                        <p:sldTgt/>
                      </p:tgtEl>
                    </p:cond>
                  </p:endCondLst>
                </p:cTn>
                <p:tgtEl>
                  <p:spTgt spid="6"/>
                </p:tgtEl>
              </p:cMediaNode>
            </p:audio>
            <p:audio>
              <p:cMediaNode vol="80000">
                <p:cTn id="65" fill="hold" display="0">
                  <p:stCondLst>
                    <p:cond delay="indefinite"/>
                  </p:stCondLst>
                  <p:endCondLst>
                    <p:cond evt="onStopAudio" delay="0">
                      <p:tgtEl>
                        <p:sldTgt/>
                      </p:tgtEl>
                    </p:cond>
                  </p:endCondLst>
                </p:cTn>
                <p:tgtEl>
                  <p:spTgt spid="8"/>
                </p:tgtEl>
              </p:cMediaNode>
            </p:audio>
          </p:childTnLst>
        </p:cTn>
      </p:par>
    </p:tnLst>
    <p:bldLst>
      <p:bldP spid="7" grpId="0" animBg="1"/>
      <p:bldP spid="7" grpId="1" animBg="1"/>
      <p:bldP spid="7" grpId="2" animBg="1"/>
      <p:bldP spid="7" grpId="3" animBg="1"/>
      <p:bldP spid="7"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1EECBB-0832-490B-AD7D-46150F5A4D44}"/>
              </a:ext>
            </a:extLst>
          </p:cNvPr>
          <p:cNvSpPr>
            <a:spLocks noGrp="1"/>
          </p:cNvSpPr>
          <p:nvPr>
            <p:ph type="title"/>
          </p:nvPr>
        </p:nvSpPr>
        <p:spPr/>
        <p:txBody>
          <a:bodyPr/>
          <a:lstStyle/>
          <a:p>
            <a:r>
              <a:rPr lang="en-AU" dirty="0"/>
              <a:t>Reactive tools</a:t>
            </a:r>
          </a:p>
        </p:txBody>
      </p:sp>
      <p:sp>
        <p:nvSpPr>
          <p:cNvPr id="4" name="Footer Placeholder 3">
            <a:extLst>
              <a:ext uri="{FF2B5EF4-FFF2-40B4-BE49-F238E27FC236}">
                <a16:creationId xmlns:a16="http://schemas.microsoft.com/office/drawing/2014/main" id="{060F5386-6B0F-473A-85AD-B1AF6EDBA03B}"/>
              </a:ext>
            </a:extLst>
          </p:cNvPr>
          <p:cNvSpPr>
            <a:spLocks noGrp="1"/>
          </p:cNvSpPr>
          <p:nvPr>
            <p:ph type="ftr" sz="quarter" idx="10"/>
          </p:nvPr>
        </p:nvSpPr>
        <p:spPr/>
        <p:txBody>
          <a:bodyPr/>
          <a:lstStyle/>
          <a:p>
            <a:r>
              <a:rPr lang="en-US"/>
              <a:t>Module 3, Snippet 6</a:t>
            </a:r>
            <a:endParaRPr lang="en-US" dirty="0"/>
          </a:p>
        </p:txBody>
      </p:sp>
      <p:sp>
        <p:nvSpPr>
          <p:cNvPr id="8" name="Picture Placeholder 7">
            <a:extLst>
              <a:ext uri="{FF2B5EF4-FFF2-40B4-BE49-F238E27FC236}">
                <a16:creationId xmlns:a16="http://schemas.microsoft.com/office/drawing/2014/main" id="{410726BB-AAB0-441A-8875-64AD23D0BFCC}"/>
              </a:ext>
            </a:extLst>
          </p:cNvPr>
          <p:cNvSpPr>
            <a:spLocks noGrp="1"/>
          </p:cNvSpPr>
          <p:nvPr>
            <p:ph type="pic" sz="quarter" idx="14"/>
          </p:nvPr>
        </p:nvSpPr>
        <p:spPr>
          <a:ln>
            <a:noFill/>
          </a:ln>
        </p:spPr>
      </p:sp>
      <p:sp>
        <p:nvSpPr>
          <p:cNvPr id="5" name="Slide Number Placeholder 4">
            <a:extLst>
              <a:ext uri="{FF2B5EF4-FFF2-40B4-BE49-F238E27FC236}">
                <a16:creationId xmlns:a16="http://schemas.microsoft.com/office/drawing/2014/main" id="{69A5BDDA-4E8F-4EC0-8508-E609ABFF90BC}"/>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10" name="Freeform: Shape 9">
            <a:extLst>
              <a:ext uri="{FF2B5EF4-FFF2-40B4-BE49-F238E27FC236}">
                <a16:creationId xmlns:a16="http://schemas.microsoft.com/office/drawing/2014/main" id="{657282D0-03CF-4CAA-9BC4-541981997144}"/>
              </a:ext>
            </a:extLst>
          </p:cNvPr>
          <p:cNvSpPr/>
          <p:nvPr/>
        </p:nvSpPr>
        <p:spPr>
          <a:xfrm>
            <a:off x="642257" y="2982686"/>
            <a:ext cx="7881257" cy="1850571"/>
          </a:xfrm>
          <a:custGeom>
            <a:avLst/>
            <a:gdLst>
              <a:gd name="connsiteX0" fmla="*/ 0 w 7881257"/>
              <a:gd name="connsiteY0" fmla="*/ 0 h 1850571"/>
              <a:gd name="connsiteX1" fmla="*/ 2198914 w 7881257"/>
              <a:gd name="connsiteY1" fmla="*/ 228600 h 1850571"/>
              <a:gd name="connsiteX2" fmla="*/ 4615543 w 7881257"/>
              <a:gd name="connsiteY2" fmla="*/ 1273628 h 1850571"/>
              <a:gd name="connsiteX3" fmla="*/ 7881257 w 7881257"/>
              <a:gd name="connsiteY3" fmla="*/ 1850571 h 1850571"/>
            </a:gdLst>
            <a:ahLst/>
            <a:cxnLst>
              <a:cxn ang="0">
                <a:pos x="connsiteX0" y="connsiteY0"/>
              </a:cxn>
              <a:cxn ang="0">
                <a:pos x="connsiteX1" y="connsiteY1"/>
              </a:cxn>
              <a:cxn ang="0">
                <a:pos x="connsiteX2" y="connsiteY2"/>
              </a:cxn>
              <a:cxn ang="0">
                <a:pos x="connsiteX3" y="connsiteY3"/>
              </a:cxn>
            </a:cxnLst>
            <a:rect l="l" t="t" r="r" b="b"/>
            <a:pathLst>
              <a:path w="7881257" h="1850571">
                <a:moveTo>
                  <a:pt x="0" y="0"/>
                </a:moveTo>
                <a:cubicBezTo>
                  <a:pt x="714828" y="8164"/>
                  <a:pt x="1429657" y="16329"/>
                  <a:pt x="2198914" y="228600"/>
                </a:cubicBezTo>
                <a:cubicBezTo>
                  <a:pt x="2968171" y="440871"/>
                  <a:pt x="3668486" y="1003300"/>
                  <a:pt x="4615543" y="1273628"/>
                </a:cubicBezTo>
                <a:cubicBezTo>
                  <a:pt x="5562600" y="1543956"/>
                  <a:pt x="6721928" y="1697263"/>
                  <a:pt x="7881257" y="1850571"/>
                </a:cubicBezTo>
              </a:path>
            </a:pathLst>
          </a:custGeom>
          <a:no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Shape 10">
            <a:extLst>
              <a:ext uri="{FF2B5EF4-FFF2-40B4-BE49-F238E27FC236}">
                <a16:creationId xmlns:a16="http://schemas.microsoft.com/office/drawing/2014/main" id="{0A1DC38B-E21F-400E-AD97-3AFF980BC117}"/>
              </a:ext>
            </a:extLst>
          </p:cNvPr>
          <p:cNvSpPr/>
          <p:nvPr/>
        </p:nvSpPr>
        <p:spPr>
          <a:xfrm>
            <a:off x="3657600" y="1807029"/>
            <a:ext cx="807510" cy="1741714"/>
          </a:xfrm>
          <a:custGeom>
            <a:avLst/>
            <a:gdLst>
              <a:gd name="connsiteX0" fmla="*/ 762000 w 807510"/>
              <a:gd name="connsiteY0" fmla="*/ 0 h 1741714"/>
              <a:gd name="connsiteX1" fmla="*/ 740229 w 807510"/>
              <a:gd name="connsiteY1" fmla="*/ 544285 h 1741714"/>
              <a:gd name="connsiteX2" fmla="*/ 119743 w 807510"/>
              <a:gd name="connsiteY2" fmla="*/ 631371 h 1741714"/>
              <a:gd name="connsiteX3" fmla="*/ 152400 w 807510"/>
              <a:gd name="connsiteY3" fmla="*/ 1186542 h 1741714"/>
              <a:gd name="connsiteX4" fmla="*/ 0 w 807510"/>
              <a:gd name="connsiteY4" fmla="*/ 1741714 h 1741714"/>
              <a:gd name="connsiteX5" fmla="*/ 0 w 807510"/>
              <a:gd name="connsiteY5" fmla="*/ 1741714 h 174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510" h="1741714">
                <a:moveTo>
                  <a:pt x="762000" y="0"/>
                </a:moveTo>
                <a:cubicBezTo>
                  <a:pt x="804636" y="219528"/>
                  <a:pt x="847272" y="439057"/>
                  <a:pt x="740229" y="544285"/>
                </a:cubicBezTo>
                <a:cubicBezTo>
                  <a:pt x="633186" y="649513"/>
                  <a:pt x="217715" y="524328"/>
                  <a:pt x="119743" y="631371"/>
                </a:cubicBezTo>
                <a:cubicBezTo>
                  <a:pt x="21771" y="738414"/>
                  <a:pt x="172357" y="1001485"/>
                  <a:pt x="152400" y="1186542"/>
                </a:cubicBezTo>
                <a:cubicBezTo>
                  <a:pt x="132443" y="1371599"/>
                  <a:pt x="0" y="1741714"/>
                  <a:pt x="0" y="1741714"/>
                </a:cubicBezTo>
                <a:lnTo>
                  <a:pt x="0" y="1741714"/>
                </a:ln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Shape 11">
            <a:extLst>
              <a:ext uri="{FF2B5EF4-FFF2-40B4-BE49-F238E27FC236}">
                <a16:creationId xmlns:a16="http://schemas.microsoft.com/office/drawing/2014/main" id="{264BE5AF-12D1-4C3E-AAD6-A0001AFE28E4}"/>
              </a:ext>
            </a:extLst>
          </p:cNvPr>
          <p:cNvSpPr/>
          <p:nvPr/>
        </p:nvSpPr>
        <p:spPr>
          <a:xfrm>
            <a:off x="4648200" y="4158343"/>
            <a:ext cx="348343" cy="1752600"/>
          </a:xfrm>
          <a:custGeom>
            <a:avLst/>
            <a:gdLst>
              <a:gd name="connsiteX0" fmla="*/ 348343 w 348343"/>
              <a:gd name="connsiteY0" fmla="*/ 0 h 1752600"/>
              <a:gd name="connsiteX1" fmla="*/ 163286 w 348343"/>
              <a:gd name="connsiteY1" fmla="*/ 489857 h 1752600"/>
              <a:gd name="connsiteX2" fmla="*/ 0 w 348343"/>
              <a:gd name="connsiteY2" fmla="*/ 1752600 h 1752600"/>
            </a:gdLst>
            <a:ahLst/>
            <a:cxnLst>
              <a:cxn ang="0">
                <a:pos x="connsiteX0" y="connsiteY0"/>
              </a:cxn>
              <a:cxn ang="0">
                <a:pos x="connsiteX1" y="connsiteY1"/>
              </a:cxn>
              <a:cxn ang="0">
                <a:pos x="connsiteX2" y="connsiteY2"/>
              </a:cxn>
            </a:cxnLst>
            <a:rect l="l" t="t" r="r" b="b"/>
            <a:pathLst>
              <a:path w="348343" h="1752600">
                <a:moveTo>
                  <a:pt x="348343" y="0"/>
                </a:moveTo>
                <a:cubicBezTo>
                  <a:pt x="284843" y="98878"/>
                  <a:pt x="221343" y="197757"/>
                  <a:pt x="163286" y="489857"/>
                </a:cubicBezTo>
                <a:cubicBezTo>
                  <a:pt x="105229" y="781957"/>
                  <a:pt x="52614" y="1267278"/>
                  <a:pt x="0" y="1752600"/>
                </a:cubicBezTo>
              </a:path>
            </a:pathLst>
          </a:custGeom>
          <a:no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Shape 12">
            <a:extLst>
              <a:ext uri="{FF2B5EF4-FFF2-40B4-BE49-F238E27FC236}">
                <a16:creationId xmlns:a16="http://schemas.microsoft.com/office/drawing/2014/main" id="{78714E44-CE56-4A70-8FB9-619DC0049A1B}"/>
              </a:ext>
            </a:extLst>
          </p:cNvPr>
          <p:cNvSpPr/>
          <p:nvPr/>
        </p:nvSpPr>
        <p:spPr>
          <a:xfrm>
            <a:off x="631371" y="5050522"/>
            <a:ext cx="4093029" cy="253000"/>
          </a:xfrm>
          <a:custGeom>
            <a:avLst/>
            <a:gdLst>
              <a:gd name="connsiteX0" fmla="*/ 4093029 w 4093029"/>
              <a:gd name="connsiteY0" fmla="*/ 218164 h 253000"/>
              <a:gd name="connsiteX1" fmla="*/ 2177143 w 4093029"/>
              <a:gd name="connsiteY1" fmla="*/ 449 h 253000"/>
              <a:gd name="connsiteX2" fmla="*/ 1306286 w 4093029"/>
              <a:gd name="connsiteY2" fmla="*/ 163735 h 253000"/>
              <a:gd name="connsiteX3" fmla="*/ 696686 w 4093029"/>
              <a:gd name="connsiteY3" fmla="*/ 250821 h 253000"/>
              <a:gd name="connsiteX4" fmla="*/ 0 w 4093029"/>
              <a:gd name="connsiteY4" fmla="*/ 218164 h 25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029" h="253000">
                <a:moveTo>
                  <a:pt x="4093029" y="218164"/>
                </a:moveTo>
                <a:cubicBezTo>
                  <a:pt x="3367314" y="113842"/>
                  <a:pt x="2641600" y="9520"/>
                  <a:pt x="2177143" y="449"/>
                </a:cubicBezTo>
                <a:cubicBezTo>
                  <a:pt x="1712686" y="-8622"/>
                  <a:pt x="1553029" y="122006"/>
                  <a:pt x="1306286" y="163735"/>
                </a:cubicBezTo>
                <a:cubicBezTo>
                  <a:pt x="1059543" y="205464"/>
                  <a:pt x="914400" y="241750"/>
                  <a:pt x="696686" y="250821"/>
                </a:cubicBezTo>
                <a:cubicBezTo>
                  <a:pt x="478972" y="259892"/>
                  <a:pt x="239486" y="239028"/>
                  <a:pt x="0" y="218164"/>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Shape 13">
            <a:extLst>
              <a:ext uri="{FF2B5EF4-FFF2-40B4-BE49-F238E27FC236}">
                <a16:creationId xmlns:a16="http://schemas.microsoft.com/office/drawing/2014/main" id="{D809A9EC-27F8-4106-9E21-EB7EE6DFB81E}"/>
              </a:ext>
            </a:extLst>
          </p:cNvPr>
          <p:cNvSpPr/>
          <p:nvPr/>
        </p:nvSpPr>
        <p:spPr>
          <a:xfrm>
            <a:off x="4408714" y="1611086"/>
            <a:ext cx="1545772" cy="1061197"/>
          </a:xfrm>
          <a:custGeom>
            <a:avLst/>
            <a:gdLst>
              <a:gd name="connsiteX0" fmla="*/ 0 w 1545772"/>
              <a:gd name="connsiteY0" fmla="*/ 740228 h 1061197"/>
              <a:gd name="connsiteX1" fmla="*/ 239486 w 1545772"/>
              <a:gd name="connsiteY1" fmla="*/ 979714 h 1061197"/>
              <a:gd name="connsiteX2" fmla="*/ 544286 w 1545772"/>
              <a:gd name="connsiteY2" fmla="*/ 783771 h 1061197"/>
              <a:gd name="connsiteX3" fmla="*/ 947057 w 1545772"/>
              <a:gd name="connsiteY3" fmla="*/ 729343 h 1061197"/>
              <a:gd name="connsiteX4" fmla="*/ 1077686 w 1545772"/>
              <a:gd name="connsiteY4" fmla="*/ 1055914 h 1061197"/>
              <a:gd name="connsiteX5" fmla="*/ 1404257 w 1545772"/>
              <a:gd name="connsiteY5" fmla="*/ 903514 h 1061197"/>
              <a:gd name="connsiteX6" fmla="*/ 1262743 w 1545772"/>
              <a:gd name="connsiteY6" fmla="*/ 544285 h 1061197"/>
              <a:gd name="connsiteX7" fmla="*/ 1415143 w 1545772"/>
              <a:gd name="connsiteY7" fmla="*/ 326571 h 1061197"/>
              <a:gd name="connsiteX8" fmla="*/ 1545772 w 1545772"/>
              <a:gd name="connsiteY8" fmla="*/ 0 h 10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772" h="1061197">
                <a:moveTo>
                  <a:pt x="0" y="740228"/>
                </a:moveTo>
                <a:cubicBezTo>
                  <a:pt x="74386" y="856342"/>
                  <a:pt x="148772" y="972457"/>
                  <a:pt x="239486" y="979714"/>
                </a:cubicBezTo>
                <a:cubicBezTo>
                  <a:pt x="330200" y="986971"/>
                  <a:pt x="426358" y="825500"/>
                  <a:pt x="544286" y="783771"/>
                </a:cubicBezTo>
                <a:cubicBezTo>
                  <a:pt x="662215" y="742043"/>
                  <a:pt x="858157" y="683986"/>
                  <a:pt x="947057" y="729343"/>
                </a:cubicBezTo>
                <a:cubicBezTo>
                  <a:pt x="1035957" y="774700"/>
                  <a:pt x="1001486" y="1026886"/>
                  <a:pt x="1077686" y="1055914"/>
                </a:cubicBezTo>
                <a:cubicBezTo>
                  <a:pt x="1153886" y="1084942"/>
                  <a:pt x="1373414" y="988786"/>
                  <a:pt x="1404257" y="903514"/>
                </a:cubicBezTo>
                <a:cubicBezTo>
                  <a:pt x="1435100" y="818242"/>
                  <a:pt x="1260929" y="640442"/>
                  <a:pt x="1262743" y="544285"/>
                </a:cubicBezTo>
                <a:cubicBezTo>
                  <a:pt x="1264557" y="448128"/>
                  <a:pt x="1367972" y="417285"/>
                  <a:pt x="1415143" y="326571"/>
                </a:cubicBezTo>
                <a:cubicBezTo>
                  <a:pt x="1462314" y="235857"/>
                  <a:pt x="1504043" y="117928"/>
                  <a:pt x="1545772" y="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Shape 14">
            <a:extLst>
              <a:ext uri="{FF2B5EF4-FFF2-40B4-BE49-F238E27FC236}">
                <a16:creationId xmlns:a16="http://schemas.microsoft.com/office/drawing/2014/main" id="{9AA45ED8-B4EA-4925-9DA8-38832FD1E90F}"/>
              </a:ext>
            </a:extLst>
          </p:cNvPr>
          <p:cNvSpPr/>
          <p:nvPr/>
        </p:nvSpPr>
        <p:spPr>
          <a:xfrm>
            <a:off x="7055673" y="2242457"/>
            <a:ext cx="1467841" cy="3690257"/>
          </a:xfrm>
          <a:custGeom>
            <a:avLst/>
            <a:gdLst>
              <a:gd name="connsiteX0" fmla="*/ 194213 w 1467841"/>
              <a:gd name="connsiteY0" fmla="*/ 3690257 h 3690257"/>
              <a:gd name="connsiteX1" fmla="*/ 52698 w 1467841"/>
              <a:gd name="connsiteY1" fmla="*/ 2895600 h 3690257"/>
              <a:gd name="connsiteX2" fmla="*/ 20041 w 1467841"/>
              <a:gd name="connsiteY2" fmla="*/ 2068286 h 3690257"/>
              <a:gd name="connsiteX3" fmla="*/ 346613 w 1467841"/>
              <a:gd name="connsiteY3" fmla="*/ 1273629 h 3690257"/>
              <a:gd name="connsiteX4" fmla="*/ 1054184 w 1467841"/>
              <a:gd name="connsiteY4" fmla="*/ 489857 h 3690257"/>
              <a:gd name="connsiteX5" fmla="*/ 1467841 w 1467841"/>
              <a:gd name="connsiteY5" fmla="*/ 0 h 369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841" h="3690257">
                <a:moveTo>
                  <a:pt x="194213" y="3690257"/>
                </a:moveTo>
                <a:cubicBezTo>
                  <a:pt x="137970" y="3428092"/>
                  <a:pt x="81727" y="3165928"/>
                  <a:pt x="52698" y="2895600"/>
                </a:cubicBezTo>
                <a:cubicBezTo>
                  <a:pt x="23669" y="2625272"/>
                  <a:pt x="-28945" y="2338615"/>
                  <a:pt x="20041" y="2068286"/>
                </a:cubicBezTo>
                <a:cubicBezTo>
                  <a:pt x="69027" y="1797957"/>
                  <a:pt x="174256" y="1536700"/>
                  <a:pt x="346613" y="1273629"/>
                </a:cubicBezTo>
                <a:cubicBezTo>
                  <a:pt x="518970" y="1010557"/>
                  <a:pt x="867313" y="702128"/>
                  <a:pt x="1054184" y="489857"/>
                </a:cubicBezTo>
                <a:cubicBezTo>
                  <a:pt x="1241055" y="277586"/>
                  <a:pt x="1354448" y="138793"/>
                  <a:pt x="1467841" y="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E1C134D6-12F3-433E-9C93-101D909D69A6}"/>
              </a:ext>
            </a:extLst>
          </p:cNvPr>
          <p:cNvSpPr/>
          <p:nvPr/>
        </p:nvSpPr>
        <p:spPr>
          <a:xfrm>
            <a:off x="3581400" y="3477445"/>
            <a:ext cx="180000" cy="180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1929B729-7495-481E-B55B-BD495B0544E2}"/>
              </a:ext>
            </a:extLst>
          </p:cNvPr>
          <p:cNvSpPr/>
          <p:nvPr/>
        </p:nvSpPr>
        <p:spPr>
          <a:xfrm>
            <a:off x="4833255" y="4027712"/>
            <a:ext cx="288000" cy="288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208FDC97-AC89-4F7B-9C53-E737AADB4D04}"/>
              </a:ext>
            </a:extLst>
          </p:cNvPr>
          <p:cNvSpPr/>
          <p:nvPr/>
        </p:nvSpPr>
        <p:spPr>
          <a:xfrm>
            <a:off x="6968587" y="4517571"/>
            <a:ext cx="180000" cy="180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4CB88687-0989-4064-BBD3-7CBEC229D419}"/>
              </a:ext>
            </a:extLst>
          </p:cNvPr>
          <p:cNvSpPr/>
          <p:nvPr/>
        </p:nvSpPr>
        <p:spPr>
          <a:xfrm>
            <a:off x="2589935" y="3094271"/>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99C66068-CC2A-4A96-8DEC-44F18013B0B6}"/>
              </a:ext>
            </a:extLst>
          </p:cNvPr>
          <p:cNvSpPr/>
          <p:nvPr/>
        </p:nvSpPr>
        <p:spPr>
          <a:xfrm>
            <a:off x="7752854" y="4658073"/>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2A513DE0-7654-4177-80A5-5961500CDBCB}"/>
              </a:ext>
            </a:extLst>
          </p:cNvPr>
          <p:cNvSpPr/>
          <p:nvPr/>
        </p:nvSpPr>
        <p:spPr>
          <a:xfrm>
            <a:off x="7202159" y="3642515"/>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4CFE8E5E-7E4E-4C14-8EA8-E86F0B8BDA56}"/>
              </a:ext>
            </a:extLst>
          </p:cNvPr>
          <p:cNvSpPr/>
          <p:nvPr/>
        </p:nvSpPr>
        <p:spPr>
          <a:xfrm>
            <a:off x="7405836" y="3357000"/>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9E5AE304-F846-420E-B0B7-3F47A0A75B75}"/>
              </a:ext>
            </a:extLst>
          </p:cNvPr>
          <p:cNvSpPr/>
          <p:nvPr/>
        </p:nvSpPr>
        <p:spPr>
          <a:xfrm>
            <a:off x="2479339" y="4987961"/>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11C6F20C-EF20-4764-A690-CC7DA17CF108}"/>
              </a:ext>
            </a:extLst>
          </p:cNvPr>
          <p:cNvSpPr/>
          <p:nvPr/>
        </p:nvSpPr>
        <p:spPr>
          <a:xfrm>
            <a:off x="4628914" y="5458226"/>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4B8B0B05-217A-4D0D-A001-E0FA028E6BC5}"/>
              </a:ext>
            </a:extLst>
          </p:cNvPr>
          <p:cNvSpPr/>
          <p:nvPr/>
        </p:nvSpPr>
        <p:spPr>
          <a:xfrm>
            <a:off x="3687339" y="2528283"/>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A15F6CA7-AECD-4294-975A-9A7DF2467B6C}"/>
              </a:ext>
            </a:extLst>
          </p:cNvPr>
          <p:cNvSpPr/>
          <p:nvPr/>
        </p:nvSpPr>
        <p:spPr>
          <a:xfrm>
            <a:off x="3748453" y="2330728"/>
            <a:ext cx="180000" cy="180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3A86E438-745F-48F0-BA3A-5755E6BEDD00}"/>
              </a:ext>
            </a:extLst>
          </p:cNvPr>
          <p:cNvSpPr/>
          <p:nvPr/>
        </p:nvSpPr>
        <p:spPr>
          <a:xfrm>
            <a:off x="4408714" y="2069684"/>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88A0BDA0-2870-480A-91DA-89D42C4FE5ED}"/>
              </a:ext>
            </a:extLst>
          </p:cNvPr>
          <p:cNvSpPr/>
          <p:nvPr/>
        </p:nvSpPr>
        <p:spPr>
          <a:xfrm>
            <a:off x="5272236" y="2255403"/>
            <a:ext cx="216000" cy="216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077C55FD-4BD1-4182-86B1-ED02E7EC7258}"/>
              </a:ext>
            </a:extLst>
          </p:cNvPr>
          <p:cNvSpPr/>
          <p:nvPr/>
        </p:nvSpPr>
        <p:spPr>
          <a:xfrm>
            <a:off x="5359123" y="2436036"/>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C41454E6-F62F-4DB0-BFDF-15ED93448C9D}"/>
              </a:ext>
            </a:extLst>
          </p:cNvPr>
          <p:cNvSpPr/>
          <p:nvPr/>
        </p:nvSpPr>
        <p:spPr>
          <a:xfrm>
            <a:off x="5746469" y="2414264"/>
            <a:ext cx="180000" cy="180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81B07520-C6A4-4D70-8C9D-A79CEEC0C1BD}"/>
              </a:ext>
            </a:extLst>
          </p:cNvPr>
          <p:cNvSpPr/>
          <p:nvPr/>
        </p:nvSpPr>
        <p:spPr>
          <a:xfrm>
            <a:off x="5742568" y="1883229"/>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Oval 40">
            <a:extLst>
              <a:ext uri="{FF2B5EF4-FFF2-40B4-BE49-F238E27FC236}">
                <a16:creationId xmlns:a16="http://schemas.microsoft.com/office/drawing/2014/main" id="{3077131D-A6BE-4C90-B8BA-E768013CC215}"/>
              </a:ext>
            </a:extLst>
          </p:cNvPr>
          <p:cNvSpPr/>
          <p:nvPr/>
        </p:nvSpPr>
        <p:spPr>
          <a:xfrm>
            <a:off x="4783800" y="1709055"/>
            <a:ext cx="1619070" cy="1251857"/>
          </a:xfrm>
          <a:prstGeom prst="ellipse">
            <a:avLst/>
          </a:pr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Oval 42">
            <a:extLst>
              <a:ext uri="{FF2B5EF4-FFF2-40B4-BE49-F238E27FC236}">
                <a16:creationId xmlns:a16="http://schemas.microsoft.com/office/drawing/2014/main" id="{19952FA6-5AE2-49FC-9BDB-E9C08A728EE5}"/>
              </a:ext>
            </a:extLst>
          </p:cNvPr>
          <p:cNvSpPr/>
          <p:nvPr/>
        </p:nvSpPr>
        <p:spPr>
          <a:xfrm>
            <a:off x="4522293" y="3699009"/>
            <a:ext cx="913228" cy="916526"/>
          </a:xfrm>
          <a:prstGeom prst="ellipse">
            <a:avLst/>
          </a:pr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Arrow: Chevron 33">
            <a:extLst>
              <a:ext uri="{FF2B5EF4-FFF2-40B4-BE49-F238E27FC236}">
                <a16:creationId xmlns:a16="http://schemas.microsoft.com/office/drawing/2014/main" id="{B56C1FA2-6BDA-4042-B5FF-BAD2E06B846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6_SLIDE_06_PARA_A">
            <a:hlinkClick r:id="" action="ppaction://media"/>
            <a:extLst>
              <a:ext uri="{FF2B5EF4-FFF2-40B4-BE49-F238E27FC236}">
                <a16:creationId xmlns:a16="http://schemas.microsoft.com/office/drawing/2014/main" id="{2E61C36B-02A4-4D2E-A7D5-CFF879E04B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1431" y="0"/>
            <a:ext cx="609600" cy="609600"/>
          </a:xfrm>
          <a:prstGeom prst="rect">
            <a:avLst/>
          </a:prstGeom>
        </p:spPr>
      </p:pic>
    </p:spTree>
    <p:extLst>
      <p:ext uri="{BB962C8B-B14F-4D97-AF65-F5344CB8AC3E}">
        <p14:creationId xmlns:p14="http://schemas.microsoft.com/office/powerpoint/2010/main" val="250215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1" nodeType="withEffect">
                                  <p:stCondLst>
                                    <p:cond delay="75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1" nodeType="withEffect">
                                  <p:stCondLst>
                                    <p:cond delay="15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1" nodeType="withEffect">
                                  <p:stCondLst>
                                    <p:cond delay="225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1" nodeType="withEffect">
                                  <p:stCondLst>
                                    <p:cond delay="3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1" nodeType="withEffect">
                                  <p:stCondLst>
                                    <p:cond delay="375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1" nodeType="withEffect">
                                  <p:stCondLst>
                                    <p:cond delay="45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1" nodeType="withEffect">
                                  <p:stCondLst>
                                    <p:cond delay="525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1" nodeType="withEffect">
                                  <p:stCondLst>
                                    <p:cond delay="60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675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1" nodeType="withEffect">
                                  <p:stCondLst>
                                    <p:cond delay="750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1" nodeType="withEffect">
                                  <p:stCondLst>
                                    <p:cond delay="825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1" nodeType="withEffect">
                                  <p:stCondLst>
                                    <p:cond delay="900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1" nodeType="withEffect">
                                  <p:stCondLst>
                                    <p:cond delay="975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1" nodeType="withEffect">
                                  <p:stCondLst>
                                    <p:cond delay="10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1" nodeType="withEffect">
                                  <p:stCondLst>
                                    <p:cond delay="1125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1200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par>
                                <p:cTn id="56" presetID="10" presetClass="entr" presetSubtype="0" fill="hold" grpId="0" nodeType="withEffect">
                                  <p:stCondLst>
                                    <p:cond delay="1275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 presetClass="mediacall" presetSubtype="0" fill="hold" nodeType="withEffect">
                                  <p:stCondLst>
                                    <p:cond delay="1000"/>
                                  </p:stCondLst>
                                  <p:childTnLst>
                                    <p:cmd type="call" cmd="playFrom(0.0)">
                                      <p:cBhvr>
                                        <p:cTn id="60" dur="46610" fill="hold"/>
                                        <p:tgtEl>
                                          <p:spTgt spid="2"/>
                                        </p:tgtEl>
                                      </p:cBhvr>
                                    </p:cmd>
                                  </p:childTnLst>
                                </p:cTn>
                              </p:par>
                            </p:childTnLst>
                          </p:cTn>
                        </p:par>
                        <p:par>
                          <p:cTn id="61" fill="hold">
                            <p:stCondLst>
                              <p:cond delay="47610"/>
                            </p:stCondLst>
                            <p:childTnLst>
                              <p:par>
                                <p:cTn id="62" presetID="3" presetClass="mediacall" presetSubtype="0" fill="hold" nodeType="afterEffect">
                                  <p:stCondLst>
                                    <p:cond delay="500"/>
                                  </p:stCondLst>
                                  <p:childTnLst>
                                    <p:cmd type="call" cmd="stop">
                                      <p:cBhvr>
                                        <p:cTn id="63" dur="1" fill="hold"/>
                                        <p:tgtEl>
                                          <p:spTgt spid="2"/>
                                        </p:tgtEl>
                                      </p:cBhvr>
                                    </p:cmd>
                                  </p:childTnLst>
                                </p:cTn>
                              </p:par>
                              <p:par>
                                <p:cTn id="64" presetID="10" presetClass="entr" presetSubtype="0" fill="hold" grpId="0" nodeType="withEffect">
                                  <p:stCondLst>
                                    <p:cond delay="50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2"/>
                </p:tgtEl>
              </p:cMediaNode>
            </p:audio>
          </p:childTnLst>
        </p:cTn>
      </p:par>
    </p:tnLst>
    <p:bldLst>
      <p:bldP spid="16" grpId="1" animBg="1"/>
      <p:bldP spid="17" grpId="0" animBg="1"/>
      <p:bldP spid="18" grpId="1" animBg="1"/>
      <p:bldP spid="19" grpId="1" animBg="1"/>
      <p:bldP spid="21" grpId="1" animBg="1"/>
      <p:bldP spid="22" grpId="1" animBg="1"/>
      <p:bldP spid="23" grpId="1" animBg="1"/>
      <p:bldP spid="24" grpId="1" animBg="1"/>
      <p:bldP spid="25" grpId="1" animBg="1"/>
      <p:bldP spid="26" grpId="1" animBg="1"/>
      <p:bldP spid="27" grpId="1" animBg="1"/>
      <p:bldP spid="29" grpId="1" animBg="1"/>
      <p:bldP spid="30" grpId="1" animBg="1"/>
      <p:bldP spid="31" grpId="1" animBg="1"/>
      <p:bldP spid="32" grpId="1" animBg="1"/>
      <p:bldP spid="33" grpId="1" animBg="1"/>
      <p:bldP spid="41" grpId="0" animBg="1"/>
      <p:bldP spid="4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10726BB-AAB0-441A-8875-64AD23D0BFCC}"/>
              </a:ext>
            </a:extLst>
          </p:cNvPr>
          <p:cNvSpPr>
            <a:spLocks noGrp="1"/>
          </p:cNvSpPr>
          <p:nvPr>
            <p:ph type="pic" sz="quarter" idx="14"/>
          </p:nvPr>
        </p:nvSpPr>
        <p:spPr>
          <a:ln>
            <a:noFill/>
          </a:ln>
        </p:spPr>
      </p:sp>
      <p:sp>
        <p:nvSpPr>
          <p:cNvPr id="7" name="Title 6">
            <a:extLst>
              <a:ext uri="{FF2B5EF4-FFF2-40B4-BE49-F238E27FC236}">
                <a16:creationId xmlns:a16="http://schemas.microsoft.com/office/drawing/2014/main" id="{4F1EECBB-0832-490B-AD7D-46150F5A4D44}"/>
              </a:ext>
            </a:extLst>
          </p:cNvPr>
          <p:cNvSpPr>
            <a:spLocks noGrp="1"/>
          </p:cNvSpPr>
          <p:nvPr>
            <p:ph type="title"/>
          </p:nvPr>
        </p:nvSpPr>
        <p:spPr/>
        <p:txBody>
          <a:bodyPr/>
          <a:lstStyle/>
          <a:p>
            <a:r>
              <a:rPr lang="en-AU" dirty="0"/>
              <a:t>Proactive tools</a:t>
            </a:r>
          </a:p>
        </p:txBody>
      </p:sp>
      <p:sp>
        <p:nvSpPr>
          <p:cNvPr id="13" name="Freeform: Shape 12">
            <a:extLst>
              <a:ext uri="{FF2B5EF4-FFF2-40B4-BE49-F238E27FC236}">
                <a16:creationId xmlns:a16="http://schemas.microsoft.com/office/drawing/2014/main" id="{78714E44-CE56-4A70-8FB9-619DC0049A1B}"/>
              </a:ext>
            </a:extLst>
          </p:cNvPr>
          <p:cNvSpPr/>
          <p:nvPr/>
        </p:nvSpPr>
        <p:spPr>
          <a:xfrm>
            <a:off x="631371" y="5050522"/>
            <a:ext cx="4093029" cy="253000"/>
          </a:xfrm>
          <a:custGeom>
            <a:avLst/>
            <a:gdLst>
              <a:gd name="connsiteX0" fmla="*/ 4093029 w 4093029"/>
              <a:gd name="connsiteY0" fmla="*/ 218164 h 253000"/>
              <a:gd name="connsiteX1" fmla="*/ 2177143 w 4093029"/>
              <a:gd name="connsiteY1" fmla="*/ 449 h 253000"/>
              <a:gd name="connsiteX2" fmla="*/ 1306286 w 4093029"/>
              <a:gd name="connsiteY2" fmla="*/ 163735 h 253000"/>
              <a:gd name="connsiteX3" fmla="*/ 696686 w 4093029"/>
              <a:gd name="connsiteY3" fmla="*/ 250821 h 253000"/>
              <a:gd name="connsiteX4" fmla="*/ 0 w 4093029"/>
              <a:gd name="connsiteY4" fmla="*/ 218164 h 25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029" h="253000">
                <a:moveTo>
                  <a:pt x="4093029" y="218164"/>
                </a:moveTo>
                <a:cubicBezTo>
                  <a:pt x="3367314" y="113842"/>
                  <a:pt x="2641600" y="9520"/>
                  <a:pt x="2177143" y="449"/>
                </a:cubicBezTo>
                <a:cubicBezTo>
                  <a:pt x="1712686" y="-8622"/>
                  <a:pt x="1553029" y="122006"/>
                  <a:pt x="1306286" y="163735"/>
                </a:cubicBezTo>
                <a:cubicBezTo>
                  <a:pt x="1059543" y="205464"/>
                  <a:pt x="914400" y="241750"/>
                  <a:pt x="696686" y="250821"/>
                </a:cubicBezTo>
                <a:cubicBezTo>
                  <a:pt x="478972" y="259892"/>
                  <a:pt x="239486" y="239028"/>
                  <a:pt x="0" y="218164"/>
                </a:cubicBez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ooter Placeholder 3">
            <a:extLst>
              <a:ext uri="{FF2B5EF4-FFF2-40B4-BE49-F238E27FC236}">
                <a16:creationId xmlns:a16="http://schemas.microsoft.com/office/drawing/2014/main" id="{060F5386-6B0F-473A-85AD-B1AF6EDBA03B}"/>
              </a:ext>
            </a:extLst>
          </p:cNvPr>
          <p:cNvSpPr>
            <a:spLocks noGrp="1"/>
          </p:cNvSpPr>
          <p:nvPr>
            <p:ph type="ftr" sz="quarter" idx="10"/>
          </p:nvPr>
        </p:nvSpPr>
        <p:spPr/>
        <p:txBody>
          <a:bodyPr/>
          <a:lstStyle/>
          <a:p>
            <a:r>
              <a:rPr lang="en-US"/>
              <a:t>Module 3, Snippet 6</a:t>
            </a:r>
            <a:endParaRPr lang="en-US" dirty="0"/>
          </a:p>
        </p:txBody>
      </p:sp>
      <p:sp>
        <p:nvSpPr>
          <p:cNvPr id="5" name="Slide Number Placeholder 4">
            <a:extLst>
              <a:ext uri="{FF2B5EF4-FFF2-40B4-BE49-F238E27FC236}">
                <a16:creationId xmlns:a16="http://schemas.microsoft.com/office/drawing/2014/main" id="{69A5BDDA-4E8F-4EC0-8508-E609ABFF90BC}"/>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11" name="Freeform: Shape 10">
            <a:extLst>
              <a:ext uri="{FF2B5EF4-FFF2-40B4-BE49-F238E27FC236}">
                <a16:creationId xmlns:a16="http://schemas.microsoft.com/office/drawing/2014/main" id="{0A1DC38B-E21F-400E-AD97-3AFF980BC117}"/>
              </a:ext>
            </a:extLst>
          </p:cNvPr>
          <p:cNvSpPr/>
          <p:nvPr/>
        </p:nvSpPr>
        <p:spPr>
          <a:xfrm>
            <a:off x="3657600" y="1807029"/>
            <a:ext cx="807510" cy="1741714"/>
          </a:xfrm>
          <a:custGeom>
            <a:avLst/>
            <a:gdLst>
              <a:gd name="connsiteX0" fmla="*/ 762000 w 807510"/>
              <a:gd name="connsiteY0" fmla="*/ 0 h 1741714"/>
              <a:gd name="connsiteX1" fmla="*/ 740229 w 807510"/>
              <a:gd name="connsiteY1" fmla="*/ 544285 h 1741714"/>
              <a:gd name="connsiteX2" fmla="*/ 119743 w 807510"/>
              <a:gd name="connsiteY2" fmla="*/ 631371 h 1741714"/>
              <a:gd name="connsiteX3" fmla="*/ 152400 w 807510"/>
              <a:gd name="connsiteY3" fmla="*/ 1186542 h 1741714"/>
              <a:gd name="connsiteX4" fmla="*/ 0 w 807510"/>
              <a:gd name="connsiteY4" fmla="*/ 1741714 h 1741714"/>
              <a:gd name="connsiteX5" fmla="*/ 0 w 807510"/>
              <a:gd name="connsiteY5" fmla="*/ 1741714 h 174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510" h="1741714">
                <a:moveTo>
                  <a:pt x="762000" y="0"/>
                </a:moveTo>
                <a:cubicBezTo>
                  <a:pt x="804636" y="219528"/>
                  <a:pt x="847272" y="439057"/>
                  <a:pt x="740229" y="544285"/>
                </a:cubicBezTo>
                <a:cubicBezTo>
                  <a:pt x="633186" y="649513"/>
                  <a:pt x="217715" y="524328"/>
                  <a:pt x="119743" y="631371"/>
                </a:cubicBezTo>
                <a:cubicBezTo>
                  <a:pt x="21771" y="738414"/>
                  <a:pt x="172357" y="1001485"/>
                  <a:pt x="152400" y="1186542"/>
                </a:cubicBezTo>
                <a:cubicBezTo>
                  <a:pt x="132443" y="1371599"/>
                  <a:pt x="0" y="1741714"/>
                  <a:pt x="0" y="1741714"/>
                </a:cubicBezTo>
                <a:lnTo>
                  <a:pt x="0" y="1741714"/>
                </a:lnTo>
              </a:path>
            </a:pathLst>
          </a:cu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Shape 11">
            <a:extLst>
              <a:ext uri="{FF2B5EF4-FFF2-40B4-BE49-F238E27FC236}">
                <a16:creationId xmlns:a16="http://schemas.microsoft.com/office/drawing/2014/main" id="{264BE5AF-12D1-4C3E-AAD6-A0001AFE28E4}"/>
              </a:ext>
            </a:extLst>
          </p:cNvPr>
          <p:cNvSpPr/>
          <p:nvPr/>
        </p:nvSpPr>
        <p:spPr>
          <a:xfrm>
            <a:off x="4648200" y="4158343"/>
            <a:ext cx="348343" cy="1752600"/>
          </a:xfrm>
          <a:custGeom>
            <a:avLst/>
            <a:gdLst>
              <a:gd name="connsiteX0" fmla="*/ 348343 w 348343"/>
              <a:gd name="connsiteY0" fmla="*/ 0 h 1752600"/>
              <a:gd name="connsiteX1" fmla="*/ 163286 w 348343"/>
              <a:gd name="connsiteY1" fmla="*/ 489857 h 1752600"/>
              <a:gd name="connsiteX2" fmla="*/ 0 w 348343"/>
              <a:gd name="connsiteY2" fmla="*/ 1752600 h 1752600"/>
            </a:gdLst>
            <a:ahLst/>
            <a:cxnLst>
              <a:cxn ang="0">
                <a:pos x="connsiteX0" y="connsiteY0"/>
              </a:cxn>
              <a:cxn ang="0">
                <a:pos x="connsiteX1" y="connsiteY1"/>
              </a:cxn>
              <a:cxn ang="0">
                <a:pos x="connsiteX2" y="connsiteY2"/>
              </a:cxn>
            </a:cxnLst>
            <a:rect l="l" t="t" r="r" b="b"/>
            <a:pathLst>
              <a:path w="348343" h="1752600">
                <a:moveTo>
                  <a:pt x="348343" y="0"/>
                </a:moveTo>
                <a:cubicBezTo>
                  <a:pt x="284843" y="98878"/>
                  <a:pt x="221343" y="197757"/>
                  <a:pt x="163286" y="489857"/>
                </a:cubicBezTo>
                <a:cubicBezTo>
                  <a:pt x="105229" y="781957"/>
                  <a:pt x="52614" y="1267278"/>
                  <a:pt x="0" y="1752600"/>
                </a:cubicBezTo>
              </a:path>
            </a:pathLst>
          </a:custGeom>
          <a:noFill/>
          <a:ln w="508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Shape 13">
            <a:extLst>
              <a:ext uri="{FF2B5EF4-FFF2-40B4-BE49-F238E27FC236}">
                <a16:creationId xmlns:a16="http://schemas.microsoft.com/office/drawing/2014/main" id="{D809A9EC-27F8-4106-9E21-EB7EE6DFB81E}"/>
              </a:ext>
            </a:extLst>
          </p:cNvPr>
          <p:cNvSpPr/>
          <p:nvPr/>
        </p:nvSpPr>
        <p:spPr>
          <a:xfrm>
            <a:off x="4408714" y="1611086"/>
            <a:ext cx="1545772" cy="1061197"/>
          </a:xfrm>
          <a:custGeom>
            <a:avLst/>
            <a:gdLst>
              <a:gd name="connsiteX0" fmla="*/ 0 w 1545772"/>
              <a:gd name="connsiteY0" fmla="*/ 740228 h 1061197"/>
              <a:gd name="connsiteX1" fmla="*/ 239486 w 1545772"/>
              <a:gd name="connsiteY1" fmla="*/ 979714 h 1061197"/>
              <a:gd name="connsiteX2" fmla="*/ 544286 w 1545772"/>
              <a:gd name="connsiteY2" fmla="*/ 783771 h 1061197"/>
              <a:gd name="connsiteX3" fmla="*/ 947057 w 1545772"/>
              <a:gd name="connsiteY3" fmla="*/ 729343 h 1061197"/>
              <a:gd name="connsiteX4" fmla="*/ 1077686 w 1545772"/>
              <a:gd name="connsiteY4" fmla="*/ 1055914 h 1061197"/>
              <a:gd name="connsiteX5" fmla="*/ 1404257 w 1545772"/>
              <a:gd name="connsiteY5" fmla="*/ 903514 h 1061197"/>
              <a:gd name="connsiteX6" fmla="*/ 1262743 w 1545772"/>
              <a:gd name="connsiteY6" fmla="*/ 544285 h 1061197"/>
              <a:gd name="connsiteX7" fmla="*/ 1415143 w 1545772"/>
              <a:gd name="connsiteY7" fmla="*/ 326571 h 1061197"/>
              <a:gd name="connsiteX8" fmla="*/ 1545772 w 1545772"/>
              <a:gd name="connsiteY8" fmla="*/ 0 h 10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772" h="1061197">
                <a:moveTo>
                  <a:pt x="0" y="740228"/>
                </a:moveTo>
                <a:cubicBezTo>
                  <a:pt x="74386" y="856342"/>
                  <a:pt x="148772" y="972457"/>
                  <a:pt x="239486" y="979714"/>
                </a:cubicBezTo>
                <a:cubicBezTo>
                  <a:pt x="330200" y="986971"/>
                  <a:pt x="426358" y="825500"/>
                  <a:pt x="544286" y="783771"/>
                </a:cubicBezTo>
                <a:cubicBezTo>
                  <a:pt x="662215" y="742043"/>
                  <a:pt x="858157" y="683986"/>
                  <a:pt x="947057" y="729343"/>
                </a:cubicBezTo>
                <a:cubicBezTo>
                  <a:pt x="1035957" y="774700"/>
                  <a:pt x="1001486" y="1026886"/>
                  <a:pt x="1077686" y="1055914"/>
                </a:cubicBezTo>
                <a:cubicBezTo>
                  <a:pt x="1153886" y="1084942"/>
                  <a:pt x="1373414" y="988786"/>
                  <a:pt x="1404257" y="903514"/>
                </a:cubicBezTo>
                <a:cubicBezTo>
                  <a:pt x="1435100" y="818242"/>
                  <a:pt x="1260929" y="640442"/>
                  <a:pt x="1262743" y="544285"/>
                </a:cubicBezTo>
                <a:cubicBezTo>
                  <a:pt x="1264557" y="448128"/>
                  <a:pt x="1367972" y="417285"/>
                  <a:pt x="1415143" y="326571"/>
                </a:cubicBezTo>
                <a:cubicBezTo>
                  <a:pt x="1462314" y="235857"/>
                  <a:pt x="1504043" y="117928"/>
                  <a:pt x="1545772"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Shape 14">
            <a:extLst>
              <a:ext uri="{FF2B5EF4-FFF2-40B4-BE49-F238E27FC236}">
                <a16:creationId xmlns:a16="http://schemas.microsoft.com/office/drawing/2014/main" id="{9AA45ED8-B4EA-4925-9DA8-38832FD1E90F}"/>
              </a:ext>
            </a:extLst>
          </p:cNvPr>
          <p:cNvSpPr/>
          <p:nvPr/>
        </p:nvSpPr>
        <p:spPr>
          <a:xfrm>
            <a:off x="7055673" y="2242457"/>
            <a:ext cx="1467841" cy="3690257"/>
          </a:xfrm>
          <a:custGeom>
            <a:avLst/>
            <a:gdLst>
              <a:gd name="connsiteX0" fmla="*/ 194213 w 1467841"/>
              <a:gd name="connsiteY0" fmla="*/ 3690257 h 3690257"/>
              <a:gd name="connsiteX1" fmla="*/ 52698 w 1467841"/>
              <a:gd name="connsiteY1" fmla="*/ 2895600 h 3690257"/>
              <a:gd name="connsiteX2" fmla="*/ 20041 w 1467841"/>
              <a:gd name="connsiteY2" fmla="*/ 2068286 h 3690257"/>
              <a:gd name="connsiteX3" fmla="*/ 346613 w 1467841"/>
              <a:gd name="connsiteY3" fmla="*/ 1273629 h 3690257"/>
              <a:gd name="connsiteX4" fmla="*/ 1054184 w 1467841"/>
              <a:gd name="connsiteY4" fmla="*/ 489857 h 3690257"/>
              <a:gd name="connsiteX5" fmla="*/ 1467841 w 1467841"/>
              <a:gd name="connsiteY5" fmla="*/ 0 h 369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841" h="3690257">
                <a:moveTo>
                  <a:pt x="194213" y="3690257"/>
                </a:moveTo>
                <a:cubicBezTo>
                  <a:pt x="137970" y="3428092"/>
                  <a:pt x="81727" y="3165928"/>
                  <a:pt x="52698" y="2895600"/>
                </a:cubicBezTo>
                <a:cubicBezTo>
                  <a:pt x="23669" y="2625272"/>
                  <a:pt x="-28945" y="2338615"/>
                  <a:pt x="20041" y="2068286"/>
                </a:cubicBezTo>
                <a:cubicBezTo>
                  <a:pt x="69027" y="1797957"/>
                  <a:pt x="174256" y="1536700"/>
                  <a:pt x="346613" y="1273629"/>
                </a:cubicBezTo>
                <a:cubicBezTo>
                  <a:pt x="518970" y="1010557"/>
                  <a:pt x="867313" y="702128"/>
                  <a:pt x="1054184" y="489857"/>
                </a:cubicBezTo>
                <a:cubicBezTo>
                  <a:pt x="1241055" y="277586"/>
                  <a:pt x="1354448" y="138793"/>
                  <a:pt x="1467841" y="0"/>
                </a:cubicBezTo>
              </a:path>
            </a:pathLst>
          </a:cu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Shape 9">
            <a:extLst>
              <a:ext uri="{FF2B5EF4-FFF2-40B4-BE49-F238E27FC236}">
                <a16:creationId xmlns:a16="http://schemas.microsoft.com/office/drawing/2014/main" id="{657282D0-03CF-4CAA-9BC4-541981997144}"/>
              </a:ext>
            </a:extLst>
          </p:cNvPr>
          <p:cNvSpPr/>
          <p:nvPr/>
        </p:nvSpPr>
        <p:spPr>
          <a:xfrm>
            <a:off x="642257" y="2982686"/>
            <a:ext cx="7881257" cy="1850571"/>
          </a:xfrm>
          <a:custGeom>
            <a:avLst/>
            <a:gdLst>
              <a:gd name="connsiteX0" fmla="*/ 0 w 7881257"/>
              <a:gd name="connsiteY0" fmla="*/ 0 h 1850571"/>
              <a:gd name="connsiteX1" fmla="*/ 2198914 w 7881257"/>
              <a:gd name="connsiteY1" fmla="*/ 228600 h 1850571"/>
              <a:gd name="connsiteX2" fmla="*/ 4615543 w 7881257"/>
              <a:gd name="connsiteY2" fmla="*/ 1273628 h 1850571"/>
              <a:gd name="connsiteX3" fmla="*/ 7881257 w 7881257"/>
              <a:gd name="connsiteY3" fmla="*/ 1850571 h 1850571"/>
            </a:gdLst>
            <a:ahLst/>
            <a:cxnLst>
              <a:cxn ang="0">
                <a:pos x="connsiteX0" y="connsiteY0"/>
              </a:cxn>
              <a:cxn ang="0">
                <a:pos x="connsiteX1" y="connsiteY1"/>
              </a:cxn>
              <a:cxn ang="0">
                <a:pos x="connsiteX2" y="connsiteY2"/>
              </a:cxn>
              <a:cxn ang="0">
                <a:pos x="connsiteX3" y="connsiteY3"/>
              </a:cxn>
            </a:cxnLst>
            <a:rect l="l" t="t" r="r" b="b"/>
            <a:pathLst>
              <a:path w="7881257" h="1850571">
                <a:moveTo>
                  <a:pt x="0" y="0"/>
                </a:moveTo>
                <a:cubicBezTo>
                  <a:pt x="714828" y="8164"/>
                  <a:pt x="1429657" y="16329"/>
                  <a:pt x="2198914" y="228600"/>
                </a:cubicBezTo>
                <a:cubicBezTo>
                  <a:pt x="2968171" y="440871"/>
                  <a:pt x="3668486" y="1003300"/>
                  <a:pt x="4615543" y="1273628"/>
                </a:cubicBezTo>
                <a:cubicBezTo>
                  <a:pt x="5562600" y="1543956"/>
                  <a:pt x="6721928" y="1697263"/>
                  <a:pt x="7881257" y="1850571"/>
                </a:cubicBezTo>
              </a:path>
            </a:pathLst>
          </a:custGeom>
          <a:noFill/>
          <a:ln w="50800">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Freeform: Shape 1">
            <a:extLst>
              <a:ext uri="{FF2B5EF4-FFF2-40B4-BE49-F238E27FC236}">
                <a16:creationId xmlns:a16="http://schemas.microsoft.com/office/drawing/2014/main" id="{35905C91-CCB3-4D17-95A9-9E1C40AFB651}"/>
              </a:ext>
            </a:extLst>
          </p:cNvPr>
          <p:cNvSpPr/>
          <p:nvPr/>
        </p:nvSpPr>
        <p:spPr>
          <a:xfrm>
            <a:off x="7051675" y="4518025"/>
            <a:ext cx="12700" cy="219075"/>
          </a:xfrm>
          <a:custGeom>
            <a:avLst/>
            <a:gdLst>
              <a:gd name="connsiteX0" fmla="*/ 0 w 12700"/>
              <a:gd name="connsiteY0" fmla="*/ 0 h 219075"/>
              <a:gd name="connsiteX1" fmla="*/ 6350 w 12700"/>
              <a:gd name="connsiteY1" fmla="*/ 111125 h 219075"/>
              <a:gd name="connsiteX2" fmla="*/ 12700 w 12700"/>
              <a:gd name="connsiteY2" fmla="*/ 219075 h 219075"/>
            </a:gdLst>
            <a:ahLst/>
            <a:cxnLst>
              <a:cxn ang="0">
                <a:pos x="connsiteX0" y="connsiteY0"/>
              </a:cxn>
              <a:cxn ang="0">
                <a:pos x="connsiteX1" y="connsiteY1"/>
              </a:cxn>
              <a:cxn ang="0">
                <a:pos x="connsiteX2" y="connsiteY2"/>
              </a:cxn>
            </a:cxnLst>
            <a:rect l="l" t="t" r="r" b="b"/>
            <a:pathLst>
              <a:path w="12700" h="219075">
                <a:moveTo>
                  <a:pt x="0" y="0"/>
                </a:moveTo>
                <a:cubicBezTo>
                  <a:pt x="2116" y="37306"/>
                  <a:pt x="4233" y="74613"/>
                  <a:pt x="6350" y="111125"/>
                </a:cubicBezTo>
                <a:cubicBezTo>
                  <a:pt x="8467" y="147637"/>
                  <a:pt x="10583" y="183356"/>
                  <a:pt x="12700" y="219075"/>
                </a:cubicBezTo>
              </a:path>
            </a:pathLst>
          </a:custGeom>
          <a:noFill/>
          <a:ln w="38100">
            <a:solidFill>
              <a:srgbClr val="F88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reeform: Shape 2">
            <a:extLst>
              <a:ext uri="{FF2B5EF4-FFF2-40B4-BE49-F238E27FC236}">
                <a16:creationId xmlns:a16="http://schemas.microsoft.com/office/drawing/2014/main" id="{8B1E2F06-1E63-4503-94C5-4BF5C63107C9}"/>
              </a:ext>
            </a:extLst>
          </p:cNvPr>
          <p:cNvSpPr/>
          <p:nvPr/>
        </p:nvSpPr>
        <p:spPr>
          <a:xfrm>
            <a:off x="6969125" y="4610100"/>
            <a:ext cx="155575" cy="31750"/>
          </a:xfrm>
          <a:custGeom>
            <a:avLst/>
            <a:gdLst>
              <a:gd name="connsiteX0" fmla="*/ 0 w 155575"/>
              <a:gd name="connsiteY0" fmla="*/ 0 h 31750"/>
              <a:gd name="connsiteX1" fmla="*/ 88900 w 155575"/>
              <a:gd name="connsiteY1" fmla="*/ 19050 h 31750"/>
              <a:gd name="connsiteX2" fmla="*/ 155575 w 155575"/>
              <a:gd name="connsiteY2" fmla="*/ 31750 h 31750"/>
            </a:gdLst>
            <a:ahLst/>
            <a:cxnLst>
              <a:cxn ang="0">
                <a:pos x="connsiteX0" y="connsiteY0"/>
              </a:cxn>
              <a:cxn ang="0">
                <a:pos x="connsiteX1" y="connsiteY1"/>
              </a:cxn>
              <a:cxn ang="0">
                <a:pos x="connsiteX2" y="connsiteY2"/>
              </a:cxn>
            </a:cxnLst>
            <a:rect l="l" t="t" r="r" b="b"/>
            <a:pathLst>
              <a:path w="155575" h="31750">
                <a:moveTo>
                  <a:pt x="0" y="0"/>
                </a:moveTo>
                <a:lnTo>
                  <a:pt x="88900" y="19050"/>
                </a:lnTo>
                <a:cubicBezTo>
                  <a:pt x="114829" y="24342"/>
                  <a:pt x="135202" y="28046"/>
                  <a:pt x="155575" y="31750"/>
                </a:cubicBezTo>
              </a:path>
            </a:pathLst>
          </a:custGeom>
          <a:noFill/>
          <a:ln w="50800">
            <a:solidFill>
              <a:srgbClr val="F88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8" name="Straight Connector 27">
            <a:extLst>
              <a:ext uri="{FF2B5EF4-FFF2-40B4-BE49-F238E27FC236}">
                <a16:creationId xmlns:a16="http://schemas.microsoft.com/office/drawing/2014/main" id="{B52DB685-B2E0-4F16-9C49-4C888AC1B633}"/>
              </a:ext>
            </a:extLst>
          </p:cNvPr>
          <p:cNvCxnSpPr>
            <a:cxnSpLocks/>
          </p:cNvCxnSpPr>
          <p:nvPr/>
        </p:nvCxnSpPr>
        <p:spPr>
          <a:xfrm>
            <a:off x="3587750" y="3505200"/>
            <a:ext cx="133350" cy="76200"/>
          </a:xfrm>
          <a:prstGeom prst="line">
            <a:avLst/>
          </a:prstGeom>
          <a:ln w="508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14A3D98-6E7D-413A-ADF3-CF1C15FD6EC6}"/>
              </a:ext>
            </a:extLst>
          </p:cNvPr>
          <p:cNvCxnSpPr/>
          <p:nvPr/>
        </p:nvCxnSpPr>
        <p:spPr>
          <a:xfrm>
            <a:off x="4879181" y="4129088"/>
            <a:ext cx="221457" cy="8096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B3FA3799-A538-4068-9C07-66D027CAB2FC}"/>
              </a:ext>
            </a:extLst>
          </p:cNvPr>
          <p:cNvSpPr/>
          <p:nvPr/>
        </p:nvSpPr>
        <p:spPr>
          <a:xfrm>
            <a:off x="4917282" y="4169569"/>
            <a:ext cx="69056" cy="114300"/>
          </a:xfrm>
          <a:custGeom>
            <a:avLst/>
            <a:gdLst>
              <a:gd name="connsiteX0" fmla="*/ 69056 w 69056"/>
              <a:gd name="connsiteY0" fmla="*/ 0 h 114300"/>
              <a:gd name="connsiteX1" fmla="*/ 28575 w 69056"/>
              <a:gd name="connsiteY1" fmla="*/ 69056 h 114300"/>
              <a:gd name="connsiteX2" fmla="*/ 0 w 69056"/>
              <a:gd name="connsiteY2" fmla="*/ 114300 h 114300"/>
            </a:gdLst>
            <a:ahLst/>
            <a:cxnLst>
              <a:cxn ang="0">
                <a:pos x="connsiteX0" y="connsiteY0"/>
              </a:cxn>
              <a:cxn ang="0">
                <a:pos x="connsiteX1" y="connsiteY1"/>
              </a:cxn>
              <a:cxn ang="0">
                <a:pos x="connsiteX2" y="connsiteY2"/>
              </a:cxn>
            </a:cxnLst>
            <a:rect l="l" t="t" r="r" b="b"/>
            <a:pathLst>
              <a:path w="69056" h="114300">
                <a:moveTo>
                  <a:pt x="69056" y="0"/>
                </a:moveTo>
                <a:cubicBezTo>
                  <a:pt x="54570" y="25003"/>
                  <a:pt x="40084" y="50006"/>
                  <a:pt x="28575" y="69056"/>
                </a:cubicBezTo>
                <a:cubicBezTo>
                  <a:pt x="17066" y="88106"/>
                  <a:pt x="8533" y="101203"/>
                  <a:pt x="0" y="1143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sp>
        <p:nvSpPr>
          <p:cNvPr id="17" name="Arrow: Chevron 16">
            <a:extLst>
              <a:ext uri="{FF2B5EF4-FFF2-40B4-BE49-F238E27FC236}">
                <a16:creationId xmlns:a16="http://schemas.microsoft.com/office/drawing/2014/main" id="{91B4F344-7BD7-4982-9134-B86EFCE31755}"/>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6" name="TAC_MOD3_SNIP6_SLIDE_07_PARA_A">
            <a:hlinkClick r:id="" action="ppaction://media"/>
            <a:extLst>
              <a:ext uri="{FF2B5EF4-FFF2-40B4-BE49-F238E27FC236}">
                <a16:creationId xmlns:a16="http://schemas.microsoft.com/office/drawing/2014/main" id="{305CFAD7-91E6-4EB4-A829-87FA08C8E2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42918" y="0"/>
            <a:ext cx="609600" cy="609600"/>
          </a:xfrm>
          <a:prstGeom prst="rect">
            <a:avLst/>
          </a:prstGeom>
        </p:spPr>
      </p:pic>
    </p:spTree>
    <p:extLst>
      <p:ext uri="{BB962C8B-B14F-4D97-AF65-F5344CB8AC3E}">
        <p14:creationId xmlns:p14="http://schemas.microsoft.com/office/powerpoint/2010/main" val="34246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40846" fill="hold"/>
                                        <p:tgtEl>
                                          <p:spTgt spid="6"/>
                                        </p:tgtEl>
                                      </p:cBhvr>
                                    </p:cmd>
                                  </p:childTnLst>
                                </p:cTn>
                              </p:par>
                            </p:childTnLst>
                          </p:cTn>
                        </p:par>
                        <p:par>
                          <p:cTn id="7" fill="hold">
                            <p:stCondLst>
                              <p:cond delay="41846"/>
                            </p:stCondLst>
                            <p:childTnLst>
                              <p:par>
                                <p:cTn id="8" presetID="3" presetClass="mediacall" presetSubtype="0" fill="hold" nodeType="afterEffect">
                                  <p:stCondLst>
                                    <p:cond delay="500"/>
                                  </p:stCondLst>
                                  <p:childTnLst>
                                    <p:cmd type="call" cmd="stop">
                                      <p:cBhvr>
                                        <p:cTn id="9" dur="1" fill="hold"/>
                                        <p:tgtEl>
                                          <p:spTgt spid="6"/>
                                        </p:tgtEl>
                                      </p:cBhvr>
                                    </p:cmd>
                                  </p:childTnLst>
                                </p:cTn>
                              </p:par>
                              <p:par>
                                <p:cTn id="10" presetID="10"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08C6D14-CCC7-41C4-876F-B11A0B9B6FEC}"/>
              </a:ext>
            </a:extLst>
          </p:cNvPr>
          <p:cNvSpPr>
            <a:spLocks noGrp="1"/>
          </p:cNvSpPr>
          <p:nvPr>
            <p:ph idx="1"/>
          </p:nvPr>
        </p:nvSpPr>
        <p:spPr/>
        <p:txBody>
          <a:bodyPr/>
          <a:lstStyle/>
          <a:p>
            <a:pPr marL="285750" indent="-285750">
              <a:buFont typeface="Arial" panose="020B0604020202020204" pitchFamily="34" charset="0"/>
              <a:buChar char="•"/>
            </a:pPr>
            <a:r>
              <a:rPr lang="en-AU" dirty="0"/>
              <a:t>Proactive approach</a:t>
            </a:r>
          </a:p>
          <a:p>
            <a:pPr marL="285750" indent="-285750">
              <a:buFont typeface="Arial" panose="020B0604020202020204" pitchFamily="34" charset="0"/>
              <a:buChar char="•"/>
            </a:pPr>
            <a:r>
              <a:rPr lang="en-AU" dirty="0"/>
              <a:t>Energy management</a:t>
            </a:r>
          </a:p>
          <a:p>
            <a:pPr marL="285750" indent="-285750">
              <a:buFont typeface="Arial" panose="020B0604020202020204" pitchFamily="34" charset="0"/>
              <a:buChar char="•"/>
            </a:pPr>
            <a:r>
              <a:rPr lang="en-AU" dirty="0"/>
              <a:t>Focus on road and traffic attributes</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67A146FD-CC57-4B03-B92E-BD8ECDA22C7A}"/>
              </a:ext>
            </a:extLst>
          </p:cNvPr>
          <p:cNvSpPr>
            <a:spLocks noGrp="1"/>
          </p:cNvSpPr>
          <p:nvPr>
            <p:ph type="title"/>
          </p:nvPr>
        </p:nvSpPr>
        <p:spPr/>
        <p:txBody>
          <a:bodyPr/>
          <a:lstStyle/>
          <a:p>
            <a:r>
              <a:rPr lang="en-AU" dirty="0"/>
              <a:t>Tools aligned to harm elimination</a:t>
            </a:r>
          </a:p>
        </p:txBody>
      </p:sp>
      <p:sp>
        <p:nvSpPr>
          <p:cNvPr id="2" name="Footer Placeholder 1">
            <a:extLst>
              <a:ext uri="{FF2B5EF4-FFF2-40B4-BE49-F238E27FC236}">
                <a16:creationId xmlns:a16="http://schemas.microsoft.com/office/drawing/2014/main" id="{52DE64FC-CF17-48D2-B070-720F406BB8E6}"/>
              </a:ext>
            </a:extLst>
          </p:cNvPr>
          <p:cNvSpPr>
            <a:spLocks noGrp="1"/>
          </p:cNvSpPr>
          <p:nvPr>
            <p:ph type="ftr" sz="quarter" idx="10"/>
          </p:nvPr>
        </p:nvSpPr>
        <p:spPr/>
        <p:txBody>
          <a:bodyPr/>
          <a:lstStyle/>
          <a:p>
            <a:r>
              <a:rPr lang="en-US"/>
              <a:t>Module 3, Snippet 6</a:t>
            </a:r>
            <a:endParaRPr lang="en-US" dirty="0"/>
          </a:p>
        </p:txBody>
      </p:sp>
      <p:sp>
        <p:nvSpPr>
          <p:cNvPr id="15" name="Text Placeholder 14">
            <a:extLst>
              <a:ext uri="{FF2B5EF4-FFF2-40B4-BE49-F238E27FC236}">
                <a16:creationId xmlns:a16="http://schemas.microsoft.com/office/drawing/2014/main" id="{CA3EDCA0-4757-4F21-92BE-851FED1043B4}"/>
              </a:ext>
            </a:extLst>
          </p:cNvPr>
          <p:cNvSpPr>
            <a:spLocks noGrp="1"/>
          </p:cNvSpPr>
          <p:nvPr>
            <p:ph type="body" sz="quarter" idx="14"/>
          </p:nvPr>
        </p:nvSpPr>
        <p:spPr/>
        <p:txBody>
          <a:bodyPr/>
          <a:lstStyle/>
          <a:p>
            <a:r>
              <a:rPr lang="en-AU" dirty="0"/>
              <a:t>Source: VicRoads</a:t>
            </a:r>
          </a:p>
        </p:txBody>
      </p:sp>
      <p:sp>
        <p:nvSpPr>
          <p:cNvPr id="16" name="Text Placeholder 15">
            <a:extLst>
              <a:ext uri="{FF2B5EF4-FFF2-40B4-BE49-F238E27FC236}">
                <a16:creationId xmlns:a16="http://schemas.microsoft.com/office/drawing/2014/main" id="{3B057807-AB6C-46B6-96B7-0432A5CEED2D}"/>
              </a:ext>
            </a:extLst>
          </p:cNvPr>
          <p:cNvSpPr>
            <a:spLocks noGrp="1"/>
          </p:cNvSpPr>
          <p:nvPr>
            <p:ph type="body" sz="quarter" idx="15"/>
          </p:nvPr>
        </p:nvSpPr>
        <p:spPr/>
        <p:txBody>
          <a:bodyPr/>
          <a:lstStyle/>
          <a:p>
            <a:r>
              <a:rPr lang="en-AU" dirty="0"/>
              <a:t>Source: Centre for Automotive Safety Research</a:t>
            </a:r>
          </a:p>
        </p:txBody>
      </p:sp>
      <p:sp>
        <p:nvSpPr>
          <p:cNvPr id="7" name="Slide Number Placeholder 6">
            <a:extLst>
              <a:ext uri="{FF2B5EF4-FFF2-40B4-BE49-F238E27FC236}">
                <a16:creationId xmlns:a16="http://schemas.microsoft.com/office/drawing/2014/main" id="{65B8C3D1-ADCB-4F0B-B763-1FAE58966255}"/>
              </a:ext>
            </a:extLst>
          </p:cNvPr>
          <p:cNvSpPr>
            <a:spLocks noGrp="1"/>
          </p:cNvSpPr>
          <p:nvPr>
            <p:ph type="sldNum" sz="quarter" idx="11"/>
          </p:nvPr>
        </p:nvSpPr>
        <p:spPr/>
        <p:txBody>
          <a:bodyPr/>
          <a:lstStyle/>
          <a:p>
            <a:fld id="{A9D36E53-D99A-0F41-B3E8-EF235B9A2E23}" type="slidenum">
              <a:rPr lang="en-US" smtClean="0"/>
              <a:pPr/>
              <a:t>8</a:t>
            </a:fld>
            <a:endParaRPr lang="en-US" dirty="0"/>
          </a:p>
        </p:txBody>
      </p:sp>
      <p:pic>
        <p:nvPicPr>
          <p:cNvPr id="31" name="Picture Placeholder 30" descr="A picture containing grass, way, scene, road&#10;&#10;Description automatically generated">
            <a:extLst>
              <a:ext uri="{FF2B5EF4-FFF2-40B4-BE49-F238E27FC236}">
                <a16:creationId xmlns:a16="http://schemas.microsoft.com/office/drawing/2014/main" id="{871F88B5-D13D-4E26-A647-180CC5877699}"/>
              </a:ext>
            </a:extLst>
          </p:cNvPr>
          <p:cNvPicPr>
            <a:picLocks noGrp="1" noChangeAspect="1"/>
          </p:cNvPicPr>
          <p:nvPr>
            <p:ph type="pic" sz="quarter" idx="13"/>
          </p:nvPr>
        </p:nvPicPr>
        <p:blipFill>
          <a:blip r:embed="rId9" cstate="screen">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rcRect l="8120" r="8120"/>
          <a:stretch>
            <a:fillRect/>
          </a:stretch>
        </p:blipFill>
        <p:spPr/>
      </p:pic>
      <p:pic>
        <p:nvPicPr>
          <p:cNvPr id="51" name="Picture Placeholder 50" descr="A view of a city street at night&#10;&#10;Description automatically generated">
            <a:extLst>
              <a:ext uri="{FF2B5EF4-FFF2-40B4-BE49-F238E27FC236}">
                <a16:creationId xmlns:a16="http://schemas.microsoft.com/office/drawing/2014/main" id="{186CA664-40DB-4791-B4AB-BFDBC99F4970}"/>
              </a:ext>
            </a:extLst>
          </p:cNvPr>
          <p:cNvPicPr>
            <a:picLocks noGrp="1" noChangeAspect="1"/>
          </p:cNvPicPr>
          <p:nvPr>
            <p:ph type="pic" sz="quarter" idx="12"/>
          </p:nvPr>
        </p:nvPicPr>
        <p:blipFill>
          <a:blip r:embed="rId11" cstate="screen">
            <a:extLst>
              <a:ext uri="{28A0092B-C50C-407E-A947-70E740481C1C}">
                <a14:useLocalDpi xmlns:a14="http://schemas.microsoft.com/office/drawing/2010/main"/>
              </a:ext>
            </a:extLst>
          </a:blip>
          <a:srcRect/>
          <a:stretch>
            <a:fillRect/>
          </a:stretch>
        </p:blipFill>
        <p:spPr/>
      </p:pic>
      <p:sp>
        <p:nvSpPr>
          <p:cNvPr id="10" name="Arrow: Chevron 9">
            <a:extLst>
              <a:ext uri="{FF2B5EF4-FFF2-40B4-BE49-F238E27FC236}">
                <a16:creationId xmlns:a16="http://schemas.microsoft.com/office/drawing/2014/main" id="{58EE0576-3537-46A6-9156-6CD70225D483}"/>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4" name="TAC_MOD3_SNIP6_SLIDE_08_PARA_A">
            <a:hlinkClick r:id="" action="ppaction://media"/>
            <a:extLst>
              <a:ext uri="{FF2B5EF4-FFF2-40B4-BE49-F238E27FC236}">
                <a16:creationId xmlns:a16="http://schemas.microsoft.com/office/drawing/2014/main" id="{B02EC1D4-E879-4D59-8233-FF9996F4636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96117" y="0"/>
            <a:ext cx="609600" cy="609600"/>
          </a:xfrm>
          <a:prstGeom prst="rect">
            <a:avLst/>
          </a:prstGeom>
        </p:spPr>
      </p:pic>
      <p:pic>
        <p:nvPicPr>
          <p:cNvPr id="5" name="TAC_MOD3_SNIP6_SLIDE_08_PARA_B">
            <a:hlinkClick r:id="" action="ppaction://media"/>
            <a:extLst>
              <a:ext uri="{FF2B5EF4-FFF2-40B4-BE49-F238E27FC236}">
                <a16:creationId xmlns:a16="http://schemas.microsoft.com/office/drawing/2014/main" id="{FB930736-FA22-4EB7-BC00-D33EEB5F8335}"/>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96117" y="773472"/>
            <a:ext cx="609600" cy="609600"/>
          </a:xfrm>
          <a:prstGeom prst="rect">
            <a:avLst/>
          </a:prstGeom>
        </p:spPr>
      </p:pic>
      <p:pic>
        <p:nvPicPr>
          <p:cNvPr id="9" name="TAC_MOD3_SNIP6_SLIDE_08_PARA_C">
            <a:hlinkClick r:id="" action="ppaction://media"/>
            <a:extLst>
              <a:ext uri="{FF2B5EF4-FFF2-40B4-BE49-F238E27FC236}">
                <a16:creationId xmlns:a16="http://schemas.microsoft.com/office/drawing/2014/main" id="{C7C4F80B-2B7C-4A77-A46D-A6A6C4C9EBB5}"/>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96117" y="1546944"/>
            <a:ext cx="609600" cy="609600"/>
          </a:xfrm>
          <a:prstGeom prst="rect">
            <a:avLst/>
          </a:prstGeom>
        </p:spPr>
      </p:pic>
    </p:spTree>
    <p:extLst>
      <p:ext uri="{BB962C8B-B14F-4D97-AF65-F5344CB8AC3E}">
        <p14:creationId xmlns:p14="http://schemas.microsoft.com/office/powerpoint/2010/main" val="267229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500"/>
                                        <p:tgtEl>
                                          <p:spTgt spid="16">
                                            <p:txEl>
                                              <p:pRg st="0" end="0"/>
                                            </p:txEl>
                                          </p:spTgt>
                                        </p:tgtEl>
                                      </p:cBhvr>
                                    </p:animEffect>
                                  </p:childTnLst>
                                </p:cTn>
                              </p:par>
                              <p:par>
                                <p:cTn id="14" presetID="1" presetClass="mediacall" presetSubtype="0" fill="hold" nodeType="withEffect">
                                  <p:stCondLst>
                                    <p:cond delay="1000"/>
                                  </p:stCondLst>
                                  <p:childTnLst>
                                    <p:cmd type="call" cmd="playFrom(0.0)">
                                      <p:cBhvr>
                                        <p:cTn id="15" dur="15337" fill="hold"/>
                                        <p:tgtEl>
                                          <p:spTgt spid="4"/>
                                        </p:tgtEl>
                                      </p:cBhvr>
                                    </p:cmd>
                                  </p:childTnLst>
                                </p:cTn>
                              </p:par>
                            </p:childTnLst>
                          </p:cTn>
                        </p:par>
                        <p:par>
                          <p:cTn id="16" fill="hold">
                            <p:stCondLst>
                              <p:cond delay="16337"/>
                            </p:stCondLst>
                            <p:childTnLst>
                              <p:par>
                                <p:cTn id="17" presetID="3" presetClass="mediacall" presetSubtype="0" fill="hold" nodeType="afterEffect">
                                  <p:stCondLst>
                                    <p:cond delay="500"/>
                                  </p:stCondLst>
                                  <p:childTnLst>
                                    <p:cmd type="call" cmd="stop">
                                      <p:cBhvr>
                                        <p:cTn id="18" dur="1" fill="hold"/>
                                        <p:tgtEl>
                                          <p:spTgt spid="4"/>
                                        </p:tgtEl>
                                      </p:cBhvr>
                                    </p:cmd>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0084" fill="hold"/>
                                        <p:tgtEl>
                                          <p:spTgt spid="5"/>
                                        </p:tgtEl>
                                      </p:cBhvr>
                                    </p:cmd>
                                  </p:childTnLst>
                                </p:cTn>
                              </p:par>
                            </p:childTnLst>
                          </p:cTn>
                        </p:par>
                        <p:par>
                          <p:cTn id="32" fill="hold">
                            <p:stCondLst>
                              <p:cond delay="21084"/>
                            </p:stCondLst>
                            <p:childTnLst>
                              <p:par>
                                <p:cTn id="33" presetID="3" presetClass="mediacall" presetSubtype="0" fill="hold" nodeType="afterEffect">
                                  <p:stCondLst>
                                    <p:cond delay="500"/>
                                  </p:stCondLst>
                                  <p:childTnLst>
                                    <p:cmd type="call" cmd="stop">
                                      <p:cBhvr>
                                        <p:cTn id="34" dur="1" fill="hold"/>
                                        <p:tgtEl>
                                          <p:spTgt spid="5"/>
                                        </p:tgtEl>
                                      </p:cBhvr>
                                    </p:cmd>
                                  </p:childTnLst>
                                </p:cTn>
                              </p:par>
                              <p:par>
                                <p:cTn id="35" presetID="10" presetClass="entr" presetSubtype="0" fill="hold" grpId="2" nodeType="with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500"/>
                                        <p:tgtEl>
                                          <p:spTgt spid="8">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ntr" presetSubtype="0" fill="hold" nodeType="withEffect">
                                  <p:stCondLst>
                                    <p:cond delay="50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fade">
                                      <p:cBhvr>
                                        <p:cTn id="51" dur="500"/>
                                        <p:tgtEl>
                                          <p:spTgt spid="15">
                                            <p:txEl>
                                              <p:pRg st="0" end="0"/>
                                            </p:txEl>
                                          </p:spTgt>
                                        </p:tgtEl>
                                      </p:cBhvr>
                                    </p:animEffect>
                                  </p:childTnLst>
                                </p:cTn>
                              </p:par>
                              <p:par>
                                <p:cTn id="52" presetID="1" presetClass="mediacall" presetSubtype="0" fill="hold" nodeType="withEffect">
                                  <p:stCondLst>
                                    <p:cond delay="1000"/>
                                  </p:stCondLst>
                                  <p:childTnLst>
                                    <p:cmd type="call" cmd="playFrom(0.0)">
                                      <p:cBhvr>
                                        <p:cTn id="53" dur="23005" fill="hold"/>
                                        <p:tgtEl>
                                          <p:spTgt spid="9"/>
                                        </p:tgtEl>
                                      </p:cBhvr>
                                    </p:cmd>
                                  </p:childTnLst>
                                </p:cTn>
                              </p:par>
                            </p:childTnLst>
                          </p:cTn>
                        </p:par>
                        <p:par>
                          <p:cTn id="54" fill="hold">
                            <p:stCondLst>
                              <p:cond delay="24005"/>
                            </p:stCondLst>
                            <p:childTnLst>
                              <p:par>
                                <p:cTn id="55" presetID="3" presetClass="mediacall" presetSubtype="0" fill="hold" nodeType="afterEffect">
                                  <p:stCondLst>
                                    <p:cond delay="0"/>
                                  </p:stCondLst>
                                  <p:childTnLst>
                                    <p:cmd type="call" cmd="stop">
                                      <p:cBhvr>
                                        <p:cTn id="56" dur="1" fill="hold"/>
                                        <p:tgtEl>
                                          <p:spTgt spid="9"/>
                                        </p:tgtEl>
                                      </p:cBhvr>
                                    </p:cmd>
                                  </p:childTnLst>
                                </p:cTn>
                              </p:par>
                              <p:par>
                                <p:cTn id="57" presetID="10" presetClass="entr" presetSubtype="0" fill="hold" grpId="4" nodeType="withEffect">
                                  <p:stCondLst>
                                    <p:cond delay="50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
                </p:tgtEl>
              </p:cMediaNode>
            </p:audio>
            <p:audio>
              <p:cMediaNode vol="80000">
                <p:cTn id="61" fill="hold" display="0">
                  <p:stCondLst>
                    <p:cond delay="indefinite"/>
                  </p:stCondLst>
                  <p:endCondLst>
                    <p:cond evt="onStopAudio" delay="0">
                      <p:tgtEl>
                        <p:sldTgt/>
                      </p:tgtEl>
                    </p:cond>
                  </p:endCondLst>
                </p:cTn>
                <p:tgtEl>
                  <p:spTgt spid="5"/>
                </p:tgtEl>
              </p:cMediaNode>
            </p:audio>
            <p:audio>
              <p:cMediaNode vol="80000">
                <p:cTn id="62" fill="hold" display="0">
                  <p:stCondLst>
                    <p:cond delay="indefinite"/>
                  </p:stCondLst>
                  <p:endCondLst>
                    <p:cond evt="onStopAudio" delay="0">
                      <p:tgtEl>
                        <p:sldTgt/>
                      </p:tgtEl>
                    </p:cond>
                  </p:endCondLst>
                </p:cTn>
                <p:tgtEl>
                  <p:spTgt spid="9"/>
                </p:tgtEl>
              </p:cMediaNode>
            </p:audio>
          </p:childTnLst>
        </p:cTn>
      </p:par>
    </p:tnLst>
    <p:bldLst>
      <p:bldP spid="8" grpId="0" uiExpand="1" build="p"/>
      <p:bldP spid="15" grpId="0" build="p"/>
      <p:bldP spid="16" grpId="0" uiExpand="1" build="p"/>
      <p:bldP spid="10" grpId="0" animBg="1"/>
      <p:bldP spid="10" grpId="1" animBg="1"/>
      <p:bldP spid="10" grpId="2" animBg="1"/>
      <p:bldP spid="10" grpId="3" animBg="1"/>
      <p:bldP spid="10"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667D8E1-164F-4FE0-A5A8-3F6CD2699A9C}"/>
              </a:ext>
            </a:extLst>
          </p:cNvPr>
          <p:cNvSpPr>
            <a:spLocks noGrp="1"/>
          </p:cNvSpPr>
          <p:nvPr>
            <p:ph type="title"/>
          </p:nvPr>
        </p:nvSpPr>
        <p:spPr/>
        <p:txBody>
          <a:bodyPr/>
          <a:lstStyle/>
          <a:p>
            <a:r>
              <a:rPr lang="en-AU" dirty="0"/>
              <a:t>Level of application</a:t>
            </a:r>
          </a:p>
        </p:txBody>
      </p:sp>
      <p:sp>
        <p:nvSpPr>
          <p:cNvPr id="4" name="Footer Placeholder 3">
            <a:extLst>
              <a:ext uri="{FF2B5EF4-FFF2-40B4-BE49-F238E27FC236}">
                <a16:creationId xmlns:a16="http://schemas.microsoft.com/office/drawing/2014/main" id="{29C61285-B08A-4491-8F81-0569970D6111}"/>
              </a:ext>
            </a:extLst>
          </p:cNvPr>
          <p:cNvSpPr>
            <a:spLocks noGrp="1"/>
          </p:cNvSpPr>
          <p:nvPr>
            <p:ph type="ftr" sz="quarter" idx="10"/>
          </p:nvPr>
        </p:nvSpPr>
        <p:spPr/>
        <p:txBody>
          <a:bodyPr/>
          <a:lstStyle/>
          <a:p>
            <a:r>
              <a:rPr lang="en-US"/>
              <a:t>Module 3, Snippet 6</a:t>
            </a:r>
            <a:endParaRPr lang="en-US" dirty="0"/>
          </a:p>
        </p:txBody>
      </p:sp>
      <p:sp>
        <p:nvSpPr>
          <p:cNvPr id="11" name="Picture Placeholder 10">
            <a:extLst>
              <a:ext uri="{FF2B5EF4-FFF2-40B4-BE49-F238E27FC236}">
                <a16:creationId xmlns:a16="http://schemas.microsoft.com/office/drawing/2014/main" id="{6D184F02-9F76-4F7E-9A36-688919B3161F}"/>
              </a:ext>
            </a:extLst>
          </p:cNvPr>
          <p:cNvSpPr>
            <a:spLocks noGrp="1"/>
          </p:cNvSpPr>
          <p:nvPr>
            <p:ph type="pic" sz="quarter" idx="14"/>
          </p:nvPr>
        </p:nvSpPr>
        <p:spPr/>
      </p:sp>
      <p:sp>
        <p:nvSpPr>
          <p:cNvPr id="12" name="Text Placeholder 11">
            <a:extLst>
              <a:ext uri="{FF2B5EF4-FFF2-40B4-BE49-F238E27FC236}">
                <a16:creationId xmlns:a16="http://schemas.microsoft.com/office/drawing/2014/main" id="{3A55D4E6-98A4-48BC-AB99-BD29A3A69838}"/>
              </a:ext>
            </a:extLst>
          </p:cNvPr>
          <p:cNvSpPr>
            <a:spLocks noGrp="1"/>
          </p:cNvSpPr>
          <p:nvPr>
            <p:ph type="body" sz="quarter" idx="15"/>
          </p:nvPr>
        </p:nvSpPr>
        <p:spPr/>
        <p:txBody>
          <a:bodyPr/>
          <a:lstStyle/>
          <a:p>
            <a:r>
              <a:rPr lang="en-AU" dirty="0"/>
              <a:t>Source: based on Woolley et al (2018)</a:t>
            </a:r>
          </a:p>
        </p:txBody>
      </p:sp>
      <p:sp>
        <p:nvSpPr>
          <p:cNvPr id="9" name="Slide Number Placeholder 8">
            <a:extLst>
              <a:ext uri="{FF2B5EF4-FFF2-40B4-BE49-F238E27FC236}">
                <a16:creationId xmlns:a16="http://schemas.microsoft.com/office/drawing/2014/main" id="{F8976348-BFD9-4B89-9BEC-DE269377C3F2}"/>
              </a:ext>
            </a:extLst>
          </p:cNvPr>
          <p:cNvSpPr>
            <a:spLocks noGrp="1"/>
          </p:cNvSpPr>
          <p:nvPr>
            <p:ph type="sldNum" sz="quarter" idx="11"/>
          </p:nvPr>
        </p:nvSpPr>
        <p:spPr/>
        <p:txBody>
          <a:bodyPr/>
          <a:lstStyle/>
          <a:p>
            <a:fld id="{A9D36E53-D99A-0F41-B3E8-EF235B9A2E23}" type="slidenum">
              <a:rPr lang="en-US" smtClean="0"/>
              <a:pPr/>
              <a:t>9</a:t>
            </a:fld>
            <a:endParaRPr lang="en-US" dirty="0"/>
          </a:p>
        </p:txBody>
      </p:sp>
      <p:sp>
        <p:nvSpPr>
          <p:cNvPr id="13" name="TextBox 12">
            <a:extLst>
              <a:ext uri="{FF2B5EF4-FFF2-40B4-BE49-F238E27FC236}">
                <a16:creationId xmlns:a16="http://schemas.microsoft.com/office/drawing/2014/main" id="{B598B9DA-80F0-4E57-B41E-AA818A8B755A}"/>
              </a:ext>
            </a:extLst>
          </p:cNvPr>
          <p:cNvSpPr txBox="1"/>
          <p:nvPr/>
        </p:nvSpPr>
        <p:spPr>
          <a:xfrm>
            <a:off x="628650" y="1996537"/>
            <a:ext cx="1798864" cy="3477875"/>
          </a:xfrm>
          <a:prstGeom prst="rect">
            <a:avLst/>
          </a:prstGeom>
          <a:noFill/>
        </p:spPr>
        <p:txBody>
          <a:bodyPr wrap="square" rtlCol="0">
            <a:spAutoFit/>
          </a:bodyPr>
          <a:lstStyle/>
          <a:p>
            <a:pPr algn="ctr"/>
            <a:r>
              <a:rPr lang="en-AU" sz="2000" b="1" dirty="0">
                <a:solidFill>
                  <a:schemeClr val="bg1"/>
                </a:solidFill>
                <a:latin typeface="+mj-lt"/>
              </a:rPr>
              <a:t>Strategy</a:t>
            </a:r>
          </a:p>
          <a:p>
            <a:pPr algn="ctr"/>
            <a:endParaRPr lang="en-AU" sz="2000" b="1" dirty="0">
              <a:solidFill>
                <a:schemeClr val="bg1"/>
              </a:solidFill>
              <a:latin typeface="+mj-lt"/>
            </a:endParaRPr>
          </a:p>
          <a:p>
            <a:pPr algn="ctr"/>
            <a:r>
              <a:rPr lang="en-AU" sz="2000" b="1" dirty="0">
                <a:solidFill>
                  <a:schemeClr val="bg1"/>
                </a:solidFill>
                <a:latin typeface="+mj-lt"/>
              </a:rPr>
              <a:t>Program</a:t>
            </a:r>
          </a:p>
          <a:p>
            <a:pPr algn="ctr"/>
            <a:endParaRPr lang="en-AU" sz="2000" b="1" dirty="0">
              <a:solidFill>
                <a:schemeClr val="bg1"/>
              </a:solidFill>
              <a:latin typeface="+mj-lt"/>
            </a:endParaRPr>
          </a:p>
          <a:p>
            <a:pPr algn="ctr"/>
            <a:r>
              <a:rPr lang="en-AU" sz="2000" b="1" dirty="0">
                <a:solidFill>
                  <a:schemeClr val="bg1"/>
                </a:solidFill>
                <a:latin typeface="+mj-lt"/>
              </a:rPr>
              <a:t>Network</a:t>
            </a:r>
          </a:p>
          <a:p>
            <a:pPr algn="ctr"/>
            <a:endParaRPr lang="en-AU" sz="2000" b="1" dirty="0">
              <a:solidFill>
                <a:schemeClr val="bg1"/>
              </a:solidFill>
              <a:latin typeface="+mj-lt"/>
            </a:endParaRPr>
          </a:p>
          <a:p>
            <a:pPr algn="ctr"/>
            <a:r>
              <a:rPr lang="en-AU" sz="2000" b="1" dirty="0">
                <a:solidFill>
                  <a:schemeClr val="bg1"/>
                </a:solidFill>
                <a:latin typeface="+mj-lt"/>
              </a:rPr>
              <a:t>Route</a:t>
            </a:r>
          </a:p>
          <a:p>
            <a:pPr algn="ctr"/>
            <a:endParaRPr lang="en-AU" sz="2000" b="1" dirty="0">
              <a:solidFill>
                <a:schemeClr val="bg1"/>
              </a:solidFill>
              <a:latin typeface="+mj-lt"/>
            </a:endParaRPr>
          </a:p>
          <a:p>
            <a:pPr algn="ctr"/>
            <a:r>
              <a:rPr lang="en-AU" sz="2000" b="1" dirty="0">
                <a:solidFill>
                  <a:schemeClr val="bg1"/>
                </a:solidFill>
                <a:latin typeface="+mj-lt"/>
              </a:rPr>
              <a:t>Project</a:t>
            </a:r>
          </a:p>
          <a:p>
            <a:pPr algn="ctr"/>
            <a:endParaRPr lang="en-AU" sz="2000" b="1" dirty="0">
              <a:solidFill>
                <a:schemeClr val="bg1"/>
              </a:solidFill>
              <a:latin typeface="+mj-lt"/>
            </a:endParaRPr>
          </a:p>
          <a:p>
            <a:pPr algn="ctr"/>
            <a:r>
              <a:rPr lang="en-AU" sz="2000" b="1" dirty="0">
                <a:solidFill>
                  <a:schemeClr val="bg1"/>
                </a:solidFill>
                <a:latin typeface="+mj-lt"/>
              </a:rPr>
              <a:t>Design</a:t>
            </a:r>
          </a:p>
        </p:txBody>
      </p:sp>
      <p:sp>
        <p:nvSpPr>
          <p:cNvPr id="14" name="Rectangle 13">
            <a:extLst>
              <a:ext uri="{FF2B5EF4-FFF2-40B4-BE49-F238E27FC236}">
                <a16:creationId xmlns:a16="http://schemas.microsoft.com/office/drawing/2014/main" id="{1E66ACFA-4E91-4146-B13F-1226C23B6664}"/>
              </a:ext>
            </a:extLst>
          </p:cNvPr>
          <p:cNvSpPr/>
          <p:nvPr/>
        </p:nvSpPr>
        <p:spPr>
          <a:xfrm>
            <a:off x="2171700" y="1858521"/>
            <a:ext cx="1260000" cy="971765"/>
          </a:xfrm>
          <a:prstGeom prst="rect">
            <a:avLst/>
          </a:prstGeom>
          <a:solidFill>
            <a:srgbClr val="01A0DF">
              <a:alpha val="40000"/>
            </a:srgbClr>
          </a:solidFill>
          <a:ln w="38100">
            <a:solidFill>
              <a:srgbClr val="01A0DF"/>
            </a:solidFill>
          </a:ln>
          <a:effectLst>
            <a:glow rad="50800">
              <a:srgbClr val="01A0D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solidFill>
                  <a:schemeClr val="bg1"/>
                </a:solidFill>
                <a:latin typeface="+mj-lt"/>
              </a:rPr>
              <a:t>Strategic review</a:t>
            </a:r>
          </a:p>
        </p:txBody>
      </p:sp>
      <p:sp>
        <p:nvSpPr>
          <p:cNvPr id="15" name="Rectangle 14">
            <a:extLst>
              <a:ext uri="{FF2B5EF4-FFF2-40B4-BE49-F238E27FC236}">
                <a16:creationId xmlns:a16="http://schemas.microsoft.com/office/drawing/2014/main" id="{0545E0B0-E2B7-444A-98EC-5F6140618190}"/>
              </a:ext>
            </a:extLst>
          </p:cNvPr>
          <p:cNvSpPr/>
          <p:nvPr/>
        </p:nvSpPr>
        <p:spPr>
          <a:xfrm>
            <a:off x="3427652" y="2246722"/>
            <a:ext cx="1260000" cy="2445021"/>
          </a:xfrm>
          <a:prstGeom prst="rect">
            <a:avLst/>
          </a:prstGeom>
          <a:solidFill>
            <a:srgbClr val="01A0DF">
              <a:alpha val="40000"/>
            </a:srgbClr>
          </a:solidFill>
          <a:ln w="38100">
            <a:solidFill>
              <a:srgbClr val="01A0DF"/>
            </a:solidFill>
          </a:ln>
          <a:effectLst>
            <a:glow rad="50800">
              <a:srgbClr val="01A0D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latin typeface="+mj-lt"/>
              </a:rPr>
              <a:t>Road Assessment Programs</a:t>
            </a:r>
          </a:p>
          <a:p>
            <a:pPr algn="ctr"/>
            <a:r>
              <a:rPr lang="en-AU" i="1" dirty="0">
                <a:latin typeface="+mj-lt"/>
              </a:rPr>
              <a:t>(RAPs) </a:t>
            </a:r>
          </a:p>
        </p:txBody>
      </p:sp>
      <p:sp>
        <p:nvSpPr>
          <p:cNvPr id="16" name="Rectangle 15">
            <a:extLst>
              <a:ext uri="{FF2B5EF4-FFF2-40B4-BE49-F238E27FC236}">
                <a16:creationId xmlns:a16="http://schemas.microsoft.com/office/drawing/2014/main" id="{5017E5C8-5B5B-4D5C-AD7E-480B9AC8C558}"/>
              </a:ext>
            </a:extLst>
          </p:cNvPr>
          <p:cNvSpPr/>
          <p:nvPr/>
        </p:nvSpPr>
        <p:spPr>
          <a:xfrm>
            <a:off x="4687686" y="2797630"/>
            <a:ext cx="1260000" cy="2079170"/>
          </a:xfrm>
          <a:prstGeom prst="rect">
            <a:avLst/>
          </a:prstGeom>
          <a:solidFill>
            <a:srgbClr val="01A0DF">
              <a:alpha val="40000"/>
            </a:srgbClr>
          </a:solidFill>
          <a:ln w="38100">
            <a:solidFill>
              <a:srgbClr val="01A0DF"/>
            </a:solidFill>
          </a:ln>
          <a:effectLst>
            <a:glow rad="50800">
              <a:srgbClr val="01A0D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latin typeface="+mj-lt"/>
              </a:rPr>
              <a:t>Crash reduction factors</a:t>
            </a:r>
          </a:p>
        </p:txBody>
      </p:sp>
      <p:sp>
        <p:nvSpPr>
          <p:cNvPr id="17" name="Rectangle 16">
            <a:extLst>
              <a:ext uri="{FF2B5EF4-FFF2-40B4-BE49-F238E27FC236}">
                <a16:creationId xmlns:a16="http://schemas.microsoft.com/office/drawing/2014/main" id="{52335D81-760C-4D03-9DC3-2FE8963EC5A5}"/>
              </a:ext>
            </a:extLst>
          </p:cNvPr>
          <p:cNvSpPr/>
          <p:nvPr/>
        </p:nvSpPr>
        <p:spPr>
          <a:xfrm>
            <a:off x="5943638" y="3733799"/>
            <a:ext cx="1260000" cy="1861457"/>
          </a:xfrm>
          <a:prstGeom prst="rect">
            <a:avLst/>
          </a:prstGeom>
          <a:solidFill>
            <a:srgbClr val="01A0DF">
              <a:alpha val="40000"/>
            </a:srgbClr>
          </a:solidFill>
          <a:ln w="38100">
            <a:solidFill>
              <a:srgbClr val="01A0DF"/>
            </a:solidFill>
          </a:ln>
          <a:effectLst>
            <a:glow rad="50800">
              <a:srgbClr val="01A0D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latin typeface="+mj-lt"/>
              </a:rPr>
              <a:t>Safe System Assessment Framework</a:t>
            </a:r>
          </a:p>
        </p:txBody>
      </p:sp>
      <p:sp>
        <p:nvSpPr>
          <p:cNvPr id="18" name="Rectangle 17">
            <a:extLst>
              <a:ext uri="{FF2B5EF4-FFF2-40B4-BE49-F238E27FC236}">
                <a16:creationId xmlns:a16="http://schemas.microsoft.com/office/drawing/2014/main" id="{A15196CC-49E1-4F82-BE05-D28C2328A960}"/>
              </a:ext>
            </a:extLst>
          </p:cNvPr>
          <p:cNvSpPr/>
          <p:nvPr/>
        </p:nvSpPr>
        <p:spPr>
          <a:xfrm>
            <a:off x="7211273" y="5007429"/>
            <a:ext cx="1260000" cy="587825"/>
          </a:xfrm>
          <a:prstGeom prst="rect">
            <a:avLst/>
          </a:prstGeom>
          <a:solidFill>
            <a:srgbClr val="01A0DF">
              <a:alpha val="40000"/>
            </a:srgbClr>
          </a:solidFill>
          <a:ln w="38100">
            <a:solidFill>
              <a:srgbClr val="01A0DF"/>
            </a:solidFill>
          </a:ln>
          <a:effectLst>
            <a:glow rad="50800">
              <a:srgbClr val="01A0D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latin typeface="+mj-lt"/>
              </a:rPr>
              <a:t>KEMM-X</a:t>
            </a:r>
          </a:p>
        </p:txBody>
      </p:sp>
      <p:sp>
        <p:nvSpPr>
          <p:cNvPr id="19" name="Arrow: Chevron 18">
            <a:extLst>
              <a:ext uri="{FF2B5EF4-FFF2-40B4-BE49-F238E27FC236}">
                <a16:creationId xmlns:a16="http://schemas.microsoft.com/office/drawing/2014/main" id="{3459A737-4296-4833-854D-1B48E43F6BB9}"/>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6_SLIDE_09_PARA_A">
            <a:hlinkClick r:id="" action="ppaction://media"/>
            <a:extLst>
              <a:ext uri="{FF2B5EF4-FFF2-40B4-BE49-F238E27FC236}">
                <a16:creationId xmlns:a16="http://schemas.microsoft.com/office/drawing/2014/main" id="{E6255074-59D1-471B-84BC-2FBD5B09690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63001" y="0"/>
            <a:ext cx="609600" cy="609600"/>
          </a:xfrm>
          <a:prstGeom prst="rect">
            <a:avLst/>
          </a:prstGeom>
        </p:spPr>
      </p:pic>
      <p:pic>
        <p:nvPicPr>
          <p:cNvPr id="3" name="TAC_MOD3_SNIP6_SLIDE_09_PARA_B">
            <a:hlinkClick r:id="" action="ppaction://media"/>
            <a:extLst>
              <a:ext uri="{FF2B5EF4-FFF2-40B4-BE49-F238E27FC236}">
                <a16:creationId xmlns:a16="http://schemas.microsoft.com/office/drawing/2014/main" id="{BC49AABB-BDE1-4BAA-99F4-EFB301F5A95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63001" y="773472"/>
            <a:ext cx="609600" cy="609600"/>
          </a:xfrm>
          <a:prstGeom prst="rect">
            <a:avLst/>
          </a:prstGeom>
        </p:spPr>
      </p:pic>
      <p:pic>
        <p:nvPicPr>
          <p:cNvPr id="5" name="TAC_MOD3_SNIP6_SLIDE_09_PARA_C">
            <a:hlinkClick r:id="" action="ppaction://media"/>
            <a:extLst>
              <a:ext uri="{FF2B5EF4-FFF2-40B4-BE49-F238E27FC236}">
                <a16:creationId xmlns:a16="http://schemas.microsoft.com/office/drawing/2014/main" id="{05123035-BD79-4DCF-9480-87BA3309257C}"/>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63001" y="1546944"/>
            <a:ext cx="609600" cy="609600"/>
          </a:xfrm>
          <a:prstGeom prst="rect">
            <a:avLst/>
          </a:prstGeom>
        </p:spPr>
      </p:pic>
      <p:pic>
        <p:nvPicPr>
          <p:cNvPr id="6" name="TAC_MOD3_SNIP6_SLIDE_09_PARA_D">
            <a:hlinkClick r:id="" action="ppaction://media"/>
            <a:extLst>
              <a:ext uri="{FF2B5EF4-FFF2-40B4-BE49-F238E27FC236}">
                <a16:creationId xmlns:a16="http://schemas.microsoft.com/office/drawing/2014/main" id="{0425E40C-563B-42CB-BB2C-5B1D0BB7771E}"/>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363001" y="2320416"/>
            <a:ext cx="609600" cy="609600"/>
          </a:xfrm>
          <a:prstGeom prst="rect">
            <a:avLst/>
          </a:prstGeom>
        </p:spPr>
      </p:pic>
      <p:pic>
        <p:nvPicPr>
          <p:cNvPr id="7" name="TAC_MOD3_SNIP6_SLIDE_09_PARA_E">
            <a:hlinkClick r:id="" action="ppaction://media"/>
            <a:extLst>
              <a:ext uri="{FF2B5EF4-FFF2-40B4-BE49-F238E27FC236}">
                <a16:creationId xmlns:a16="http://schemas.microsoft.com/office/drawing/2014/main" id="{3F2E2C43-F1C7-4F9A-9A08-FBACEF2DDC44}"/>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9363001" y="3093888"/>
            <a:ext cx="609600" cy="609600"/>
          </a:xfrm>
          <a:prstGeom prst="rect">
            <a:avLst/>
          </a:prstGeom>
        </p:spPr>
      </p:pic>
      <p:pic>
        <p:nvPicPr>
          <p:cNvPr id="8" name="TAC_MOD3_SNIP6_SLIDE_09_PARA_F">
            <a:hlinkClick r:id="" action="ppaction://media"/>
            <a:extLst>
              <a:ext uri="{FF2B5EF4-FFF2-40B4-BE49-F238E27FC236}">
                <a16:creationId xmlns:a16="http://schemas.microsoft.com/office/drawing/2014/main" id="{F0D5FF8F-4447-4525-881E-0798E657941F}"/>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9363001" y="3867360"/>
            <a:ext cx="609600" cy="609600"/>
          </a:xfrm>
          <a:prstGeom prst="rect">
            <a:avLst/>
          </a:prstGeom>
        </p:spPr>
      </p:pic>
    </p:spTree>
    <p:extLst>
      <p:ext uri="{BB962C8B-B14F-4D97-AF65-F5344CB8AC3E}">
        <p14:creationId xmlns:p14="http://schemas.microsoft.com/office/powerpoint/2010/main" val="30684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 presetClass="mediacall" presetSubtype="0" fill="hold" nodeType="withEffect">
                                  <p:stCondLst>
                                    <p:cond delay="1000"/>
                                  </p:stCondLst>
                                  <p:childTnLst>
                                    <p:cmd type="call" cmd="playFrom(0.0)">
                                      <p:cBhvr>
                                        <p:cTn id="9" dur="12833" fill="hold"/>
                                        <p:tgtEl>
                                          <p:spTgt spid="2"/>
                                        </p:tgtEl>
                                      </p:cBhvr>
                                    </p:cmd>
                                  </p:childTnLst>
                                </p:cTn>
                              </p:par>
                            </p:childTnLst>
                          </p:cTn>
                        </p:par>
                        <p:par>
                          <p:cTn id="10" fill="hold">
                            <p:stCondLst>
                              <p:cond delay="13833"/>
                            </p:stCondLst>
                            <p:childTnLst>
                              <p:par>
                                <p:cTn id="11" presetID="3" presetClass="mediacall" presetSubtype="0" fill="hold" nodeType="afterEffect">
                                  <p:stCondLst>
                                    <p:cond delay="500"/>
                                  </p:stCondLst>
                                  <p:childTnLst>
                                    <p:cmd type="call" cmd="stop">
                                      <p:cBhvr>
                                        <p:cTn id="12" dur="1" fill="hold"/>
                                        <p:tgtEl>
                                          <p:spTgt spid="2"/>
                                        </p:tgtEl>
                                      </p:cBhvr>
                                    </p:cmd>
                                  </p:childTnLst>
                                </p:cTn>
                              </p:par>
                              <p:par>
                                <p:cTn id="13" presetID="10" presetClass="entr" presetSubtype="0" fill="hold" grpId="0" nodeType="with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xit" presetSubtype="0" fill="hold" grpId="1" nodeType="with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1" presetClass="mediacall" presetSubtype="0" fill="hold" nodeType="withEffect">
                                  <p:stCondLst>
                                    <p:cond delay="1000"/>
                                  </p:stCondLst>
                                  <p:childTnLst>
                                    <p:cmd type="call" cmd="playFrom(0.0)">
                                      <p:cBhvr>
                                        <p:cTn id="25" dur="15662" fill="hold"/>
                                        <p:tgtEl>
                                          <p:spTgt spid="3"/>
                                        </p:tgtEl>
                                      </p:cBhvr>
                                    </p:cmd>
                                  </p:childTnLst>
                                </p:cTn>
                              </p:par>
                            </p:childTnLst>
                          </p:cTn>
                        </p:par>
                        <p:par>
                          <p:cTn id="26" fill="hold">
                            <p:stCondLst>
                              <p:cond delay="16662"/>
                            </p:stCondLst>
                            <p:childTnLst>
                              <p:par>
                                <p:cTn id="27" presetID="3" presetClass="mediacall" presetSubtype="0" fill="hold" nodeType="afterEffect">
                                  <p:stCondLst>
                                    <p:cond delay="500"/>
                                  </p:stCondLst>
                                  <p:childTnLst>
                                    <p:cmd type="call" cmd="stop">
                                      <p:cBhvr>
                                        <p:cTn id="28" dur="1" fill="hold"/>
                                        <p:tgtEl>
                                          <p:spTgt spid="3"/>
                                        </p:tgtEl>
                                      </p:cBhvr>
                                    </p:cmd>
                                  </p:childTnLst>
                                </p:cTn>
                              </p:par>
                              <p:par>
                                <p:cTn id="29" presetID="10" presetClass="entr" presetSubtype="0" fill="hold" grpId="2" nodeType="withEffect">
                                  <p:stCondLst>
                                    <p:cond delay="5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xit" presetSubtype="0" fill="hold" grpId="3" nodeType="with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1" presetClass="mediacall" presetSubtype="0" fill="hold" nodeType="withEffect">
                                  <p:stCondLst>
                                    <p:cond delay="1000"/>
                                  </p:stCondLst>
                                  <p:childTnLst>
                                    <p:cmd type="call" cmd="playFrom(0.0)">
                                      <p:cBhvr>
                                        <p:cTn id="41" dur="14111" fill="hold"/>
                                        <p:tgtEl>
                                          <p:spTgt spid="5"/>
                                        </p:tgtEl>
                                      </p:cBhvr>
                                    </p:cmd>
                                  </p:childTnLst>
                                </p:cTn>
                              </p:par>
                            </p:childTnLst>
                          </p:cTn>
                        </p:par>
                        <p:par>
                          <p:cTn id="42" fill="hold">
                            <p:stCondLst>
                              <p:cond delay="15111"/>
                            </p:stCondLst>
                            <p:childTnLst>
                              <p:par>
                                <p:cTn id="43" presetID="3" presetClass="mediacall" presetSubtype="0" fill="hold" nodeType="afterEffect">
                                  <p:stCondLst>
                                    <p:cond delay="500"/>
                                  </p:stCondLst>
                                  <p:childTnLst>
                                    <p:cmd type="call" cmd="stop">
                                      <p:cBhvr>
                                        <p:cTn id="44" dur="1" fill="hold"/>
                                        <p:tgtEl>
                                          <p:spTgt spid="5"/>
                                        </p:tgtEl>
                                      </p:cBhvr>
                                    </p:cmd>
                                  </p:childTnLst>
                                </p:cTn>
                              </p:par>
                              <p:par>
                                <p:cTn id="45" presetID="10" presetClass="entr" presetSubtype="0" fill="hold" grpId="4" nodeType="withEffect">
                                  <p:stCondLst>
                                    <p:cond delay="50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xit" presetSubtype="0" fill="hold" grpId="5"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1" presetClass="mediacall" presetSubtype="0" fill="hold" nodeType="withEffect">
                                  <p:stCondLst>
                                    <p:cond delay="1000"/>
                                  </p:stCondLst>
                                  <p:childTnLst>
                                    <p:cmd type="call" cmd="playFrom(0.0)">
                                      <p:cBhvr>
                                        <p:cTn id="57" dur="22509" fill="hold"/>
                                        <p:tgtEl>
                                          <p:spTgt spid="6"/>
                                        </p:tgtEl>
                                      </p:cBhvr>
                                    </p:cmd>
                                  </p:childTnLst>
                                </p:cTn>
                              </p:par>
                            </p:childTnLst>
                          </p:cTn>
                        </p:par>
                        <p:par>
                          <p:cTn id="58" fill="hold">
                            <p:stCondLst>
                              <p:cond delay="23509"/>
                            </p:stCondLst>
                            <p:childTnLst>
                              <p:par>
                                <p:cTn id="59" presetID="3" presetClass="mediacall" presetSubtype="0" fill="hold" nodeType="afterEffect">
                                  <p:stCondLst>
                                    <p:cond delay="500"/>
                                  </p:stCondLst>
                                  <p:childTnLst>
                                    <p:cmd type="call" cmd="stop">
                                      <p:cBhvr>
                                        <p:cTn id="60" dur="1" fill="hold"/>
                                        <p:tgtEl>
                                          <p:spTgt spid="6"/>
                                        </p:tgtEl>
                                      </p:cBhvr>
                                    </p:cmd>
                                  </p:childTnLst>
                                </p:cTn>
                              </p:par>
                              <p:par>
                                <p:cTn id="61" presetID="10" presetClass="entr" presetSubtype="0" fill="hold" grpId="6" nodeType="withEffect">
                                  <p:stCondLst>
                                    <p:cond delay="50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xit" presetSubtype="0" fill="hold" grpId="7"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 presetClass="mediacall" presetSubtype="0" fill="hold" nodeType="withEffect">
                                  <p:stCondLst>
                                    <p:cond delay="1000"/>
                                  </p:stCondLst>
                                  <p:childTnLst>
                                    <p:cmd type="call" cmd="playFrom(0.0)">
                                      <p:cBhvr>
                                        <p:cTn id="73" dur="18727" fill="hold"/>
                                        <p:tgtEl>
                                          <p:spTgt spid="7"/>
                                        </p:tgtEl>
                                      </p:cBhvr>
                                    </p:cmd>
                                  </p:childTnLst>
                                </p:cTn>
                              </p:par>
                            </p:childTnLst>
                          </p:cTn>
                        </p:par>
                        <p:par>
                          <p:cTn id="74" fill="hold">
                            <p:stCondLst>
                              <p:cond delay="19727"/>
                            </p:stCondLst>
                            <p:childTnLst>
                              <p:par>
                                <p:cTn id="75" presetID="3" presetClass="mediacall" presetSubtype="0" fill="hold" nodeType="afterEffect">
                                  <p:stCondLst>
                                    <p:cond delay="500"/>
                                  </p:stCondLst>
                                  <p:childTnLst>
                                    <p:cmd type="call" cmd="stop">
                                      <p:cBhvr>
                                        <p:cTn id="76" dur="1" fill="hold"/>
                                        <p:tgtEl>
                                          <p:spTgt spid="7"/>
                                        </p:tgtEl>
                                      </p:cBhvr>
                                    </p:cmd>
                                  </p:childTnLst>
                                </p:cTn>
                              </p:par>
                              <p:par>
                                <p:cTn id="77" presetID="10" presetClass="entr" presetSubtype="0" fill="hold" grpId="8" nodeType="withEffect">
                                  <p:stCondLst>
                                    <p:cond delay="50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xit" presetSubtype="0" fill="hold" grpId="9" nodeType="withEffect">
                                  <p:stCondLst>
                                    <p:cond delay="0"/>
                                  </p:stCondLst>
                                  <p:childTnLst>
                                    <p:animEffect transition="out" filter="fade">
                                      <p:cBhvr>
                                        <p:cTn id="86" dur="500"/>
                                        <p:tgtEl>
                                          <p:spTgt spid="19"/>
                                        </p:tgtEl>
                                      </p:cBhvr>
                                    </p:animEffect>
                                    <p:set>
                                      <p:cBhvr>
                                        <p:cTn id="87" dur="1" fill="hold">
                                          <p:stCondLst>
                                            <p:cond delay="499"/>
                                          </p:stCondLst>
                                        </p:cTn>
                                        <p:tgtEl>
                                          <p:spTgt spid="19"/>
                                        </p:tgtEl>
                                        <p:attrNameLst>
                                          <p:attrName>style.visibility</p:attrName>
                                        </p:attrNameLst>
                                      </p:cBhvr>
                                      <p:to>
                                        <p:strVal val="hidden"/>
                                      </p:to>
                                    </p:set>
                                  </p:childTnLst>
                                </p:cTn>
                              </p:par>
                              <p:par>
                                <p:cTn id="88" presetID="1" presetClass="mediacall" presetSubtype="0" fill="hold" nodeType="withEffect">
                                  <p:stCondLst>
                                    <p:cond delay="1000"/>
                                  </p:stCondLst>
                                  <p:childTnLst>
                                    <p:cmd type="call" cmd="playFrom(0.0)">
                                      <p:cBhvr>
                                        <p:cTn id="89" dur="23083" fill="hold"/>
                                        <p:tgtEl>
                                          <p:spTgt spid="8"/>
                                        </p:tgtEl>
                                      </p:cBhvr>
                                    </p:cmd>
                                  </p:childTnLst>
                                </p:cTn>
                              </p:par>
                            </p:childTnLst>
                          </p:cTn>
                        </p:par>
                        <p:par>
                          <p:cTn id="90" fill="hold">
                            <p:stCondLst>
                              <p:cond delay="24083"/>
                            </p:stCondLst>
                            <p:childTnLst>
                              <p:par>
                                <p:cTn id="91" presetID="3" presetClass="mediacall" presetSubtype="0" fill="hold" nodeType="afterEffect">
                                  <p:stCondLst>
                                    <p:cond delay="500"/>
                                  </p:stCondLst>
                                  <p:childTnLst>
                                    <p:cmd type="call" cmd="stop">
                                      <p:cBhvr>
                                        <p:cTn id="92" dur="1" fill="hold"/>
                                        <p:tgtEl>
                                          <p:spTgt spid="8"/>
                                        </p:tgtEl>
                                      </p:cBhvr>
                                    </p:cmd>
                                  </p:childTnLst>
                                </p:cTn>
                              </p:par>
                              <p:par>
                                <p:cTn id="93" presetID="10" presetClass="entr" presetSubtype="0" fill="hold" grpId="10" nodeType="withEffect">
                                  <p:stCondLst>
                                    <p:cond delay="50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2"/>
                </p:tgtEl>
              </p:cMediaNode>
            </p:audio>
            <p:audio>
              <p:cMediaNode vol="80000">
                <p:cTn id="97" fill="hold" display="0">
                  <p:stCondLst>
                    <p:cond delay="indefinite"/>
                  </p:stCondLst>
                  <p:endCondLst>
                    <p:cond evt="onStopAudio" delay="0">
                      <p:tgtEl>
                        <p:sldTgt/>
                      </p:tgtEl>
                    </p:cond>
                  </p:endCondLst>
                </p:cTn>
                <p:tgtEl>
                  <p:spTgt spid="3"/>
                </p:tgtEl>
              </p:cMediaNode>
            </p:audio>
            <p:audio>
              <p:cMediaNode vol="80000">
                <p:cTn id="98" fill="hold" display="0">
                  <p:stCondLst>
                    <p:cond delay="indefinite"/>
                  </p:stCondLst>
                  <p:endCondLst>
                    <p:cond evt="onStopAudio" delay="0">
                      <p:tgtEl>
                        <p:sldTgt/>
                      </p:tgtEl>
                    </p:cond>
                  </p:endCondLst>
                </p:cTn>
                <p:tgtEl>
                  <p:spTgt spid="5"/>
                </p:tgtEl>
              </p:cMediaNode>
            </p:audio>
            <p:audio>
              <p:cMediaNode vol="80000">
                <p:cTn id="99" fill="hold" display="0">
                  <p:stCondLst>
                    <p:cond delay="indefinite"/>
                  </p:stCondLst>
                  <p:endCondLst>
                    <p:cond evt="onStopAudio" delay="0">
                      <p:tgtEl>
                        <p:sldTgt/>
                      </p:tgtEl>
                    </p:cond>
                  </p:endCondLst>
                </p:cTn>
                <p:tgtEl>
                  <p:spTgt spid="6"/>
                </p:tgtEl>
              </p:cMediaNode>
            </p:audio>
            <p:audio>
              <p:cMediaNode vol="80000">
                <p:cTn id="100" fill="hold" display="0">
                  <p:stCondLst>
                    <p:cond delay="indefinite"/>
                  </p:stCondLst>
                  <p:endCondLst>
                    <p:cond evt="onStopAudio" delay="0">
                      <p:tgtEl>
                        <p:sldTgt/>
                      </p:tgtEl>
                    </p:cond>
                  </p:endCondLst>
                </p:cTn>
                <p:tgtEl>
                  <p:spTgt spid="7"/>
                </p:tgtEl>
              </p:cMediaNode>
            </p:audio>
            <p:audio>
              <p:cMediaNode vol="80000">
                <p:cTn id="101" fill="hold" display="0">
                  <p:stCondLst>
                    <p:cond delay="indefinite"/>
                  </p:stCondLst>
                  <p:endCondLst>
                    <p:cond evt="onStopAudio" delay="0">
                      <p:tgtEl>
                        <p:sldTgt/>
                      </p:tgtEl>
                    </p:cond>
                  </p:endCondLst>
                </p:cTn>
                <p:tgtEl>
                  <p:spTgt spid="8"/>
                </p:tgtEl>
              </p:cMediaNode>
            </p:audio>
          </p:childTnLst>
        </p:cTn>
      </p:par>
    </p:tnLst>
    <p:bldLst>
      <p:bldP spid="13" grpId="0"/>
      <p:bldP spid="14" grpId="0" animBg="1"/>
      <p:bldP spid="15" grpId="0" animBg="1"/>
      <p:bldP spid="16" grpId="0" animBg="1"/>
      <p:bldP spid="17" grpId="0" animBg="1"/>
      <p:bldP spid="18" grpId="0" animBg="1"/>
      <p:bldP spid="19" grpId="0" animBg="1"/>
      <p:bldP spid="19" grpId="1" animBg="1"/>
      <p:bldP spid="19" grpId="2" animBg="1"/>
      <p:bldP spid="19" grpId="3" animBg="1"/>
      <p:bldP spid="19" grpId="4" animBg="1"/>
      <p:bldP spid="19" grpId="5" animBg="1"/>
      <p:bldP spid="19" grpId="6" animBg="1"/>
      <p:bldP spid="19" grpId="7" animBg="1"/>
      <p:bldP spid="19" grpId="8" animBg="1"/>
      <p:bldP spid="19" grpId="9" animBg="1"/>
      <p:bldP spid="19" grpId="1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5039</TotalTime>
  <Words>3772</Words>
  <Application>Microsoft Office PowerPoint</Application>
  <PresentationFormat>On-screen Show (4:3)</PresentationFormat>
  <Paragraphs>352</Paragraphs>
  <Slides>22</Slides>
  <Notes>20</Notes>
  <HiddenSlides>0</HiddenSlides>
  <MMClips>43</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22</vt:i4>
      </vt:variant>
      <vt:variant>
        <vt:lpstr>Custom Shows</vt:lpstr>
      </vt:variant>
      <vt:variant>
        <vt:i4>6</vt:i4>
      </vt:variant>
    </vt:vector>
  </HeadingPairs>
  <TitlesOfParts>
    <vt:vector size="34" baseType="lpstr">
      <vt:lpstr>Arial</vt:lpstr>
      <vt:lpstr>Arial Narrow</vt:lpstr>
      <vt:lpstr>Calibri</vt:lpstr>
      <vt:lpstr>Calibri Light</vt:lpstr>
      <vt:lpstr>Wingdings</vt:lpstr>
      <vt:lpstr>Office Theme</vt:lpstr>
      <vt:lpstr>PowerPoint Presentation</vt:lpstr>
      <vt:lpstr>PowerPoint Presentation</vt:lpstr>
      <vt:lpstr>About this snippet</vt:lpstr>
      <vt:lpstr>PowerPoint Presentation</vt:lpstr>
      <vt:lpstr>Types of road safety tools</vt:lpstr>
      <vt:lpstr>Reactive tools</vt:lpstr>
      <vt:lpstr>Proactive tools</vt:lpstr>
      <vt:lpstr>Tools aligned to harm elimination</vt:lpstr>
      <vt:lpstr>Level of application</vt:lpstr>
      <vt:lpstr>PowerPoint Presentation</vt:lpstr>
      <vt:lpstr>Road assessment programs (RAPs)</vt:lpstr>
      <vt:lpstr>Road assessment programs (RAPs)</vt:lpstr>
      <vt:lpstr>PowerPoint Presentation</vt:lpstr>
      <vt:lpstr>Crash modification factors (CMFs)</vt:lpstr>
      <vt:lpstr>PowerPoint Presentation</vt:lpstr>
      <vt:lpstr>Safe System assessments</vt:lpstr>
      <vt:lpstr>Safe System assessments</vt:lpstr>
      <vt:lpstr>Safe System assessments</vt:lpstr>
      <vt:lpstr>PowerPoint Presentation</vt:lpstr>
      <vt:lpstr>Kinetic energy management model (KEMM) </vt:lpstr>
      <vt:lpstr>KEMM for intersections (KEMM-X)</vt:lpstr>
      <vt:lpstr>PowerPoint Presentation</vt:lpstr>
      <vt:lpstr>Opening sequence</vt:lpstr>
      <vt:lpstr>What are Safe System tools?</vt:lpstr>
      <vt:lpstr>Road assessment programs</vt:lpstr>
      <vt:lpstr>Crash modification factors</vt:lpstr>
      <vt:lpstr>Safe System assessments</vt:lpstr>
      <vt:lpstr>KEMM-X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Christine Albien (TAC)</cp:lastModifiedBy>
  <cp:revision>317</cp:revision>
  <dcterms:created xsi:type="dcterms:W3CDTF">2018-02-23T04:31:11Z</dcterms:created>
  <dcterms:modified xsi:type="dcterms:W3CDTF">2020-09-09T10:08:57Z</dcterms:modified>
</cp:coreProperties>
</file>