
<file path=[Content_Types].xml><?xml version="1.0" encoding="utf-8"?>
<Types xmlns="http://schemas.openxmlformats.org/package/2006/content-types">
  <Default Extension="png" ContentType="image/png"/>
  <Default Extension="mp3" ContentType="audio/mpeg"/>
  <Default Extension="jpeg" ContentType="image/jpeg"/>
  <Default Extension="m4a" ContentType="audio/mp4"/>
  <Default Extension="rels" ContentType="application/vnd.openxmlformats-package.relationships+xml"/>
  <Default Extension="xml" ContentType="application/xml"/>
  <Default Extension="wav" ContentType="audio/x-wav"/>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21"/>
  </p:notesMasterIdLst>
  <p:handoutMasterIdLst>
    <p:handoutMasterId r:id="rId22"/>
  </p:handoutMasterIdLst>
  <p:sldIdLst>
    <p:sldId id="263" r:id="rId2"/>
    <p:sldId id="264" r:id="rId3"/>
    <p:sldId id="283" r:id="rId4"/>
    <p:sldId id="265" r:id="rId5"/>
    <p:sldId id="266" r:id="rId6"/>
    <p:sldId id="267" r:id="rId7"/>
    <p:sldId id="272" r:id="rId8"/>
    <p:sldId id="268" r:id="rId9"/>
    <p:sldId id="269" r:id="rId10"/>
    <p:sldId id="271" r:id="rId11"/>
    <p:sldId id="270" r:id="rId12"/>
    <p:sldId id="273" r:id="rId13"/>
    <p:sldId id="274" r:id="rId14"/>
    <p:sldId id="279" r:id="rId15"/>
    <p:sldId id="275" r:id="rId16"/>
    <p:sldId id="276" r:id="rId17"/>
    <p:sldId id="277" r:id="rId18"/>
    <p:sldId id="278" r:id="rId19"/>
    <p:sldId id="258" r:id="rId20"/>
  </p:sldIdLst>
  <p:sldSz cx="9144000" cy="6858000" type="screen4x3"/>
  <p:notesSz cx="6858000" cy="9144000"/>
  <p:custShowLst>
    <p:custShow name="Opening sequence" id="0">
      <p:sldLst>
        <p:sld r:id="rId2"/>
        <p:sld r:id="rId3"/>
        <p:sld r:id="rId4"/>
        <p:sld r:id="rId20"/>
      </p:sldLst>
    </p:custShow>
    <p:custShow name="How does harm occur?" id="1">
      <p:sldLst>
        <p:sld r:id="rId5"/>
        <p:sld r:id="rId6"/>
        <p:sld r:id="rId7"/>
        <p:sld r:id="rId8"/>
        <p:sld r:id="rId9"/>
        <p:sld r:id="rId10"/>
        <p:sld r:id="rId4"/>
        <p:sld r:id="rId20"/>
      </p:sldLst>
    </p:custShow>
    <p:custShow name="Primary treatments" id="2">
      <p:sldLst>
        <p:sld r:id="rId11"/>
        <p:sld r:id="rId12"/>
        <p:sld r:id="rId13"/>
        <p:sld r:id="rId14"/>
        <p:sld r:id="rId4"/>
        <p:sld r:id="rId20"/>
      </p:sldLst>
    </p:custShow>
    <p:custShow name="Supporting treatments" id="3">
      <p:sldLst>
        <p:sld r:id="rId15"/>
        <p:sld r:id="rId16"/>
        <p:sld r:id="rId17"/>
        <p:sld r:id="rId18"/>
        <p:sld r:id="rId19"/>
        <p:sld r:id="rId4"/>
        <p:sld r:id="rId20"/>
      </p:sldLst>
    </p:custShow>
  </p:custShow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3F7C0302-ED25-4582-B53F-D95AFA853ACC}">
          <p14:sldIdLst>
            <p14:sldId id="263"/>
            <p14:sldId id="264"/>
            <p14:sldId id="283"/>
            <p14:sldId id="265"/>
            <p14:sldId id="266"/>
            <p14:sldId id="267"/>
            <p14:sldId id="272"/>
            <p14:sldId id="268"/>
            <p14:sldId id="269"/>
            <p14:sldId id="271"/>
            <p14:sldId id="270"/>
            <p14:sldId id="273"/>
            <p14:sldId id="274"/>
            <p14:sldId id="279"/>
            <p14:sldId id="275"/>
            <p14:sldId id="276"/>
            <p14:sldId id="277"/>
            <p14:sldId id="278"/>
            <p14:sldId id="258"/>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custShow id="0"/>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A0DF"/>
    <a:srgbClr val="B1B9BA"/>
    <a:srgbClr val="94A0A3"/>
    <a:srgbClr val="F8801C"/>
    <a:srgbClr val="0E1429"/>
    <a:srgbClr val="00A1DE"/>
    <a:srgbClr val="0080C4"/>
    <a:srgbClr val="009EE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492"/>
    <p:restoredTop sz="80690" autoAdjust="0"/>
  </p:normalViewPr>
  <p:slideViewPr>
    <p:cSldViewPr snapToGrid="0" snapToObjects="1">
      <p:cViewPr varScale="1">
        <p:scale>
          <a:sx n="57" d="100"/>
          <a:sy n="57" d="100"/>
        </p:scale>
        <p:origin x="1468" y="40"/>
      </p:cViewPr>
      <p:guideLst>
        <p:guide orient="horz" pos="2160"/>
        <p:guide pos="2880"/>
      </p:guideLst>
    </p:cSldViewPr>
  </p:slideViewPr>
  <p:notesTextViewPr>
    <p:cViewPr>
      <p:scale>
        <a:sx n="1" d="1"/>
        <a:sy n="1" d="1"/>
      </p:scale>
      <p:origin x="0" y="0"/>
    </p:cViewPr>
  </p:notesTextViewPr>
  <p:notesViewPr>
    <p:cSldViewPr snapToGrid="0" snapToObjects="1">
      <p:cViewPr varScale="1">
        <p:scale>
          <a:sx n="84" d="100"/>
          <a:sy n="84" d="100"/>
        </p:scale>
        <p:origin x="382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4CD5916-D172-4A09-BD0D-A3DED9E6E12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a:extLst>
              <a:ext uri="{FF2B5EF4-FFF2-40B4-BE49-F238E27FC236}">
                <a16:creationId xmlns:a16="http://schemas.microsoft.com/office/drawing/2014/main" id="{B55E3E07-B411-4CC6-B5A3-88D8AFD9DAD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741DB59-475A-4698-8B72-1094B5967226}" type="datetimeFigureOut">
              <a:rPr lang="en-AU" smtClean="0"/>
              <a:t>9/09/2020</a:t>
            </a:fld>
            <a:endParaRPr lang="en-AU"/>
          </a:p>
        </p:txBody>
      </p:sp>
      <p:sp>
        <p:nvSpPr>
          <p:cNvPr id="4" name="Footer Placeholder 3">
            <a:extLst>
              <a:ext uri="{FF2B5EF4-FFF2-40B4-BE49-F238E27FC236}">
                <a16:creationId xmlns:a16="http://schemas.microsoft.com/office/drawing/2014/main" id="{D282E1EC-48D9-41BA-BBD6-37F9CA907D3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a:extLst>
              <a:ext uri="{FF2B5EF4-FFF2-40B4-BE49-F238E27FC236}">
                <a16:creationId xmlns:a16="http://schemas.microsoft.com/office/drawing/2014/main" id="{EB232147-7D0A-4BC9-B2C6-8240B774372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03BE0D8-D90C-43AA-8F0E-AC127F9B1C3A}" type="slidenum">
              <a:rPr lang="en-AU" smtClean="0"/>
              <a:t>‹#›</a:t>
            </a:fld>
            <a:endParaRPr lang="en-AU"/>
          </a:p>
        </p:txBody>
      </p:sp>
    </p:spTree>
    <p:extLst>
      <p:ext uri="{BB962C8B-B14F-4D97-AF65-F5344CB8AC3E}">
        <p14:creationId xmlns:p14="http://schemas.microsoft.com/office/powerpoint/2010/main" val="11398474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EB4C4A-11AE-4645-8A34-1A35389180E5}" type="datetimeFigureOut">
              <a:rPr lang="en-US" smtClean="0"/>
              <a:pPr/>
              <a:t>9/9/2020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E59ED5-2685-A749-A30B-E5DC3B170F8E}" type="slidenum">
              <a:rPr lang="en-US" smtClean="0"/>
              <a:pPr/>
              <a:t>‹#›</a:t>
            </a:fld>
            <a:endParaRPr lang="en-US"/>
          </a:p>
        </p:txBody>
      </p:sp>
    </p:spTree>
    <p:extLst>
      <p:ext uri="{BB962C8B-B14F-4D97-AF65-F5344CB8AC3E}">
        <p14:creationId xmlns:p14="http://schemas.microsoft.com/office/powerpoint/2010/main" val="13080472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Welcome to Module 3, Snippet 4 of Safe System for Universities. In the last two snippets, we have discussed ways in which harm can be eliminated for motor vehicle users. Now, we will look at how to eliminate harm for vulnerable road users.</a:t>
            </a:r>
          </a:p>
        </p:txBody>
      </p:sp>
      <p:sp>
        <p:nvSpPr>
          <p:cNvPr id="4" name="Slide Number Placeholder 3"/>
          <p:cNvSpPr>
            <a:spLocks noGrp="1"/>
          </p:cNvSpPr>
          <p:nvPr>
            <p:ph type="sldNum" sz="quarter" idx="5"/>
          </p:nvPr>
        </p:nvSpPr>
        <p:spPr/>
        <p:txBody>
          <a:bodyPr/>
          <a:lstStyle/>
          <a:p>
            <a:fld id="{50E59ED5-2685-A749-A30B-E5DC3B170F8E}" type="slidenum">
              <a:rPr lang="en-US" smtClean="0"/>
              <a:pPr/>
              <a:t>1</a:t>
            </a:fld>
            <a:endParaRPr lang="en-US"/>
          </a:p>
        </p:txBody>
      </p:sp>
    </p:spTree>
    <p:extLst>
      <p:ext uri="{BB962C8B-B14F-4D97-AF65-F5344CB8AC3E}">
        <p14:creationId xmlns:p14="http://schemas.microsoft.com/office/powerpoint/2010/main" val="21588920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Primary treatments for eliminating harm are essentially similar for both pedestrians and cyclists. They must be separated from motorised traffic or traffic speeds must be managed to safe interaction speeds. For pedestrians, this means providing separation between footpaths and roads where traffic speeds are above the safe interaction speed.</a:t>
            </a:r>
          </a:p>
          <a:p>
            <a:pPr marL="228600" indent="-228600">
              <a:buAutoNum type="arabicPeriod"/>
            </a:pPr>
            <a:endParaRPr lang="en-AU" dirty="0"/>
          </a:p>
          <a:p>
            <a:pPr marL="228600" indent="-228600">
              <a:buAutoNum type="arabicPeriod"/>
            </a:pPr>
            <a:r>
              <a:rPr lang="en-AU" dirty="0"/>
              <a:t>In some locations, physical separation may not be desirable from an amenable or aesthetic perspective. At moderate urban speeds, spatial separation such as through the use of vegetation strips may be considered as adequate, though this in itself may not always guarantee a safe outcome.</a:t>
            </a:r>
          </a:p>
          <a:p>
            <a:pPr marL="228600" indent="-228600">
              <a:buAutoNum type="arabicPeriod"/>
            </a:pPr>
            <a:endParaRPr lang="en-AU" dirty="0"/>
          </a:p>
          <a:p>
            <a:pPr marL="228600" indent="-228600">
              <a:buAutoNum type="arabicPeriod"/>
            </a:pPr>
            <a:r>
              <a:rPr lang="en-AU" dirty="0"/>
              <a:t>Where motorised vehicle speeds can be managed to acceptable levels, there can be minimal separation between them and vulnerable road users. With careful design, mixing these road users modes can itself help to manage motor vehicle speeds as the road environment becomes ambiguous and motor vehicle priority is no longer perceived. </a:t>
            </a:r>
          </a:p>
        </p:txBody>
      </p:sp>
      <p:sp>
        <p:nvSpPr>
          <p:cNvPr id="4" name="Slide Number Placeholder 3"/>
          <p:cNvSpPr>
            <a:spLocks noGrp="1"/>
          </p:cNvSpPr>
          <p:nvPr>
            <p:ph type="sldNum" sz="quarter" idx="5"/>
          </p:nvPr>
        </p:nvSpPr>
        <p:spPr/>
        <p:txBody>
          <a:bodyPr/>
          <a:lstStyle/>
          <a:p>
            <a:fld id="{50E59ED5-2685-A749-A30B-E5DC3B170F8E}" type="slidenum">
              <a:rPr lang="en-US" smtClean="0"/>
              <a:pPr/>
              <a:t>11</a:t>
            </a:fld>
            <a:endParaRPr lang="en-US"/>
          </a:p>
        </p:txBody>
      </p:sp>
    </p:spTree>
    <p:extLst>
      <p:ext uri="{BB962C8B-B14F-4D97-AF65-F5344CB8AC3E}">
        <p14:creationId xmlns:p14="http://schemas.microsoft.com/office/powerpoint/2010/main" val="38864865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Where pedestrians cross roads, they must be separated from motorised traffic when safe interaction speeds cannot be maintained. This is a particular challenge in the urban environment, as spatial constraints and amenity issues mean that grade separated crossings are often undesirable or not feasible.</a:t>
            </a:r>
          </a:p>
          <a:p>
            <a:pPr marL="228600" indent="-228600">
              <a:buAutoNum type="arabicPeriod"/>
            </a:pPr>
            <a:endParaRPr lang="en-AU" dirty="0"/>
          </a:p>
          <a:p>
            <a:pPr marL="228600" indent="-228600">
              <a:buAutoNum type="arabicPeriod"/>
            </a:pPr>
            <a:r>
              <a:rPr lang="en-AU" dirty="0"/>
              <a:t>For most urban locations, speeds will need to be managed in order to maintain safe interactions where pedestrians cross traffic streams. Physical treatments such as raised platforms at intersections and vertical deflection at pedestrian crossings may be sufficient to achieve safe interaction speeds.</a:t>
            </a:r>
          </a:p>
          <a:p>
            <a:pPr marL="228600" indent="-228600">
              <a:buAutoNum type="arabicPeriod"/>
            </a:pPr>
            <a:endParaRPr lang="en-AU" dirty="0"/>
          </a:p>
          <a:p>
            <a:pPr marL="228600" indent="-228600">
              <a:buAutoNum type="arabicPeriod"/>
            </a:pPr>
            <a:r>
              <a:rPr lang="en-AU" dirty="0"/>
              <a:t>Pedestrian access across arterial urban roads are a considerable challenge and will require a complete rethink about how we prioritise traffic along these roads.</a:t>
            </a:r>
          </a:p>
        </p:txBody>
      </p:sp>
      <p:sp>
        <p:nvSpPr>
          <p:cNvPr id="4" name="Slide Number Placeholder 3"/>
          <p:cNvSpPr>
            <a:spLocks noGrp="1"/>
          </p:cNvSpPr>
          <p:nvPr>
            <p:ph type="sldNum" sz="quarter" idx="5"/>
          </p:nvPr>
        </p:nvSpPr>
        <p:spPr/>
        <p:txBody>
          <a:bodyPr/>
          <a:lstStyle/>
          <a:p>
            <a:fld id="{50E59ED5-2685-A749-A30B-E5DC3B170F8E}" type="slidenum">
              <a:rPr lang="en-US" smtClean="0"/>
              <a:pPr/>
              <a:t>12</a:t>
            </a:fld>
            <a:endParaRPr lang="en-US"/>
          </a:p>
        </p:txBody>
      </p:sp>
    </p:spTree>
    <p:extLst>
      <p:ext uri="{BB962C8B-B14F-4D97-AF65-F5344CB8AC3E}">
        <p14:creationId xmlns:p14="http://schemas.microsoft.com/office/powerpoint/2010/main" val="7289589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Facilities well-aligned to Safe System outcomes are already available for cyclists in many locations around Australia. There exists a growing network of dedicated bikeways and shared-use pathways that link with the greater road network. Along these paths, interactions with motorised traffic needs only to be managed where they join or cross the road network.</a:t>
            </a:r>
          </a:p>
          <a:p>
            <a:pPr marL="228600" indent="-228600">
              <a:buAutoNum type="arabicPeriod"/>
            </a:pPr>
            <a:endParaRPr lang="en-AU" dirty="0"/>
          </a:p>
          <a:p>
            <a:pPr marL="228600" indent="-228600">
              <a:buAutoNum type="arabicPeriod"/>
            </a:pPr>
            <a:r>
              <a:rPr lang="en-AU" dirty="0"/>
              <a:t>Along roads with moderate speeds and vehicle traffic volumes, separated bicycle lanes are necessary. Physical separation can be achieved through the use of barriers, non-mountable curbs or in combination with on road parking facilities, where parked vehicles provide a level of physical protection between cyclists and vehicles. </a:t>
            </a:r>
          </a:p>
          <a:p>
            <a:pPr marL="228600" indent="-228600">
              <a:buAutoNum type="arabicPeriod"/>
            </a:pPr>
            <a:endParaRPr lang="en-AU" dirty="0"/>
          </a:p>
          <a:p>
            <a:pPr marL="228600" indent="-228600">
              <a:buAutoNum type="arabicPeriod"/>
            </a:pPr>
            <a:r>
              <a:rPr lang="en-AU" dirty="0"/>
              <a:t>Where safe interaction speeds can be managed, mixing of bicycle and vehicle traffic can be encouraged. For our current network, this is generally limited to local roads with little vehicle traffic. As perceptions of appropriate speeds broaden, managed interactions may become possible over other parts of the network. Where heavy vehicles are present, mixing is likely to be unmanageable, irrespective of speed.</a:t>
            </a:r>
          </a:p>
        </p:txBody>
      </p:sp>
      <p:sp>
        <p:nvSpPr>
          <p:cNvPr id="4" name="Slide Number Placeholder 3"/>
          <p:cNvSpPr>
            <a:spLocks noGrp="1"/>
          </p:cNvSpPr>
          <p:nvPr>
            <p:ph type="sldNum" sz="quarter" idx="5"/>
          </p:nvPr>
        </p:nvSpPr>
        <p:spPr/>
        <p:txBody>
          <a:bodyPr/>
          <a:lstStyle/>
          <a:p>
            <a:fld id="{50E59ED5-2685-A749-A30B-E5DC3B170F8E}" type="slidenum">
              <a:rPr lang="en-US" smtClean="0"/>
              <a:pPr/>
              <a:t>13</a:t>
            </a:fld>
            <a:endParaRPr lang="en-US"/>
          </a:p>
        </p:txBody>
      </p:sp>
    </p:spTree>
    <p:extLst>
      <p:ext uri="{BB962C8B-B14F-4D97-AF65-F5344CB8AC3E}">
        <p14:creationId xmlns:p14="http://schemas.microsoft.com/office/powerpoint/2010/main" val="27740639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Now, let’s look at some supporting treatments that can help to reduce harm to pedestrians and cyclists.</a:t>
            </a:r>
          </a:p>
        </p:txBody>
      </p:sp>
      <p:sp>
        <p:nvSpPr>
          <p:cNvPr id="4" name="Slide Number Placeholder 3"/>
          <p:cNvSpPr>
            <a:spLocks noGrp="1"/>
          </p:cNvSpPr>
          <p:nvPr>
            <p:ph type="sldNum" sz="quarter" idx="5"/>
          </p:nvPr>
        </p:nvSpPr>
        <p:spPr/>
        <p:txBody>
          <a:bodyPr/>
          <a:lstStyle/>
          <a:p>
            <a:fld id="{50E59ED5-2685-A749-A30B-E5DC3B170F8E}" type="slidenum">
              <a:rPr lang="en-US" smtClean="0"/>
              <a:pPr/>
              <a:t>14</a:t>
            </a:fld>
            <a:endParaRPr lang="en-US"/>
          </a:p>
        </p:txBody>
      </p:sp>
    </p:spTree>
    <p:extLst>
      <p:ext uri="{BB962C8B-B14F-4D97-AF65-F5344CB8AC3E}">
        <p14:creationId xmlns:p14="http://schemas.microsoft.com/office/powerpoint/2010/main" val="18619185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While speeds above a safe interaction speed may be undesirable from a safety perspective, they are often considered as beneficial from a mobility perspective. For the time being, this tension is unlikely to be solved and so speeds will likely remain higher than is desirable. In such circumstances, lowering speeds by any amount may not fully eliminate harm, but it will be helpful in reducing harm. Such outcomes are already being seen across wide areas of the local road network, with many local governments opting for 40 km/h speed limits along their road networks, and backing these speed limits with physical measures to manage speed.</a:t>
            </a:r>
          </a:p>
          <a:p>
            <a:pPr marL="228600" indent="-228600">
              <a:buAutoNum type="arabicPeriod"/>
            </a:pPr>
            <a:endParaRPr lang="en-AU" dirty="0"/>
          </a:p>
          <a:p>
            <a:pPr marL="228600" indent="-228600">
              <a:buAutoNum type="arabicPeriod"/>
            </a:pPr>
            <a:r>
              <a:rPr lang="en-AU" dirty="0"/>
              <a:t>Reducing motorised traffic volumes will undoubtedly benefit vulnerable road user safety. Although any motorised traffic still poses a threat of harm, reduced volumes reduce exposure to possibly harmful events. Where motorised traffic capacity is considered as strategically important, reducing exposure to motorised traffic could also be achieved by moving key pedestrian routes away from these high volume roads. </a:t>
            </a:r>
          </a:p>
          <a:p>
            <a:pPr marL="228600" indent="-228600">
              <a:buAutoNum type="arabicPeriod"/>
            </a:pPr>
            <a:endParaRPr lang="en-AU" dirty="0"/>
          </a:p>
          <a:p>
            <a:pPr marL="228600" indent="-228600">
              <a:buAutoNum type="arabicPeriod"/>
            </a:pPr>
            <a:r>
              <a:rPr lang="en-AU" dirty="0"/>
              <a:t>Along midblock locations, both formal signalised and non signalised crossings, and informal pedestrian crossings such as pedestrian refuge islands, can be used to guide pedestrians to cross at safer locations along the roadway. Ideally, safe crossing at these locations would be reinforced by speed management to lower interaction speeds.</a:t>
            </a:r>
          </a:p>
          <a:p>
            <a:pPr marL="228600" indent="-228600">
              <a:buAutoNum type="arabicPeriod"/>
            </a:pPr>
            <a:endParaRPr lang="en-AU" dirty="0"/>
          </a:p>
          <a:p>
            <a:pPr marL="228600" indent="-228600">
              <a:buAutoNum type="arabicPeriod"/>
            </a:pPr>
            <a:r>
              <a:rPr lang="en-AU" dirty="0"/>
              <a:t>At intersections, signalised crossings can be used to provide priority to pedestrians crossing the road. Uncontrolled vehicle movements across pedestrian crossings, such as filter right turning movements, should be avoided. Especially at high pedestrian volume locations, separate pedestrian phases can be used to stop all motor vehicle movements when pedestrians are crossing.</a:t>
            </a:r>
          </a:p>
        </p:txBody>
      </p:sp>
      <p:sp>
        <p:nvSpPr>
          <p:cNvPr id="4" name="Slide Number Placeholder 3"/>
          <p:cNvSpPr>
            <a:spLocks noGrp="1"/>
          </p:cNvSpPr>
          <p:nvPr>
            <p:ph type="sldNum" sz="quarter" idx="5"/>
          </p:nvPr>
        </p:nvSpPr>
        <p:spPr/>
        <p:txBody>
          <a:bodyPr/>
          <a:lstStyle/>
          <a:p>
            <a:fld id="{50E59ED5-2685-A749-A30B-E5DC3B170F8E}" type="slidenum">
              <a:rPr lang="en-US" smtClean="0"/>
              <a:pPr/>
              <a:t>15</a:t>
            </a:fld>
            <a:endParaRPr lang="en-US"/>
          </a:p>
        </p:txBody>
      </p:sp>
    </p:spTree>
    <p:extLst>
      <p:ext uri="{BB962C8B-B14F-4D97-AF65-F5344CB8AC3E}">
        <p14:creationId xmlns:p14="http://schemas.microsoft.com/office/powerpoint/2010/main" val="10012675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A substantial proportion of fatal pedestrian crashes involve pedestrian intoxication. Intoxication is especially problematic around night entertainment areas. Especially in such locations, pedestrian safety measures need to be formulated with consideration of the intoxicated pedestrian issue.</a:t>
            </a:r>
          </a:p>
          <a:p>
            <a:pPr marL="228600" indent="-228600">
              <a:buFont typeface="+mj-lt"/>
              <a:buAutoNum type="arabicPeriod"/>
            </a:pPr>
            <a:endParaRPr lang="en-AU" dirty="0"/>
          </a:p>
          <a:p>
            <a:pPr marL="228600" indent="-228600">
              <a:buFont typeface="+mj-lt"/>
              <a:buAutoNum type="arabicPeriod"/>
            </a:pPr>
            <a:r>
              <a:rPr lang="en-AU" dirty="0"/>
              <a:t>Intoxication brings an increased likelihood that pedestrians will fail to see and give way to motorised vehicles. It is therefore even more important at these locations that treatments deal with the consequences of crashes. Traffic calming and treatments that prioritise pedestrian movements should be prioritised. Variable speed limits are a relatively new concept that can be used to calm traffic during high pedestrian volume hours, while still conceding to motor vehicle mobility demands during other times.</a:t>
            </a:r>
          </a:p>
          <a:p>
            <a:pPr marL="228600" indent="-228600">
              <a:buFont typeface="+mj-lt"/>
              <a:buAutoNum type="arabicPeriod"/>
            </a:pPr>
            <a:endParaRPr lang="en-AU" dirty="0"/>
          </a:p>
          <a:p>
            <a:pPr marL="228600" indent="-228600">
              <a:buFont typeface="+mj-lt"/>
              <a:buAutoNum type="arabicPeriod"/>
            </a:pPr>
            <a:r>
              <a:rPr lang="en-AU" dirty="0"/>
              <a:t>Rest on red signal phasing is an especially promising treatment for high pedestrian volume and intoxicated pedestrian areas. At signalised intersections, all approaches default to a red signal and the ability to traverse the intersection is only allowed once a vehicle stops at the intersection control line, thereby activating the green signal.</a:t>
            </a:r>
          </a:p>
          <a:p>
            <a:pPr marL="228600" indent="-228600">
              <a:buFont typeface="+mj-lt"/>
              <a:buAutoNum type="arabicPeriod"/>
            </a:pPr>
            <a:endParaRPr lang="en-AU" dirty="0"/>
          </a:p>
          <a:p>
            <a:pPr marL="228600" indent="-228600">
              <a:buFont typeface="+mj-lt"/>
              <a:buAutoNum type="arabicPeriod"/>
            </a:pPr>
            <a:r>
              <a:rPr lang="en-AU" dirty="0"/>
              <a:t>Other more general improvements can be made that will benefit the intoxicated pedestrian issue. Increased pedestrian </a:t>
            </a:r>
            <a:r>
              <a:rPr lang="en-AU" dirty="0" err="1"/>
              <a:t>conspicuity</a:t>
            </a:r>
            <a:r>
              <a:rPr lang="en-AU" dirty="0"/>
              <a:t> can be used to reduce the likelihood that drivers will fail to see a pedestrian on the road. Increasing night-time </a:t>
            </a:r>
            <a:r>
              <a:rPr lang="en-AU" dirty="0" err="1"/>
              <a:t>conspicuity</a:t>
            </a:r>
            <a:r>
              <a:rPr lang="en-AU" dirty="0"/>
              <a:t> is especially important for pedestrians as they carry no lights or other forms of illumination that can be used by others to detect their presence.</a:t>
            </a:r>
          </a:p>
          <a:p>
            <a:pPr marL="228600" indent="-228600">
              <a:buFont typeface="+mj-lt"/>
              <a:buAutoNum type="arabicPeriod"/>
            </a:pPr>
            <a:endParaRPr lang="en-AU" dirty="0"/>
          </a:p>
          <a:p>
            <a:pPr marL="228600" indent="-228600">
              <a:buFont typeface="+mj-lt"/>
              <a:buAutoNum type="arabicPeriod"/>
            </a:pPr>
            <a:endParaRPr lang="en-AU" dirty="0"/>
          </a:p>
          <a:p>
            <a:pPr marL="228600" indent="-228600">
              <a:buAutoNum type="arabicParenBoth"/>
            </a:pPr>
            <a:endParaRPr lang="en-AU" dirty="0"/>
          </a:p>
        </p:txBody>
      </p:sp>
      <p:sp>
        <p:nvSpPr>
          <p:cNvPr id="4" name="Slide Number Placeholder 3"/>
          <p:cNvSpPr>
            <a:spLocks noGrp="1"/>
          </p:cNvSpPr>
          <p:nvPr>
            <p:ph type="sldNum" sz="quarter" idx="5"/>
          </p:nvPr>
        </p:nvSpPr>
        <p:spPr/>
        <p:txBody>
          <a:bodyPr/>
          <a:lstStyle/>
          <a:p>
            <a:fld id="{50E59ED5-2685-A749-A30B-E5DC3B170F8E}" type="slidenum">
              <a:rPr lang="en-US" smtClean="0"/>
              <a:pPr/>
              <a:t>16</a:t>
            </a:fld>
            <a:endParaRPr lang="en-US"/>
          </a:p>
        </p:txBody>
      </p:sp>
    </p:spTree>
    <p:extLst>
      <p:ext uri="{BB962C8B-B14F-4D97-AF65-F5344CB8AC3E}">
        <p14:creationId xmlns:p14="http://schemas.microsoft.com/office/powerpoint/2010/main" val="34596339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Like for pedestrians, eliminating harm for cyclists means either separating them from motorised traffic, or reducing speeds to those survivable in the event of a crash. While these measures may not be feasible across the broader network now, there are measures that can be taken to reduce the harm occurring to cyclists. Most forms of separation can be beneficial cyclists, including commonly provided bicycle lanes. </a:t>
            </a:r>
          </a:p>
          <a:p>
            <a:pPr marL="228600" indent="-228600">
              <a:buFont typeface="+mj-lt"/>
              <a:buAutoNum type="arabicPeriod"/>
            </a:pPr>
            <a:endParaRPr lang="en-AU" dirty="0"/>
          </a:p>
          <a:p>
            <a:pPr marL="228600" indent="-228600">
              <a:buFont typeface="+mj-lt"/>
              <a:buAutoNum type="arabicPeriod"/>
            </a:pPr>
            <a:r>
              <a:rPr lang="en-AU" dirty="0"/>
              <a:t>As with pedestrians, either reducing motorised vehicle volumes or re-routing cyclists along lower motorised vehicle volume routes will be beneficial. This can be achieve by providing bicycle lanes and other facilities away from arterial and other heavily trafficked route, and by filling gaps and removing blockage points along bicycle routes that utilise the local and distributor road networks.</a:t>
            </a:r>
          </a:p>
          <a:p>
            <a:pPr marL="228600" indent="-228600">
              <a:buFont typeface="+mj-lt"/>
              <a:buAutoNum type="arabicPeriod"/>
            </a:pPr>
            <a:endParaRPr lang="en-AU" dirty="0"/>
          </a:p>
          <a:p>
            <a:pPr marL="228600" indent="-228600">
              <a:buFont typeface="+mj-lt"/>
              <a:buAutoNum type="arabicPeriod"/>
            </a:pPr>
            <a:r>
              <a:rPr lang="en-AU" dirty="0"/>
              <a:t>While encouraging cyclist use of the local and distributor road network is beneficial from the perspective of reducing exposure to high motor vehicle volumes, it is often necessary to access some part of the arterial road network. Providing prioritisation to cyclists, such as through separate cyclist phases at signalised intersections, can help to calm motorised traffic at locations where cyclists are present. </a:t>
            </a:r>
          </a:p>
        </p:txBody>
      </p:sp>
      <p:sp>
        <p:nvSpPr>
          <p:cNvPr id="4" name="Slide Number Placeholder 3"/>
          <p:cNvSpPr>
            <a:spLocks noGrp="1"/>
          </p:cNvSpPr>
          <p:nvPr>
            <p:ph type="sldNum" sz="quarter" idx="5"/>
          </p:nvPr>
        </p:nvSpPr>
        <p:spPr/>
        <p:txBody>
          <a:bodyPr/>
          <a:lstStyle/>
          <a:p>
            <a:fld id="{50E59ED5-2685-A749-A30B-E5DC3B170F8E}" type="slidenum">
              <a:rPr lang="en-US" smtClean="0"/>
              <a:pPr/>
              <a:t>17</a:t>
            </a:fld>
            <a:endParaRPr lang="en-US"/>
          </a:p>
        </p:txBody>
      </p:sp>
    </p:spTree>
    <p:extLst>
      <p:ext uri="{BB962C8B-B14F-4D97-AF65-F5344CB8AC3E}">
        <p14:creationId xmlns:p14="http://schemas.microsoft.com/office/powerpoint/2010/main" val="42168702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AU" dirty="0"/>
              <a:t>Historically, cyclists have been catered for by providing facilities along arterial roads. While this may benefit dedicated commuter cyclists desiring the most direct links to travel upon, it has come at the detriment to safety by increasing crash consequences through higher speeds and increasing exposure through higher motorised traffic volumes. This approach is also an issue from an amenity perspective and is arguably one of the barriers preventing more people from pursuing cycling as a viable alternative travel mode. </a:t>
            </a:r>
          </a:p>
          <a:p>
            <a:pPr marL="0" indent="0">
              <a:buFont typeface="+mj-lt"/>
              <a:buNone/>
            </a:pPr>
            <a:endParaRPr lang="en-AU" dirty="0"/>
          </a:p>
          <a:p>
            <a:pPr marL="228600" indent="-228600">
              <a:buFont typeface="+mj-lt"/>
              <a:buAutoNum type="arabicPeriod"/>
            </a:pPr>
            <a:r>
              <a:rPr lang="en-AU" dirty="0"/>
              <a:t>More recently, the thinking behind catering for cyclists has shifted. Safety and amenity have come to the fore and this has informed the way cycling routes are now being planned. Local and distributor roads are now becoming the primary locations for strategic bicycle routes, moving cyclists away from highly competitive space and onto roads where other functions are less highly prioritised.</a:t>
            </a:r>
          </a:p>
          <a:p>
            <a:pPr marL="228600" indent="-228600">
              <a:buFont typeface="+mj-lt"/>
              <a:buAutoNum type="arabicPeriod"/>
            </a:pPr>
            <a:endParaRPr lang="en-AU" dirty="0"/>
          </a:p>
          <a:p>
            <a:pPr marL="228600" indent="-228600">
              <a:buFont typeface="+mj-lt"/>
              <a:buAutoNum type="arabicPeriod"/>
            </a:pPr>
            <a:r>
              <a:rPr lang="en-AU" dirty="0"/>
              <a:t>The key benefits of this movement is it allows cyclist to use the space with little competition from other travel modes and provides a safer, more amenable space for cyclists to use. This change is bringing more people to cycling, which will ultimately help to reduce motorised congestion and improve cycling </a:t>
            </a:r>
            <a:r>
              <a:rPr lang="en-AU" dirty="0" err="1"/>
              <a:t>visiblity</a:t>
            </a:r>
            <a:r>
              <a:rPr lang="en-AU" dirty="0"/>
              <a:t> and priority on parts of the road network where they can not only be catered for, but can be prioritised without detriment to other road users.</a:t>
            </a:r>
          </a:p>
        </p:txBody>
      </p:sp>
      <p:sp>
        <p:nvSpPr>
          <p:cNvPr id="4" name="Slide Number Placeholder 3"/>
          <p:cNvSpPr>
            <a:spLocks noGrp="1"/>
          </p:cNvSpPr>
          <p:nvPr>
            <p:ph type="sldNum" sz="quarter" idx="5"/>
          </p:nvPr>
        </p:nvSpPr>
        <p:spPr/>
        <p:txBody>
          <a:bodyPr/>
          <a:lstStyle/>
          <a:p>
            <a:fld id="{50E59ED5-2685-A749-A30B-E5DC3B170F8E}" type="slidenum">
              <a:rPr lang="en-US" smtClean="0"/>
              <a:pPr/>
              <a:t>18</a:t>
            </a:fld>
            <a:endParaRPr lang="en-US"/>
          </a:p>
        </p:txBody>
      </p:sp>
    </p:spTree>
    <p:extLst>
      <p:ext uri="{BB962C8B-B14F-4D97-AF65-F5344CB8AC3E}">
        <p14:creationId xmlns:p14="http://schemas.microsoft.com/office/powerpoint/2010/main" val="8039416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dirty="0"/>
              <a:t>This snippet is made up of a number of sections. Click on the below links to go through each section. To advance a slide, press enter on your keyboard or click the slide. If you miss anything that has been said, you can replay the narration to each slide. </a:t>
            </a:r>
            <a:r>
              <a:rPr lang="en-AU" sz="1200"/>
              <a:t>A printed version of the narrative is also provided in the curriculum guideline.</a:t>
            </a:r>
          </a:p>
          <a:p>
            <a:endParaRPr lang="en-AU" dirty="0"/>
          </a:p>
        </p:txBody>
      </p:sp>
      <p:sp>
        <p:nvSpPr>
          <p:cNvPr id="4" name="Slide Number Placeholder 3"/>
          <p:cNvSpPr>
            <a:spLocks noGrp="1"/>
          </p:cNvSpPr>
          <p:nvPr>
            <p:ph type="sldNum" sz="quarter" idx="5"/>
          </p:nvPr>
        </p:nvSpPr>
        <p:spPr/>
        <p:txBody>
          <a:bodyPr/>
          <a:lstStyle/>
          <a:p>
            <a:fld id="{50E59ED5-2685-A749-A30B-E5DC3B170F8E}" type="slidenum">
              <a:rPr lang="en-US" smtClean="0"/>
              <a:pPr/>
              <a:t>3</a:t>
            </a:fld>
            <a:endParaRPr lang="en-US"/>
          </a:p>
        </p:txBody>
      </p:sp>
    </p:spTree>
    <p:extLst>
      <p:ext uri="{BB962C8B-B14F-4D97-AF65-F5344CB8AC3E}">
        <p14:creationId xmlns:p14="http://schemas.microsoft.com/office/powerpoint/2010/main" val="23588547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Firstly, let’s take a look at what a vulnerable road user is and how they can be harmed.</a:t>
            </a:r>
          </a:p>
        </p:txBody>
      </p:sp>
      <p:sp>
        <p:nvSpPr>
          <p:cNvPr id="4" name="Slide Number Placeholder 3"/>
          <p:cNvSpPr>
            <a:spLocks noGrp="1"/>
          </p:cNvSpPr>
          <p:nvPr>
            <p:ph type="sldNum" sz="quarter" idx="5"/>
          </p:nvPr>
        </p:nvSpPr>
        <p:spPr/>
        <p:txBody>
          <a:bodyPr/>
          <a:lstStyle/>
          <a:p>
            <a:fld id="{50E59ED5-2685-A749-A30B-E5DC3B170F8E}" type="slidenum">
              <a:rPr lang="en-US" smtClean="0"/>
              <a:pPr/>
              <a:t>4</a:t>
            </a:fld>
            <a:endParaRPr lang="en-US"/>
          </a:p>
        </p:txBody>
      </p:sp>
    </p:spTree>
    <p:extLst>
      <p:ext uri="{BB962C8B-B14F-4D97-AF65-F5344CB8AC3E}">
        <p14:creationId xmlns:p14="http://schemas.microsoft.com/office/powerpoint/2010/main" val="10681021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A vulnerable road user, or VRU for short, is any road user mode that is especially susceptible to harm. This is generally because of a lack of protection normally afforded by being an occupant of a motor vehicle. Pedestrians, bicyclists and motorcyclists are the most common forms of vulnerable road users, although this category also includes the likes of skateboarders, mobility scooter users and others. </a:t>
            </a:r>
          </a:p>
          <a:p>
            <a:pPr marL="228600" indent="-228600">
              <a:buFont typeface="+mj-lt"/>
              <a:buAutoNum type="arabicPeriod"/>
            </a:pPr>
            <a:endParaRPr lang="en-AU" dirty="0"/>
          </a:p>
          <a:p>
            <a:pPr marL="228600" indent="-228600">
              <a:buFont typeface="+mj-lt"/>
              <a:buAutoNum type="arabicPeriod"/>
            </a:pPr>
            <a:r>
              <a:rPr lang="en-AU" dirty="0"/>
              <a:t>While pedestrians and bicyclists are often talked about in the same conversation, motorcyclists are generally discussed separately due to their individual problems and needs. In this snippet, we will focus on pedestrians and bicyclists. Motorcyclists will be discussed in next Snippet.  </a:t>
            </a:r>
          </a:p>
        </p:txBody>
      </p:sp>
      <p:sp>
        <p:nvSpPr>
          <p:cNvPr id="4" name="Slide Number Placeholder 3"/>
          <p:cNvSpPr>
            <a:spLocks noGrp="1"/>
          </p:cNvSpPr>
          <p:nvPr>
            <p:ph type="sldNum" sz="quarter" idx="5"/>
          </p:nvPr>
        </p:nvSpPr>
        <p:spPr/>
        <p:txBody>
          <a:bodyPr/>
          <a:lstStyle/>
          <a:p>
            <a:fld id="{50E59ED5-2685-A749-A30B-E5DC3B170F8E}" type="slidenum">
              <a:rPr lang="en-US" smtClean="0"/>
              <a:pPr/>
              <a:t>5</a:t>
            </a:fld>
            <a:endParaRPr lang="en-US"/>
          </a:p>
        </p:txBody>
      </p:sp>
    </p:spTree>
    <p:extLst>
      <p:ext uri="{BB962C8B-B14F-4D97-AF65-F5344CB8AC3E}">
        <p14:creationId xmlns:p14="http://schemas.microsoft.com/office/powerpoint/2010/main" val="19837822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Vulnerable road users are particularly susceptible to harm. This is due to a combination of fragility, speed and mass. </a:t>
            </a:r>
          </a:p>
          <a:p>
            <a:pPr marL="228600" indent="-228600">
              <a:buFont typeface="+mj-lt"/>
              <a:buAutoNum type="arabicPeriod"/>
            </a:pPr>
            <a:endParaRPr lang="en-AU" dirty="0"/>
          </a:p>
          <a:p>
            <a:pPr marL="228600" indent="-228600">
              <a:buFont typeface="+mj-lt"/>
              <a:buAutoNum type="arabicPeriod"/>
            </a:pPr>
            <a:r>
              <a:rPr lang="en-AU" dirty="0"/>
              <a:t>The human body is fragile. Compared to the structure of a motor vehicle, it is particularly susceptible to damage. Occupants of most modern motor vehicles are protected from harm by the surrounding structure of the vehicle. When a crash occurs, the vehicle’s protective structure absorbs most of the crash energy, reducing the potential for harm to occur to its occupants. Vulnerable road users are generally afforded no protection by their particular mode. When a crash occurs, all of the crash energy is absorbed by the human body.</a:t>
            </a:r>
          </a:p>
          <a:p>
            <a:pPr marL="228600" indent="-228600">
              <a:buFont typeface="+mj-lt"/>
              <a:buAutoNum type="arabicPeriod"/>
            </a:pPr>
            <a:endParaRPr lang="en-AU" dirty="0"/>
          </a:p>
          <a:p>
            <a:pPr marL="228600" indent="-228600">
              <a:buFont typeface="+mj-lt"/>
              <a:buAutoNum type="arabicPeriod"/>
            </a:pPr>
            <a:r>
              <a:rPr lang="en-AU" dirty="0"/>
              <a:t>Speed is also a major contributor to harm. The human body evolved to survive low speed impacts, such as running into a solid object or falling from a low height. The human body was never designed to cope with the forces of a crash with a high speed motor vehicle.</a:t>
            </a:r>
          </a:p>
          <a:p>
            <a:pPr marL="228600" indent="-228600">
              <a:buFont typeface="+mj-lt"/>
              <a:buAutoNum type="arabicPeriod"/>
            </a:pPr>
            <a:endParaRPr lang="en-AU" dirty="0"/>
          </a:p>
          <a:p>
            <a:pPr marL="228600" indent="-228600">
              <a:buFont typeface="+mj-lt"/>
              <a:buAutoNum type="arabicPeriod"/>
            </a:pPr>
            <a:r>
              <a:rPr lang="en-AU" dirty="0"/>
              <a:t>Mass is the other contributor to the harm endured by vulnerable road users. When two objects of equal mass collide, they both undergo the same acceleration. As one of the objects decreases in mass relative to the other, its acceleration becomes greater. This is Newton’s three laws of motion in practice. Vulnerable road users tend to be much less massive than the objects they collide with. It results that in a crash, most of the acceleration is undergone by the vulnerable road user and not the other object with which the vulnerable road users collides.</a:t>
            </a:r>
          </a:p>
          <a:p>
            <a:endParaRPr lang="en-AU" dirty="0"/>
          </a:p>
          <a:p>
            <a:endParaRPr lang="en-AU" dirty="0"/>
          </a:p>
        </p:txBody>
      </p:sp>
      <p:sp>
        <p:nvSpPr>
          <p:cNvPr id="4" name="Slide Number Placeholder 3"/>
          <p:cNvSpPr>
            <a:spLocks noGrp="1"/>
          </p:cNvSpPr>
          <p:nvPr>
            <p:ph type="sldNum" sz="quarter" idx="5"/>
          </p:nvPr>
        </p:nvSpPr>
        <p:spPr/>
        <p:txBody>
          <a:bodyPr/>
          <a:lstStyle/>
          <a:p>
            <a:fld id="{50E59ED5-2685-A749-A30B-E5DC3B170F8E}" type="slidenum">
              <a:rPr lang="en-US" smtClean="0"/>
              <a:pPr/>
              <a:t>6</a:t>
            </a:fld>
            <a:endParaRPr lang="en-US"/>
          </a:p>
        </p:txBody>
      </p:sp>
    </p:spTree>
    <p:extLst>
      <p:ext uri="{BB962C8B-B14F-4D97-AF65-F5344CB8AC3E}">
        <p14:creationId xmlns:p14="http://schemas.microsoft.com/office/powerpoint/2010/main" val="18341273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Generally speaking, there is a speed at which pedestrians and cyclists can safely interact with motorised traffic. Above this speed, a risk of fatal or serious injury outcomes exists and it no longer becomes acceptable for interactions to occur. This speed is often cited as being 30 km/h to prevent fatal outcomes, though it could be as low as 20 km/h if serious injuries are also to be prevented.</a:t>
            </a:r>
          </a:p>
          <a:p>
            <a:pPr marL="228600" indent="-228600">
              <a:buAutoNum type="arabicPeriod"/>
            </a:pPr>
            <a:endParaRPr lang="en-AU" dirty="0"/>
          </a:p>
          <a:p>
            <a:pPr marL="228600" indent="-228600">
              <a:buAutoNum type="arabicPeriod"/>
            </a:pPr>
            <a:r>
              <a:rPr lang="en-AU" dirty="0"/>
              <a:t>The speed at which interaction is safe is also going to be dependent on the road users themselves. For example, children and the elderly are more susceptible to injury and so the safe interaction speed is likely to be lower. </a:t>
            </a:r>
          </a:p>
          <a:p>
            <a:pPr marL="228600" indent="-228600">
              <a:buAutoNum type="arabicPeriod"/>
            </a:pPr>
            <a:endParaRPr lang="en-AU" dirty="0"/>
          </a:p>
          <a:p>
            <a:pPr marL="228600" indent="-228600">
              <a:buAutoNum type="arabicPeriod"/>
            </a:pPr>
            <a:r>
              <a:rPr lang="en-AU" dirty="0"/>
              <a:t>For some interactions, there may be no safe speed, such as between pedestrians, cyclists and heavy vehicles. Interactions like these are unsafe regardless of speed and must be dealt with in other ways.</a:t>
            </a:r>
          </a:p>
        </p:txBody>
      </p:sp>
      <p:sp>
        <p:nvSpPr>
          <p:cNvPr id="4" name="Slide Number Placeholder 3"/>
          <p:cNvSpPr>
            <a:spLocks noGrp="1"/>
          </p:cNvSpPr>
          <p:nvPr>
            <p:ph type="sldNum" sz="quarter" idx="5"/>
          </p:nvPr>
        </p:nvSpPr>
        <p:spPr/>
        <p:txBody>
          <a:bodyPr/>
          <a:lstStyle/>
          <a:p>
            <a:fld id="{50E59ED5-2685-A749-A30B-E5DC3B170F8E}" type="slidenum">
              <a:rPr lang="en-US" smtClean="0"/>
              <a:pPr/>
              <a:t>7</a:t>
            </a:fld>
            <a:endParaRPr lang="en-US"/>
          </a:p>
        </p:txBody>
      </p:sp>
    </p:spTree>
    <p:extLst>
      <p:ext uri="{BB962C8B-B14F-4D97-AF65-F5344CB8AC3E}">
        <p14:creationId xmlns:p14="http://schemas.microsoft.com/office/powerpoint/2010/main" val="5440669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Currently, our road networks generally do not cater well for vulnerable road users. In urban areas, space is often at a premium, meaning within the carriageway there is competition between the use of space for different modes. Our consideration of the road network function largely follows a motor vehicle-oriented perspective. While walking and cycling can be well catered for where space and a well-conceptualised demand exits, the needs for these modes are generally underserviced in order to cater for the larger demand for motor vehicle access.</a:t>
            </a:r>
          </a:p>
          <a:p>
            <a:pPr marL="228600" indent="-228600">
              <a:buAutoNum type="arabicPeriod"/>
            </a:pPr>
            <a:endParaRPr lang="en-AU" dirty="0"/>
          </a:p>
          <a:p>
            <a:pPr marL="228600" indent="-228600">
              <a:buAutoNum type="arabicPeriod"/>
            </a:pPr>
            <a:r>
              <a:rPr lang="en-AU" dirty="0"/>
              <a:t>In the context of a road transportation system, pedestrians and cyclists are viewed as another mode of transportation alongside motorised forms. This has produced a legacy whereby pedestrians and cyclists are required to fit the system laid out in this context. As a result, pedestrians and cyclists are often required to interact with motorised modes without much consideration for their specific needs. In other words, access to the system is granted without consideration of their extreme vulnerability.</a:t>
            </a:r>
          </a:p>
          <a:p>
            <a:pPr marL="228600" indent="-228600">
              <a:buAutoNum type="arabicPeriod"/>
            </a:pPr>
            <a:endParaRPr lang="en-AU" dirty="0"/>
          </a:p>
          <a:p>
            <a:pPr marL="228600" indent="-228600">
              <a:buAutoNum type="arabicPeriod"/>
            </a:pPr>
            <a:r>
              <a:rPr lang="en-AU" dirty="0"/>
              <a:t>As an example, consider an standard signalised intersection. Pedestrians may have their own phase and cyclists are often required to use the same phase as motor vehicles. However, both are required to intersect with motor vehicle streams, which at these locations operate under speed conditions that do not take into account the extreme vulnerability of the pedestrians and cyclists with which they interact.</a:t>
            </a:r>
          </a:p>
        </p:txBody>
      </p:sp>
      <p:sp>
        <p:nvSpPr>
          <p:cNvPr id="4" name="Slide Number Placeholder 3"/>
          <p:cNvSpPr>
            <a:spLocks noGrp="1"/>
          </p:cNvSpPr>
          <p:nvPr>
            <p:ph type="sldNum" sz="quarter" idx="5"/>
          </p:nvPr>
        </p:nvSpPr>
        <p:spPr/>
        <p:txBody>
          <a:bodyPr/>
          <a:lstStyle/>
          <a:p>
            <a:fld id="{50E59ED5-2685-A749-A30B-E5DC3B170F8E}" type="slidenum">
              <a:rPr lang="en-US" smtClean="0"/>
              <a:pPr/>
              <a:t>8</a:t>
            </a:fld>
            <a:endParaRPr lang="en-US"/>
          </a:p>
        </p:txBody>
      </p:sp>
    </p:spTree>
    <p:extLst>
      <p:ext uri="{BB962C8B-B14F-4D97-AF65-F5344CB8AC3E}">
        <p14:creationId xmlns:p14="http://schemas.microsoft.com/office/powerpoint/2010/main" val="31878100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While cyclists and pedestrians are well-catered for in some discrete sections of the road network, route level access can have many gaps. A common gap is accessibility across heavily-trafficked roads, where priority is given to the larger volumes of motor vehicles and often requires people to judge gaps in traffic in order to cross.</a:t>
            </a:r>
          </a:p>
          <a:p>
            <a:pPr marL="228600" indent="-228600">
              <a:buAutoNum type="arabicPeriod"/>
            </a:pPr>
            <a:endParaRPr lang="en-AU" dirty="0"/>
          </a:p>
          <a:p>
            <a:pPr marL="228600" indent="-228600">
              <a:buAutoNum type="arabicPeriod"/>
            </a:pPr>
            <a:r>
              <a:rPr lang="en-AU" dirty="0"/>
              <a:t>When space becomes a premium, pedestrian and cyclist are often the first to lose accessibility. Examples are bicycle lanes running out before intersections, where additional space is required for turning lanes; and narrow footpaths alongside multi-lane roads.</a:t>
            </a:r>
          </a:p>
          <a:p>
            <a:pPr marL="228600" indent="-228600">
              <a:buAutoNum type="arabicPeriod"/>
            </a:pPr>
            <a:endParaRPr lang="en-AU" dirty="0"/>
          </a:p>
          <a:p>
            <a:pPr marL="228600" indent="-228600">
              <a:buAutoNum type="arabicPeriod"/>
            </a:pPr>
            <a:r>
              <a:rPr lang="en-AU" dirty="0"/>
              <a:t>Pedestrian and cyclist facilities are often required to perform several functions. For instance, bicycle lanes often revert to on-road parking outside of peak traffic times. Footpath space is generally required for multiple functions, such as space for utilities and roadside furniture; and uses common to the adjacent land, such as dining facilities outside of restaurants.</a:t>
            </a:r>
          </a:p>
          <a:p>
            <a:pPr marL="228600" indent="-228600">
              <a:buAutoNum type="arabicPeriod"/>
            </a:pPr>
            <a:endParaRPr lang="en-AU" dirty="0"/>
          </a:p>
          <a:p>
            <a:pPr marL="228600" indent="-228600">
              <a:buAutoNum type="arabicPeriod"/>
            </a:pPr>
            <a:r>
              <a:rPr lang="en-AU" dirty="0"/>
              <a:t>Where space is provided, the comfort and vulnerability to harm of pedestrians and cyclists is often not well-considered. Footpaths can run alongside roads without any perceived or real protection from errant vehicles or those simply accessing adjacent land. Bicycle facilities often reside on the roadway itself, with little room between cyclists and high speed traffic, let alone any form of physical separation able to protect cyclists from vehicles or cyclists straying out of their lanes.</a:t>
            </a:r>
          </a:p>
          <a:p>
            <a:pPr marL="228600" indent="-228600">
              <a:buAutoNum type="arabicPeriod"/>
            </a:pPr>
            <a:endParaRPr lang="en-AU" dirty="0"/>
          </a:p>
          <a:p>
            <a:pPr marL="228600" indent="-228600">
              <a:buAutoNum type="arabicPeriod"/>
            </a:pPr>
            <a:endParaRPr lang="en-AU" dirty="0"/>
          </a:p>
        </p:txBody>
      </p:sp>
      <p:sp>
        <p:nvSpPr>
          <p:cNvPr id="4" name="Slide Number Placeholder 3"/>
          <p:cNvSpPr>
            <a:spLocks noGrp="1"/>
          </p:cNvSpPr>
          <p:nvPr>
            <p:ph type="sldNum" sz="quarter" idx="5"/>
          </p:nvPr>
        </p:nvSpPr>
        <p:spPr/>
        <p:txBody>
          <a:bodyPr/>
          <a:lstStyle/>
          <a:p>
            <a:fld id="{50E59ED5-2685-A749-A30B-E5DC3B170F8E}" type="slidenum">
              <a:rPr lang="en-US" smtClean="0"/>
              <a:pPr/>
              <a:t>9</a:t>
            </a:fld>
            <a:endParaRPr lang="en-US"/>
          </a:p>
        </p:txBody>
      </p:sp>
    </p:spTree>
    <p:extLst>
      <p:ext uri="{BB962C8B-B14F-4D97-AF65-F5344CB8AC3E}">
        <p14:creationId xmlns:p14="http://schemas.microsoft.com/office/powerpoint/2010/main" val="33842907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Next, we will take a look at the primary Safe System aligned treatments available to help eliminate harm to pedestrians and cyclists.</a:t>
            </a:r>
          </a:p>
        </p:txBody>
      </p:sp>
      <p:sp>
        <p:nvSpPr>
          <p:cNvPr id="4" name="Slide Number Placeholder 3"/>
          <p:cNvSpPr>
            <a:spLocks noGrp="1"/>
          </p:cNvSpPr>
          <p:nvPr>
            <p:ph type="sldNum" sz="quarter" idx="5"/>
          </p:nvPr>
        </p:nvSpPr>
        <p:spPr/>
        <p:txBody>
          <a:bodyPr/>
          <a:lstStyle/>
          <a:p>
            <a:fld id="{50E59ED5-2685-A749-A30B-E5DC3B170F8E}" type="slidenum">
              <a:rPr lang="en-US" smtClean="0"/>
              <a:pPr/>
              <a:t>10</a:t>
            </a:fld>
            <a:endParaRPr lang="en-US"/>
          </a:p>
        </p:txBody>
      </p:sp>
    </p:spTree>
    <p:extLst>
      <p:ext uri="{BB962C8B-B14F-4D97-AF65-F5344CB8AC3E}">
        <p14:creationId xmlns:p14="http://schemas.microsoft.com/office/powerpoint/2010/main" val="254364061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gif"/><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gif"/><Relationship Id="rId4" Type="http://schemas.openxmlformats.org/officeDocument/2006/relationships/image" Target="../media/image3.jpe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mailto:christopher.stokes@adelaide.edu.au"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0DA08AB-4322-4418-BC4D-4847D7DE539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73378" y="273378"/>
            <a:ext cx="8597244" cy="5608949"/>
          </a:xfrm>
          <a:prstGeom prst="rect">
            <a:avLst/>
          </a:prstGeom>
          <a:ln>
            <a:noFill/>
          </a:ln>
        </p:spPr>
      </p:pic>
      <p:sp>
        <p:nvSpPr>
          <p:cNvPr id="8" name="Rectangle 7">
            <a:extLst>
              <a:ext uri="{FF2B5EF4-FFF2-40B4-BE49-F238E27FC236}">
                <a16:creationId xmlns:a16="http://schemas.microsoft.com/office/drawing/2014/main" id="{39370F79-9B65-4F71-A0F4-A2FEE2D9E931}"/>
              </a:ext>
            </a:extLst>
          </p:cNvPr>
          <p:cNvSpPr/>
          <p:nvPr userDrawn="1"/>
        </p:nvSpPr>
        <p:spPr>
          <a:xfrm>
            <a:off x="273378" y="845787"/>
            <a:ext cx="8597244" cy="2009775"/>
          </a:xfrm>
          <a:prstGeom prst="rect">
            <a:avLst/>
          </a:prstGeom>
          <a:solidFill>
            <a:srgbClr val="0080C4">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9" name="TextBox 8">
            <a:extLst>
              <a:ext uri="{FF2B5EF4-FFF2-40B4-BE49-F238E27FC236}">
                <a16:creationId xmlns:a16="http://schemas.microsoft.com/office/drawing/2014/main" id="{D6C9E60F-E1CB-416A-9AB1-A8E2E7D5BB02}"/>
              </a:ext>
            </a:extLst>
          </p:cNvPr>
          <p:cNvSpPr txBox="1"/>
          <p:nvPr userDrawn="1"/>
        </p:nvSpPr>
        <p:spPr>
          <a:xfrm>
            <a:off x="732737" y="1550592"/>
            <a:ext cx="7816040" cy="584775"/>
          </a:xfrm>
          <a:prstGeom prst="rect">
            <a:avLst/>
          </a:prstGeom>
          <a:noFill/>
        </p:spPr>
        <p:txBody>
          <a:bodyPr wrap="square" rtlCol="0">
            <a:spAutoFit/>
          </a:bodyPr>
          <a:lstStyle/>
          <a:p>
            <a:r>
              <a:rPr lang="en-AU" sz="3200" b="1" dirty="0">
                <a:solidFill>
                  <a:schemeClr val="bg1"/>
                </a:solidFill>
                <a:latin typeface="Calibri" charset="0"/>
                <a:ea typeface="Calibri" charset="0"/>
                <a:cs typeface="Calibri" charset="0"/>
              </a:rPr>
              <a:t>Safe System for Universities:</a:t>
            </a:r>
          </a:p>
        </p:txBody>
      </p:sp>
      <p:pic>
        <p:nvPicPr>
          <p:cNvPr id="10" name="Picture 9">
            <a:extLst>
              <a:ext uri="{FF2B5EF4-FFF2-40B4-BE49-F238E27FC236}">
                <a16:creationId xmlns:a16="http://schemas.microsoft.com/office/drawing/2014/main" id="{81386AAA-F482-41CD-9168-50C03FC9156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720551" y="6076837"/>
            <a:ext cx="1150071" cy="529148"/>
          </a:xfrm>
          <a:prstGeom prst="rect">
            <a:avLst/>
          </a:prstGeom>
        </p:spPr>
      </p:pic>
      <p:sp>
        <p:nvSpPr>
          <p:cNvPr id="3" name="Text Placeholder 2">
            <a:extLst>
              <a:ext uri="{FF2B5EF4-FFF2-40B4-BE49-F238E27FC236}">
                <a16:creationId xmlns:a16="http://schemas.microsoft.com/office/drawing/2014/main" id="{35D1560F-7325-49B3-A4A9-8AE9FE078EEE}"/>
              </a:ext>
            </a:extLst>
          </p:cNvPr>
          <p:cNvSpPr>
            <a:spLocks noGrp="1"/>
          </p:cNvSpPr>
          <p:nvPr>
            <p:ph type="body" sz="quarter" idx="10" hasCustomPrompt="1"/>
          </p:nvPr>
        </p:nvSpPr>
        <p:spPr>
          <a:xfrm>
            <a:off x="733425" y="2110212"/>
            <a:ext cx="7815263" cy="600075"/>
          </a:xfrm>
        </p:spPr>
        <p:txBody>
          <a:bodyPr>
            <a:normAutofit/>
          </a:bodyPr>
          <a:lstStyle>
            <a:lvl1pPr>
              <a:defRPr sz="3200" b="0">
                <a:solidFill>
                  <a:schemeClr val="bg1"/>
                </a:solidFill>
              </a:defRPr>
            </a:lvl1pPr>
          </a:lstStyle>
          <a:p>
            <a:pPr lvl="0"/>
            <a:r>
              <a:rPr lang="en-AU" dirty="0"/>
              <a:t>Snippet title</a:t>
            </a:r>
          </a:p>
        </p:txBody>
      </p:sp>
      <p:pic>
        <p:nvPicPr>
          <p:cNvPr id="15" name="Picture 14">
            <a:extLst>
              <a:ext uri="{FF2B5EF4-FFF2-40B4-BE49-F238E27FC236}">
                <a16:creationId xmlns:a16="http://schemas.microsoft.com/office/drawing/2014/main" id="{63292270-E349-4A80-B948-65F8FD90C83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73379" y="6187676"/>
            <a:ext cx="555620" cy="267060"/>
          </a:xfrm>
          <a:prstGeom prst="rect">
            <a:avLst/>
          </a:prstGeom>
        </p:spPr>
      </p:pic>
      <p:pic>
        <p:nvPicPr>
          <p:cNvPr id="16" name="Picture 15">
            <a:extLst>
              <a:ext uri="{FF2B5EF4-FFF2-40B4-BE49-F238E27FC236}">
                <a16:creationId xmlns:a16="http://schemas.microsoft.com/office/drawing/2014/main" id="{2BD4A65B-037F-4AFD-98E1-03E08F074361}"/>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r="6643" b="26058"/>
          <a:stretch/>
        </p:blipFill>
        <p:spPr>
          <a:xfrm>
            <a:off x="2513841" y="5970649"/>
            <a:ext cx="1188518" cy="593772"/>
          </a:xfrm>
          <a:prstGeom prst="rect">
            <a:avLst/>
          </a:prstGeom>
        </p:spPr>
      </p:pic>
      <p:pic>
        <p:nvPicPr>
          <p:cNvPr id="17" name="Picture 16" descr="A picture containing drawing&#10;&#10;Description automatically generated">
            <a:extLst>
              <a:ext uri="{FF2B5EF4-FFF2-40B4-BE49-F238E27FC236}">
                <a16:creationId xmlns:a16="http://schemas.microsoft.com/office/drawing/2014/main" id="{281B52EF-B55A-4BCB-BB95-7CBBDAE55B14}"/>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094392" y="6187676"/>
            <a:ext cx="1303756" cy="360000"/>
          </a:xfrm>
          <a:prstGeom prst="rect">
            <a:avLst/>
          </a:prstGeom>
        </p:spPr>
      </p:pic>
    </p:spTree>
    <p:extLst>
      <p:ext uri="{BB962C8B-B14F-4D97-AF65-F5344CB8AC3E}">
        <p14:creationId xmlns:p14="http://schemas.microsoft.com/office/powerpoint/2010/main" val="3382186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and picture 2">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3"/>
            <a:ext cx="3943350" cy="4351338"/>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a:t>Module 3, Snippet 4</a:t>
            </a:r>
            <a:endParaRPr lang="en-US" dirty="0"/>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9788" y="1570020"/>
            <a:ext cx="3865562" cy="2124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9788" y="3776931"/>
            <a:ext cx="3865562" cy="2124000"/>
          </a:xfrm>
        </p:spPr>
        <p:txBody>
          <a:bodyPr/>
          <a:lstStyle/>
          <a:p>
            <a:endParaRPr lang="en-AU"/>
          </a:p>
        </p:txBody>
      </p:sp>
      <p:sp>
        <p:nvSpPr>
          <p:cNvPr id="10" name="Text Placeholder 4">
            <a:extLst>
              <a:ext uri="{FF2B5EF4-FFF2-40B4-BE49-F238E27FC236}">
                <a16:creationId xmlns:a16="http://schemas.microsoft.com/office/drawing/2014/main" id="{56C7ABE7-6DC4-43AB-9AB1-92B874A1CEF3}"/>
              </a:ext>
            </a:extLst>
          </p:cNvPr>
          <p:cNvSpPr>
            <a:spLocks noGrp="1"/>
          </p:cNvSpPr>
          <p:nvPr>
            <p:ph type="body" sz="quarter" idx="14"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Slide Number Placeholder 8">
            <a:extLst>
              <a:ext uri="{FF2B5EF4-FFF2-40B4-BE49-F238E27FC236}">
                <a16:creationId xmlns:a16="http://schemas.microsoft.com/office/drawing/2014/main" id="{CE680EAC-4A6D-490C-95C9-BB4DEFF8CC4B}"/>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2" name="Picture 11">
            <a:extLst>
              <a:ext uri="{FF2B5EF4-FFF2-40B4-BE49-F238E27FC236}">
                <a16:creationId xmlns:a16="http://schemas.microsoft.com/office/drawing/2014/main" id="{8C794707-A10C-49EA-A3AD-2FF1DEADD3A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36546088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and picture 3">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49" y="1549593"/>
            <a:ext cx="7886699" cy="2082141"/>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a:t>Module 3, Snippet 4</a:t>
            </a:r>
            <a:endParaRPr lang="en-US" dirty="0"/>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628649" y="3787301"/>
            <a:ext cx="3865562" cy="2124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9788" y="3776931"/>
            <a:ext cx="3865562" cy="2124000"/>
          </a:xfrm>
        </p:spPr>
        <p:txBody>
          <a:bodyPr/>
          <a:lstStyle/>
          <a:p>
            <a:endParaRPr lang="en-AU"/>
          </a:p>
        </p:txBody>
      </p:sp>
      <p:sp>
        <p:nvSpPr>
          <p:cNvPr id="10" name="Text Placeholder 4">
            <a:extLst>
              <a:ext uri="{FF2B5EF4-FFF2-40B4-BE49-F238E27FC236}">
                <a16:creationId xmlns:a16="http://schemas.microsoft.com/office/drawing/2014/main" id="{431E9B43-4E68-4ED0-BE64-1C7B52E412CC}"/>
              </a:ext>
            </a:extLst>
          </p:cNvPr>
          <p:cNvSpPr>
            <a:spLocks noGrp="1"/>
          </p:cNvSpPr>
          <p:nvPr>
            <p:ph type="body" sz="quarter" idx="14"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Text Placeholder 4">
            <a:extLst>
              <a:ext uri="{FF2B5EF4-FFF2-40B4-BE49-F238E27FC236}">
                <a16:creationId xmlns:a16="http://schemas.microsoft.com/office/drawing/2014/main" id="{174C724A-32D2-428C-8919-FE871C7A6A96}"/>
              </a:ext>
            </a:extLst>
          </p:cNvPr>
          <p:cNvSpPr>
            <a:spLocks noGrp="1"/>
          </p:cNvSpPr>
          <p:nvPr>
            <p:ph type="body" sz="quarter" idx="15" hasCustomPrompt="1"/>
          </p:nvPr>
        </p:nvSpPr>
        <p:spPr>
          <a:xfrm>
            <a:off x="628649" y="589848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Slide Number Placeholder 8">
            <a:extLst>
              <a:ext uri="{FF2B5EF4-FFF2-40B4-BE49-F238E27FC236}">
                <a16:creationId xmlns:a16="http://schemas.microsoft.com/office/drawing/2014/main" id="{EBC7B252-7B3F-4710-97B5-D4D1EB95E58B}"/>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3" name="Picture 12">
            <a:extLst>
              <a:ext uri="{FF2B5EF4-FFF2-40B4-BE49-F238E27FC236}">
                <a16:creationId xmlns:a16="http://schemas.microsoft.com/office/drawing/2014/main" id="{8865E9CA-67B7-4C0C-89C3-399FF286B36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12937420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and picture 6">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49" y="1549592"/>
            <a:ext cx="7886699" cy="1339200"/>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a:t>Module 3, Snippet 4</a:t>
            </a:r>
            <a:endParaRPr lang="en-US" dirty="0"/>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628649" y="2958874"/>
            <a:ext cx="3865562" cy="2952427"/>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9788" y="2958874"/>
            <a:ext cx="3865562" cy="2942057"/>
          </a:xfrm>
        </p:spPr>
        <p:txBody>
          <a:bodyPr/>
          <a:lstStyle/>
          <a:p>
            <a:endParaRPr lang="en-AU"/>
          </a:p>
        </p:txBody>
      </p:sp>
      <p:sp>
        <p:nvSpPr>
          <p:cNvPr id="10" name="Text Placeholder 4">
            <a:extLst>
              <a:ext uri="{FF2B5EF4-FFF2-40B4-BE49-F238E27FC236}">
                <a16:creationId xmlns:a16="http://schemas.microsoft.com/office/drawing/2014/main" id="{F0C94240-E8E3-4FE6-B901-4A6F9739C5BB}"/>
              </a:ext>
            </a:extLst>
          </p:cNvPr>
          <p:cNvSpPr>
            <a:spLocks noGrp="1"/>
          </p:cNvSpPr>
          <p:nvPr>
            <p:ph type="body" sz="quarter" idx="14"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Text Placeholder 4">
            <a:extLst>
              <a:ext uri="{FF2B5EF4-FFF2-40B4-BE49-F238E27FC236}">
                <a16:creationId xmlns:a16="http://schemas.microsoft.com/office/drawing/2014/main" id="{A233EA9E-31F3-456E-9B2A-9E47BC2DF7F4}"/>
              </a:ext>
            </a:extLst>
          </p:cNvPr>
          <p:cNvSpPr>
            <a:spLocks noGrp="1"/>
          </p:cNvSpPr>
          <p:nvPr>
            <p:ph type="body" sz="quarter" idx="15" hasCustomPrompt="1"/>
          </p:nvPr>
        </p:nvSpPr>
        <p:spPr>
          <a:xfrm>
            <a:off x="628649" y="591130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Slide Number Placeholder 8">
            <a:extLst>
              <a:ext uri="{FF2B5EF4-FFF2-40B4-BE49-F238E27FC236}">
                <a16:creationId xmlns:a16="http://schemas.microsoft.com/office/drawing/2014/main" id="{DBC9BDE5-AADC-4D3B-B6AB-2F9BD9E33702}"/>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3" name="Picture 12">
            <a:extLst>
              <a:ext uri="{FF2B5EF4-FFF2-40B4-BE49-F238E27FC236}">
                <a16:creationId xmlns:a16="http://schemas.microsoft.com/office/drawing/2014/main" id="{689B4146-939A-45E0-9AD5-D31F9E11DB0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1261454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and picture 4">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49" y="1549593"/>
            <a:ext cx="7886699" cy="2556927"/>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a:t>Module 3, Snippet 4</a:t>
            </a:r>
            <a:endParaRPr lang="en-US" dirty="0"/>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628649" y="4275539"/>
            <a:ext cx="2520000" cy="1635761"/>
          </a:xfrm>
        </p:spPr>
        <p:txBody>
          <a:bodyPr/>
          <a:lstStyle/>
          <a:p>
            <a:endParaRPr lang="en-AU" dirty="0"/>
          </a:p>
        </p:txBody>
      </p:sp>
      <p:sp>
        <p:nvSpPr>
          <p:cNvPr id="10" name="Picture Placeholder 3">
            <a:extLst>
              <a:ext uri="{FF2B5EF4-FFF2-40B4-BE49-F238E27FC236}">
                <a16:creationId xmlns:a16="http://schemas.microsoft.com/office/drawing/2014/main" id="{BB2F7314-1B77-40F1-9B8A-38557025DDFE}"/>
              </a:ext>
            </a:extLst>
          </p:cNvPr>
          <p:cNvSpPr>
            <a:spLocks noGrp="1"/>
          </p:cNvSpPr>
          <p:nvPr>
            <p:ph type="pic" sz="quarter" idx="13"/>
          </p:nvPr>
        </p:nvSpPr>
        <p:spPr>
          <a:xfrm>
            <a:off x="3311998" y="4275539"/>
            <a:ext cx="2520000" cy="1635761"/>
          </a:xfrm>
        </p:spPr>
        <p:txBody>
          <a:bodyPr/>
          <a:lstStyle/>
          <a:p>
            <a:endParaRPr lang="en-AU" dirty="0"/>
          </a:p>
        </p:txBody>
      </p:sp>
      <p:sp>
        <p:nvSpPr>
          <p:cNvPr id="11" name="Picture Placeholder 3">
            <a:extLst>
              <a:ext uri="{FF2B5EF4-FFF2-40B4-BE49-F238E27FC236}">
                <a16:creationId xmlns:a16="http://schemas.microsoft.com/office/drawing/2014/main" id="{FD5B022D-2313-47A7-9380-0CFE5DE825AA}"/>
              </a:ext>
            </a:extLst>
          </p:cNvPr>
          <p:cNvSpPr>
            <a:spLocks noGrp="1"/>
          </p:cNvSpPr>
          <p:nvPr>
            <p:ph type="pic" sz="quarter" idx="14"/>
          </p:nvPr>
        </p:nvSpPr>
        <p:spPr>
          <a:xfrm>
            <a:off x="5995350" y="4275538"/>
            <a:ext cx="2520000" cy="1635761"/>
          </a:xfrm>
        </p:spPr>
        <p:txBody>
          <a:bodyPr/>
          <a:lstStyle/>
          <a:p>
            <a:endParaRPr lang="en-AU" dirty="0"/>
          </a:p>
        </p:txBody>
      </p:sp>
      <p:sp>
        <p:nvSpPr>
          <p:cNvPr id="12" name="Text Placeholder 4">
            <a:extLst>
              <a:ext uri="{FF2B5EF4-FFF2-40B4-BE49-F238E27FC236}">
                <a16:creationId xmlns:a16="http://schemas.microsoft.com/office/drawing/2014/main" id="{23BFC886-2F76-41C2-A9D8-CAEF330100DB}"/>
              </a:ext>
            </a:extLst>
          </p:cNvPr>
          <p:cNvSpPr>
            <a:spLocks noGrp="1"/>
          </p:cNvSpPr>
          <p:nvPr>
            <p:ph type="body" sz="quarter" idx="15" hasCustomPrompt="1"/>
          </p:nvPr>
        </p:nvSpPr>
        <p:spPr>
          <a:xfrm>
            <a:off x="5995350" y="5900932"/>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3" name="Text Placeholder 4">
            <a:extLst>
              <a:ext uri="{FF2B5EF4-FFF2-40B4-BE49-F238E27FC236}">
                <a16:creationId xmlns:a16="http://schemas.microsoft.com/office/drawing/2014/main" id="{0E82244A-9FB3-40E3-89D0-379FADB269F5}"/>
              </a:ext>
            </a:extLst>
          </p:cNvPr>
          <p:cNvSpPr>
            <a:spLocks noGrp="1"/>
          </p:cNvSpPr>
          <p:nvPr>
            <p:ph type="body" sz="quarter" idx="16" hasCustomPrompt="1"/>
          </p:nvPr>
        </p:nvSpPr>
        <p:spPr>
          <a:xfrm>
            <a:off x="3311998" y="5906473"/>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4" name="Text Placeholder 4">
            <a:extLst>
              <a:ext uri="{FF2B5EF4-FFF2-40B4-BE49-F238E27FC236}">
                <a16:creationId xmlns:a16="http://schemas.microsoft.com/office/drawing/2014/main" id="{234BFB86-AC94-4324-92BA-A6A26797CD7D}"/>
              </a:ext>
            </a:extLst>
          </p:cNvPr>
          <p:cNvSpPr>
            <a:spLocks noGrp="1"/>
          </p:cNvSpPr>
          <p:nvPr>
            <p:ph type="body" sz="quarter" idx="17" hasCustomPrompt="1"/>
          </p:nvPr>
        </p:nvSpPr>
        <p:spPr>
          <a:xfrm>
            <a:off x="628650" y="5906473"/>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5" name="Slide Number Placeholder 8">
            <a:extLst>
              <a:ext uri="{FF2B5EF4-FFF2-40B4-BE49-F238E27FC236}">
                <a16:creationId xmlns:a16="http://schemas.microsoft.com/office/drawing/2014/main" id="{9C8CA497-53DA-4931-9A2B-4CCF88137972}"/>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6" name="Picture 15">
            <a:extLst>
              <a:ext uri="{FF2B5EF4-FFF2-40B4-BE49-F238E27FC236}">
                <a16:creationId xmlns:a16="http://schemas.microsoft.com/office/drawing/2014/main" id="{92582461-9CFC-4AE2-97CB-B7A0454505F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34689257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and picture 5">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49" y="1549593"/>
            <a:ext cx="7886699" cy="1340269"/>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a:t>Module 3, Snippet 4</a:t>
            </a:r>
            <a:endParaRPr lang="en-US" dirty="0"/>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628649" y="2976127"/>
            <a:ext cx="2520000" cy="2935174"/>
          </a:xfrm>
        </p:spPr>
        <p:txBody>
          <a:bodyPr/>
          <a:lstStyle/>
          <a:p>
            <a:endParaRPr lang="en-AU" dirty="0"/>
          </a:p>
        </p:txBody>
      </p:sp>
      <p:sp>
        <p:nvSpPr>
          <p:cNvPr id="10" name="Picture Placeholder 3">
            <a:extLst>
              <a:ext uri="{FF2B5EF4-FFF2-40B4-BE49-F238E27FC236}">
                <a16:creationId xmlns:a16="http://schemas.microsoft.com/office/drawing/2014/main" id="{BB2F7314-1B77-40F1-9B8A-38557025DDFE}"/>
              </a:ext>
            </a:extLst>
          </p:cNvPr>
          <p:cNvSpPr>
            <a:spLocks noGrp="1"/>
          </p:cNvSpPr>
          <p:nvPr>
            <p:ph type="pic" sz="quarter" idx="13"/>
          </p:nvPr>
        </p:nvSpPr>
        <p:spPr>
          <a:xfrm>
            <a:off x="3311998" y="2976127"/>
            <a:ext cx="2520000" cy="2935173"/>
          </a:xfrm>
        </p:spPr>
        <p:txBody>
          <a:bodyPr/>
          <a:lstStyle/>
          <a:p>
            <a:endParaRPr lang="en-AU" dirty="0"/>
          </a:p>
        </p:txBody>
      </p:sp>
      <p:sp>
        <p:nvSpPr>
          <p:cNvPr id="11" name="Picture Placeholder 3">
            <a:extLst>
              <a:ext uri="{FF2B5EF4-FFF2-40B4-BE49-F238E27FC236}">
                <a16:creationId xmlns:a16="http://schemas.microsoft.com/office/drawing/2014/main" id="{FD5B022D-2313-47A7-9380-0CFE5DE825AA}"/>
              </a:ext>
            </a:extLst>
          </p:cNvPr>
          <p:cNvSpPr>
            <a:spLocks noGrp="1"/>
          </p:cNvSpPr>
          <p:nvPr>
            <p:ph type="pic" sz="quarter" idx="14"/>
          </p:nvPr>
        </p:nvSpPr>
        <p:spPr>
          <a:xfrm>
            <a:off x="5995350" y="2976128"/>
            <a:ext cx="2520000" cy="2935172"/>
          </a:xfrm>
        </p:spPr>
        <p:txBody>
          <a:bodyPr/>
          <a:lstStyle/>
          <a:p>
            <a:endParaRPr lang="en-AU" dirty="0"/>
          </a:p>
        </p:txBody>
      </p:sp>
      <p:sp>
        <p:nvSpPr>
          <p:cNvPr id="12" name="Text Placeholder 4">
            <a:extLst>
              <a:ext uri="{FF2B5EF4-FFF2-40B4-BE49-F238E27FC236}">
                <a16:creationId xmlns:a16="http://schemas.microsoft.com/office/drawing/2014/main" id="{CEABE099-5EA5-4D72-83CF-9616C10BF90C}"/>
              </a:ext>
            </a:extLst>
          </p:cNvPr>
          <p:cNvSpPr>
            <a:spLocks noGrp="1"/>
          </p:cNvSpPr>
          <p:nvPr>
            <p:ph type="body" sz="quarter" idx="15" hasCustomPrompt="1"/>
          </p:nvPr>
        </p:nvSpPr>
        <p:spPr>
          <a:xfrm>
            <a:off x="5995350" y="5900932"/>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3" name="Text Placeholder 4">
            <a:extLst>
              <a:ext uri="{FF2B5EF4-FFF2-40B4-BE49-F238E27FC236}">
                <a16:creationId xmlns:a16="http://schemas.microsoft.com/office/drawing/2014/main" id="{4AFAFD31-00FF-4DFB-84F1-A1DA76820A74}"/>
              </a:ext>
            </a:extLst>
          </p:cNvPr>
          <p:cNvSpPr>
            <a:spLocks noGrp="1"/>
          </p:cNvSpPr>
          <p:nvPr>
            <p:ph type="body" sz="quarter" idx="16" hasCustomPrompt="1"/>
          </p:nvPr>
        </p:nvSpPr>
        <p:spPr>
          <a:xfrm>
            <a:off x="3311998" y="5911301"/>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4" name="Text Placeholder 4">
            <a:extLst>
              <a:ext uri="{FF2B5EF4-FFF2-40B4-BE49-F238E27FC236}">
                <a16:creationId xmlns:a16="http://schemas.microsoft.com/office/drawing/2014/main" id="{A35CEAC2-E19D-46B9-A974-91053956C562}"/>
              </a:ext>
            </a:extLst>
          </p:cNvPr>
          <p:cNvSpPr>
            <a:spLocks noGrp="1"/>
          </p:cNvSpPr>
          <p:nvPr>
            <p:ph type="body" sz="quarter" idx="17" hasCustomPrompt="1"/>
          </p:nvPr>
        </p:nvSpPr>
        <p:spPr>
          <a:xfrm>
            <a:off x="628646" y="5911301"/>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5" name="Slide Number Placeholder 8">
            <a:extLst>
              <a:ext uri="{FF2B5EF4-FFF2-40B4-BE49-F238E27FC236}">
                <a16:creationId xmlns:a16="http://schemas.microsoft.com/office/drawing/2014/main" id="{47999278-1D93-45E1-B65F-DC298CB76980}"/>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6" name="Picture 15">
            <a:extLst>
              <a:ext uri="{FF2B5EF4-FFF2-40B4-BE49-F238E27FC236}">
                <a16:creationId xmlns:a16="http://schemas.microsoft.com/office/drawing/2014/main" id="{C7868B45-CA1F-489B-A590-FC085A73BAC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32089744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icture only">
    <p:bg>
      <p:bgPr>
        <a:solidFill>
          <a:srgbClr val="0E1429"/>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a:t>Module 3, Snippet 4</a:t>
            </a:r>
            <a:endParaRPr lang="en-US" dirty="0"/>
          </a:p>
        </p:txBody>
      </p:sp>
      <p:sp>
        <p:nvSpPr>
          <p:cNvPr id="6" name="Picture Placeholder 5">
            <a:extLst>
              <a:ext uri="{FF2B5EF4-FFF2-40B4-BE49-F238E27FC236}">
                <a16:creationId xmlns:a16="http://schemas.microsoft.com/office/drawing/2014/main" id="{D4A4B8A4-DF82-4F2E-8196-E755B189B425}"/>
              </a:ext>
            </a:extLst>
          </p:cNvPr>
          <p:cNvSpPr>
            <a:spLocks noGrp="1"/>
          </p:cNvSpPr>
          <p:nvPr>
            <p:ph type="pic" sz="quarter" idx="14"/>
          </p:nvPr>
        </p:nvSpPr>
        <p:spPr>
          <a:xfrm>
            <a:off x="628650" y="1570020"/>
            <a:ext cx="7886700" cy="4330911"/>
          </a:xfrm>
        </p:spPr>
        <p:txBody>
          <a:bodyPr/>
          <a:lstStyle/>
          <a:p>
            <a:endParaRPr lang="en-AU"/>
          </a:p>
        </p:txBody>
      </p:sp>
      <p:sp>
        <p:nvSpPr>
          <p:cNvPr id="10" name="Text Placeholder 4">
            <a:extLst>
              <a:ext uri="{FF2B5EF4-FFF2-40B4-BE49-F238E27FC236}">
                <a16:creationId xmlns:a16="http://schemas.microsoft.com/office/drawing/2014/main" id="{3B93F4CC-96CB-4D5B-8358-9A1EE926F600}"/>
              </a:ext>
            </a:extLst>
          </p:cNvPr>
          <p:cNvSpPr>
            <a:spLocks noGrp="1"/>
          </p:cNvSpPr>
          <p:nvPr>
            <p:ph type="body" sz="quarter" idx="15" hasCustomPrompt="1"/>
          </p:nvPr>
        </p:nvSpPr>
        <p:spPr>
          <a:xfrm>
            <a:off x="628650" y="5900932"/>
            <a:ext cx="394335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Slide Number Placeholder 8">
            <a:extLst>
              <a:ext uri="{FF2B5EF4-FFF2-40B4-BE49-F238E27FC236}">
                <a16:creationId xmlns:a16="http://schemas.microsoft.com/office/drawing/2014/main" id="{30F03CBA-1256-4040-9F19-956F271B8B90}"/>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2" name="Picture 11">
            <a:extLst>
              <a:ext uri="{FF2B5EF4-FFF2-40B4-BE49-F238E27FC236}">
                <a16:creationId xmlns:a16="http://schemas.microsoft.com/office/drawing/2014/main" id="{F7C5690D-4DB7-43AC-9C25-305CE3768F8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6174824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icture only 2">
    <p:bg>
      <p:bgPr>
        <a:solidFill>
          <a:srgbClr val="0E1429"/>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a:t>Module 3, Snippet 4</a:t>
            </a:r>
            <a:endParaRPr lang="en-US" dirty="0"/>
          </a:p>
        </p:txBody>
      </p:sp>
      <p:sp>
        <p:nvSpPr>
          <p:cNvPr id="6" name="Picture Placeholder 5">
            <a:extLst>
              <a:ext uri="{FF2B5EF4-FFF2-40B4-BE49-F238E27FC236}">
                <a16:creationId xmlns:a16="http://schemas.microsoft.com/office/drawing/2014/main" id="{D4A4B8A4-DF82-4F2E-8196-E755B189B425}"/>
              </a:ext>
            </a:extLst>
          </p:cNvPr>
          <p:cNvSpPr>
            <a:spLocks noGrp="1"/>
          </p:cNvSpPr>
          <p:nvPr>
            <p:ph type="pic" sz="quarter" idx="14"/>
          </p:nvPr>
        </p:nvSpPr>
        <p:spPr>
          <a:xfrm>
            <a:off x="628650" y="1570020"/>
            <a:ext cx="3882965" cy="4330911"/>
          </a:xfrm>
        </p:spPr>
        <p:txBody>
          <a:bodyPr/>
          <a:lstStyle/>
          <a:p>
            <a:endParaRPr lang="en-AU"/>
          </a:p>
        </p:txBody>
      </p:sp>
      <p:sp>
        <p:nvSpPr>
          <p:cNvPr id="10" name="Picture Placeholder 5">
            <a:extLst>
              <a:ext uri="{FF2B5EF4-FFF2-40B4-BE49-F238E27FC236}">
                <a16:creationId xmlns:a16="http://schemas.microsoft.com/office/drawing/2014/main" id="{2CE44AA4-6321-447F-8D60-F789062292A6}"/>
              </a:ext>
            </a:extLst>
          </p:cNvPr>
          <p:cNvSpPr>
            <a:spLocks noGrp="1"/>
          </p:cNvSpPr>
          <p:nvPr>
            <p:ph type="pic" sz="quarter" idx="15"/>
          </p:nvPr>
        </p:nvSpPr>
        <p:spPr>
          <a:xfrm>
            <a:off x="4632387" y="1570020"/>
            <a:ext cx="3882965" cy="4330911"/>
          </a:xfrm>
        </p:spPr>
        <p:txBody>
          <a:bodyPr/>
          <a:lstStyle/>
          <a:p>
            <a:endParaRPr lang="en-AU"/>
          </a:p>
        </p:txBody>
      </p:sp>
      <p:sp>
        <p:nvSpPr>
          <p:cNvPr id="11" name="Text Placeholder 4">
            <a:extLst>
              <a:ext uri="{FF2B5EF4-FFF2-40B4-BE49-F238E27FC236}">
                <a16:creationId xmlns:a16="http://schemas.microsoft.com/office/drawing/2014/main" id="{B47D6205-773E-4B66-B55B-6FBB9A362A30}"/>
              </a:ext>
            </a:extLst>
          </p:cNvPr>
          <p:cNvSpPr>
            <a:spLocks noGrp="1"/>
          </p:cNvSpPr>
          <p:nvPr>
            <p:ph type="body" sz="quarter" idx="16" hasCustomPrompt="1"/>
          </p:nvPr>
        </p:nvSpPr>
        <p:spPr>
          <a:xfrm>
            <a:off x="628650" y="5900932"/>
            <a:ext cx="3882965"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Text Placeholder 4">
            <a:extLst>
              <a:ext uri="{FF2B5EF4-FFF2-40B4-BE49-F238E27FC236}">
                <a16:creationId xmlns:a16="http://schemas.microsoft.com/office/drawing/2014/main" id="{0E2F4891-A9FB-489A-BF42-F05B8B40BB51}"/>
              </a:ext>
            </a:extLst>
          </p:cNvPr>
          <p:cNvSpPr>
            <a:spLocks noGrp="1"/>
          </p:cNvSpPr>
          <p:nvPr>
            <p:ph type="body" sz="quarter" idx="17" hasCustomPrompt="1"/>
          </p:nvPr>
        </p:nvSpPr>
        <p:spPr>
          <a:xfrm>
            <a:off x="4632385" y="5900931"/>
            <a:ext cx="3882965"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3" name="Slide Number Placeholder 8">
            <a:extLst>
              <a:ext uri="{FF2B5EF4-FFF2-40B4-BE49-F238E27FC236}">
                <a16:creationId xmlns:a16="http://schemas.microsoft.com/office/drawing/2014/main" id="{C64D4107-4463-43B5-9B7D-7CE332C2A398}"/>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4" name="Picture 13">
            <a:extLst>
              <a:ext uri="{FF2B5EF4-FFF2-40B4-BE49-F238E27FC236}">
                <a16:creationId xmlns:a16="http://schemas.microsoft.com/office/drawing/2014/main" id="{BB92FE68-C62B-4479-A55F-AC5C244E47C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1028127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icture only 3">
    <p:bg>
      <p:bgPr>
        <a:solidFill>
          <a:srgbClr val="0E1429"/>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a:t>Module 3, Snippet 4</a:t>
            </a:r>
            <a:endParaRPr lang="en-US" dirty="0"/>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5029200" y="1570020"/>
            <a:ext cx="3486150" cy="2124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5029198" y="3776931"/>
            <a:ext cx="3486151" cy="2124000"/>
          </a:xfrm>
        </p:spPr>
        <p:txBody>
          <a:bodyPr/>
          <a:lstStyle/>
          <a:p>
            <a:endParaRPr lang="en-AU"/>
          </a:p>
        </p:txBody>
      </p:sp>
      <p:sp>
        <p:nvSpPr>
          <p:cNvPr id="6" name="Picture Placeholder 5">
            <a:extLst>
              <a:ext uri="{FF2B5EF4-FFF2-40B4-BE49-F238E27FC236}">
                <a16:creationId xmlns:a16="http://schemas.microsoft.com/office/drawing/2014/main" id="{D4A4B8A4-DF82-4F2E-8196-E755B189B425}"/>
              </a:ext>
            </a:extLst>
          </p:cNvPr>
          <p:cNvSpPr>
            <a:spLocks noGrp="1"/>
          </p:cNvSpPr>
          <p:nvPr>
            <p:ph type="pic" sz="quarter" idx="14"/>
          </p:nvPr>
        </p:nvSpPr>
        <p:spPr>
          <a:xfrm>
            <a:off x="628650" y="1570020"/>
            <a:ext cx="4322763" cy="4330911"/>
          </a:xfrm>
        </p:spPr>
        <p:txBody>
          <a:bodyPr/>
          <a:lstStyle/>
          <a:p>
            <a:endParaRPr lang="en-AU"/>
          </a:p>
        </p:txBody>
      </p:sp>
      <p:sp>
        <p:nvSpPr>
          <p:cNvPr id="10" name="Text Placeholder 4">
            <a:extLst>
              <a:ext uri="{FF2B5EF4-FFF2-40B4-BE49-F238E27FC236}">
                <a16:creationId xmlns:a16="http://schemas.microsoft.com/office/drawing/2014/main" id="{CEF9AB2F-9821-45A2-A5EE-9F7A8557C0A5}"/>
              </a:ext>
            </a:extLst>
          </p:cNvPr>
          <p:cNvSpPr>
            <a:spLocks noGrp="1"/>
          </p:cNvSpPr>
          <p:nvPr>
            <p:ph type="body" sz="quarter" idx="16" hasCustomPrompt="1"/>
          </p:nvPr>
        </p:nvSpPr>
        <p:spPr>
          <a:xfrm>
            <a:off x="628650" y="5900931"/>
            <a:ext cx="4322763"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Text Placeholder 4">
            <a:extLst>
              <a:ext uri="{FF2B5EF4-FFF2-40B4-BE49-F238E27FC236}">
                <a16:creationId xmlns:a16="http://schemas.microsoft.com/office/drawing/2014/main" id="{87E8C5AE-5E61-414C-B592-D9974F34408E}"/>
              </a:ext>
            </a:extLst>
          </p:cNvPr>
          <p:cNvSpPr>
            <a:spLocks noGrp="1"/>
          </p:cNvSpPr>
          <p:nvPr>
            <p:ph type="body" sz="quarter" idx="17" hasCustomPrompt="1"/>
          </p:nvPr>
        </p:nvSpPr>
        <p:spPr>
          <a:xfrm>
            <a:off x="5029199" y="5900931"/>
            <a:ext cx="3486152"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Slide Number Placeholder 8">
            <a:extLst>
              <a:ext uri="{FF2B5EF4-FFF2-40B4-BE49-F238E27FC236}">
                <a16:creationId xmlns:a16="http://schemas.microsoft.com/office/drawing/2014/main" id="{1547DF88-0EA7-4335-A6D6-4EC53BE31C62}"/>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3" name="Picture 12">
            <a:extLst>
              <a:ext uri="{FF2B5EF4-FFF2-40B4-BE49-F238E27FC236}">
                <a16:creationId xmlns:a16="http://schemas.microsoft.com/office/drawing/2014/main" id="{30CE8859-19CE-4848-8232-1E206D89076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31159559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icture only 4">
    <p:bg>
      <p:bgPr>
        <a:solidFill>
          <a:srgbClr val="0E1429"/>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a:t>Module 3, Snippet 4</a:t>
            </a:r>
            <a:endParaRPr lang="en-US" dirty="0"/>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1011" y="1570020"/>
            <a:ext cx="3874339" cy="2124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1012" y="3776931"/>
            <a:ext cx="3874338" cy="2124000"/>
          </a:xfrm>
        </p:spPr>
        <p:txBody>
          <a:bodyPr/>
          <a:lstStyle/>
          <a:p>
            <a:endParaRPr lang="en-AU"/>
          </a:p>
        </p:txBody>
      </p:sp>
      <p:sp>
        <p:nvSpPr>
          <p:cNvPr id="6" name="Picture Placeholder 5">
            <a:extLst>
              <a:ext uri="{FF2B5EF4-FFF2-40B4-BE49-F238E27FC236}">
                <a16:creationId xmlns:a16="http://schemas.microsoft.com/office/drawing/2014/main" id="{D4A4B8A4-DF82-4F2E-8196-E755B189B425}"/>
              </a:ext>
            </a:extLst>
          </p:cNvPr>
          <p:cNvSpPr>
            <a:spLocks noGrp="1"/>
          </p:cNvSpPr>
          <p:nvPr>
            <p:ph type="pic" sz="quarter" idx="14"/>
          </p:nvPr>
        </p:nvSpPr>
        <p:spPr>
          <a:xfrm>
            <a:off x="628650" y="1570021"/>
            <a:ext cx="3874339" cy="2124000"/>
          </a:xfrm>
        </p:spPr>
        <p:txBody>
          <a:bodyPr/>
          <a:lstStyle/>
          <a:p>
            <a:endParaRPr lang="en-AU"/>
          </a:p>
        </p:txBody>
      </p:sp>
      <p:sp>
        <p:nvSpPr>
          <p:cNvPr id="10" name="Picture Placeholder 5">
            <a:extLst>
              <a:ext uri="{FF2B5EF4-FFF2-40B4-BE49-F238E27FC236}">
                <a16:creationId xmlns:a16="http://schemas.microsoft.com/office/drawing/2014/main" id="{4C5F732A-2F5C-4AFA-AAE8-3566FBBA6DE6}"/>
              </a:ext>
            </a:extLst>
          </p:cNvPr>
          <p:cNvSpPr>
            <a:spLocks noGrp="1"/>
          </p:cNvSpPr>
          <p:nvPr>
            <p:ph type="pic" sz="quarter" idx="15"/>
          </p:nvPr>
        </p:nvSpPr>
        <p:spPr>
          <a:xfrm>
            <a:off x="628649" y="3776931"/>
            <a:ext cx="3874339" cy="2124000"/>
          </a:xfrm>
        </p:spPr>
        <p:txBody>
          <a:bodyPr/>
          <a:lstStyle/>
          <a:p>
            <a:endParaRPr lang="en-AU"/>
          </a:p>
        </p:txBody>
      </p:sp>
      <p:sp>
        <p:nvSpPr>
          <p:cNvPr id="11" name="Text Placeholder 4">
            <a:extLst>
              <a:ext uri="{FF2B5EF4-FFF2-40B4-BE49-F238E27FC236}">
                <a16:creationId xmlns:a16="http://schemas.microsoft.com/office/drawing/2014/main" id="{87B903C3-D284-4635-AB05-D842ADA27A45}"/>
              </a:ext>
            </a:extLst>
          </p:cNvPr>
          <p:cNvSpPr>
            <a:spLocks noGrp="1"/>
          </p:cNvSpPr>
          <p:nvPr>
            <p:ph type="body" sz="quarter" idx="16" hasCustomPrompt="1"/>
          </p:nvPr>
        </p:nvSpPr>
        <p:spPr>
          <a:xfrm>
            <a:off x="628651" y="5900931"/>
            <a:ext cx="3874338"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Text Placeholder 4">
            <a:extLst>
              <a:ext uri="{FF2B5EF4-FFF2-40B4-BE49-F238E27FC236}">
                <a16:creationId xmlns:a16="http://schemas.microsoft.com/office/drawing/2014/main" id="{5D177B59-F4BE-4E6B-830A-3F442C1391DF}"/>
              </a:ext>
            </a:extLst>
          </p:cNvPr>
          <p:cNvSpPr>
            <a:spLocks noGrp="1"/>
          </p:cNvSpPr>
          <p:nvPr>
            <p:ph type="body" sz="quarter" idx="17" hasCustomPrompt="1"/>
          </p:nvPr>
        </p:nvSpPr>
        <p:spPr>
          <a:xfrm>
            <a:off x="4641011" y="5900931"/>
            <a:ext cx="3874338"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3" name="Slide Number Placeholder 8">
            <a:extLst>
              <a:ext uri="{FF2B5EF4-FFF2-40B4-BE49-F238E27FC236}">
                <a16:creationId xmlns:a16="http://schemas.microsoft.com/office/drawing/2014/main" id="{754F920F-34F8-4FA8-9727-C5FE5029D8BE}"/>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4" name="Picture 13">
            <a:extLst>
              <a:ext uri="{FF2B5EF4-FFF2-40B4-BE49-F238E27FC236}">
                <a16:creationId xmlns:a16="http://schemas.microsoft.com/office/drawing/2014/main" id="{032BF6E6-86A8-48D1-886B-75CE768C9B9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16366353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E95A894-F8DB-4C8A-8F76-187B12A6117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324187" y="2604607"/>
            <a:ext cx="6221690" cy="949116"/>
          </a:xfrm>
          <a:prstGeom prst="rect">
            <a:avLst/>
          </a:prstGeom>
        </p:spPr>
      </p:pic>
      <p:pic>
        <p:nvPicPr>
          <p:cNvPr id="6" name="Picture 5">
            <a:extLst>
              <a:ext uri="{FF2B5EF4-FFF2-40B4-BE49-F238E27FC236}">
                <a16:creationId xmlns:a16="http://schemas.microsoft.com/office/drawing/2014/main" id="{9AB76D8B-A665-41AB-86D8-09314F906B5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545877" y="5897729"/>
            <a:ext cx="1150071" cy="529148"/>
          </a:xfrm>
          <a:prstGeom prst="rect">
            <a:avLst/>
          </a:prstGeom>
        </p:spPr>
      </p:pic>
      <p:pic>
        <p:nvPicPr>
          <p:cNvPr id="11" name="Picture 10">
            <a:extLst>
              <a:ext uri="{FF2B5EF4-FFF2-40B4-BE49-F238E27FC236}">
                <a16:creationId xmlns:a16="http://schemas.microsoft.com/office/drawing/2014/main" id="{6C268253-BA60-4735-82DF-259365EE8D26}"/>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417554" y="6008569"/>
            <a:ext cx="555620" cy="267060"/>
          </a:xfrm>
          <a:prstGeom prst="rect">
            <a:avLst/>
          </a:prstGeom>
        </p:spPr>
      </p:pic>
      <p:pic>
        <p:nvPicPr>
          <p:cNvPr id="12" name="Picture 11">
            <a:extLst>
              <a:ext uri="{FF2B5EF4-FFF2-40B4-BE49-F238E27FC236}">
                <a16:creationId xmlns:a16="http://schemas.microsoft.com/office/drawing/2014/main" id="{BAA3BFDB-70A1-4237-9BFF-0D64D5C8567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r="6643" b="26058"/>
          <a:stretch/>
        </p:blipFill>
        <p:spPr>
          <a:xfrm>
            <a:off x="2967704" y="5856348"/>
            <a:ext cx="1188518" cy="593772"/>
          </a:xfrm>
          <a:prstGeom prst="rect">
            <a:avLst/>
          </a:prstGeom>
        </p:spPr>
      </p:pic>
      <p:pic>
        <p:nvPicPr>
          <p:cNvPr id="13" name="Picture 12" descr="A picture containing drawing&#10;&#10;Description automatically generated">
            <a:extLst>
              <a:ext uri="{FF2B5EF4-FFF2-40B4-BE49-F238E27FC236}">
                <a16:creationId xmlns:a16="http://schemas.microsoft.com/office/drawing/2014/main" id="{2AD27FF5-84B2-482E-900D-EB0C0449201F}"/>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5234506" y="6008569"/>
            <a:ext cx="1303756" cy="360000"/>
          </a:xfrm>
          <a:prstGeom prst="rect">
            <a:avLst/>
          </a:prstGeom>
        </p:spPr>
      </p:pic>
    </p:spTree>
    <p:extLst>
      <p:ext uri="{BB962C8B-B14F-4D97-AF65-F5344CB8AC3E}">
        <p14:creationId xmlns:p14="http://schemas.microsoft.com/office/powerpoint/2010/main" val="16905738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formation page">
    <p:bg>
      <p:bgPr>
        <a:solidFill>
          <a:srgbClr val="0E1429"/>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E3033FF-2089-4ED7-B522-FA51DC38F06E}"/>
              </a:ext>
            </a:extLst>
          </p:cNvPr>
          <p:cNvSpPr txBox="1"/>
          <p:nvPr userDrawn="1"/>
        </p:nvSpPr>
        <p:spPr>
          <a:xfrm>
            <a:off x="628650" y="485890"/>
            <a:ext cx="7886700" cy="523220"/>
          </a:xfrm>
          <a:prstGeom prst="rect">
            <a:avLst/>
          </a:prstGeom>
          <a:noFill/>
        </p:spPr>
        <p:txBody>
          <a:bodyPr wrap="square" rtlCol="0">
            <a:spAutoFit/>
          </a:bodyPr>
          <a:lstStyle/>
          <a:p>
            <a:r>
              <a:rPr lang="en-AU" sz="2800" b="1" dirty="0">
                <a:solidFill>
                  <a:srgbClr val="01A0DF"/>
                </a:solidFill>
              </a:rPr>
              <a:t>About Safe Systems for Universities</a:t>
            </a:r>
          </a:p>
        </p:txBody>
      </p:sp>
      <p:sp>
        <p:nvSpPr>
          <p:cNvPr id="8" name="TextBox 7">
            <a:extLst>
              <a:ext uri="{FF2B5EF4-FFF2-40B4-BE49-F238E27FC236}">
                <a16:creationId xmlns:a16="http://schemas.microsoft.com/office/drawing/2014/main" id="{FE1F1896-7D38-4590-BC18-8D29A591B4B3}"/>
              </a:ext>
            </a:extLst>
          </p:cNvPr>
          <p:cNvSpPr txBox="1"/>
          <p:nvPr userDrawn="1"/>
        </p:nvSpPr>
        <p:spPr>
          <a:xfrm>
            <a:off x="628650" y="2040795"/>
            <a:ext cx="7886700" cy="1677382"/>
          </a:xfrm>
          <a:prstGeom prst="rect">
            <a:avLst/>
          </a:prstGeom>
          <a:noFill/>
        </p:spPr>
        <p:txBody>
          <a:bodyPr wrap="square" rtlCol="0">
            <a:spAutoFit/>
          </a:bodyPr>
          <a:lstStyle/>
          <a:p>
            <a:pPr>
              <a:spcAft>
                <a:spcPts val="600"/>
              </a:spcAft>
            </a:pPr>
            <a:r>
              <a:rPr lang="en-AU" sz="1800" b="1" dirty="0">
                <a:solidFill>
                  <a:srgbClr val="01A0DF"/>
                </a:solidFill>
              </a:rPr>
              <a:t>Authors</a:t>
            </a:r>
          </a:p>
          <a:p>
            <a:r>
              <a:rPr lang="en-AU" sz="1000" b="0" dirty="0">
                <a:solidFill>
                  <a:schemeClr val="bg1"/>
                </a:solidFill>
              </a:rPr>
              <a:t>Chris Stokes</a:t>
            </a:r>
          </a:p>
          <a:p>
            <a:r>
              <a:rPr lang="en-AU" sz="1000" b="0" dirty="0">
                <a:solidFill>
                  <a:schemeClr val="bg1"/>
                </a:solidFill>
              </a:rPr>
              <a:t>Centre for Automotive Safety Research, University of Adelaide</a:t>
            </a:r>
          </a:p>
          <a:p>
            <a:pPr>
              <a:spcAft>
                <a:spcPts val="600"/>
              </a:spcAft>
            </a:pPr>
            <a:r>
              <a:rPr lang="en-AU" sz="1000" b="0" dirty="0">
                <a:solidFill>
                  <a:schemeClr val="bg1"/>
                </a:solidFill>
                <a:hlinkClick r:id="rId2">
                  <a:extLst>
                    <a:ext uri="{A12FA001-AC4F-418D-AE19-62706E023703}">
                      <ahyp:hlinkClr xmlns:ahyp="http://schemas.microsoft.com/office/drawing/2018/hyperlinkcolor" xmlns="" val="tx"/>
                    </a:ext>
                  </a:extLst>
                </a:hlinkClick>
              </a:rPr>
              <a:t>christopher.stokes@adelaide.edu.au</a:t>
            </a:r>
            <a:endParaRPr lang="en-AU" sz="1000" b="0" dirty="0">
              <a:solidFill>
                <a:schemeClr val="bg1"/>
              </a:solidFill>
            </a:endParaRPr>
          </a:p>
          <a:p>
            <a:r>
              <a:rPr lang="en-AU" sz="1000" b="0" dirty="0">
                <a:solidFill>
                  <a:schemeClr val="bg1"/>
                </a:solidFill>
              </a:rPr>
              <a:t>Wayne Moon</a:t>
            </a:r>
          </a:p>
          <a:p>
            <a:pPr marL="0" marR="0" lvl="0" indent="0" algn="l" defTabSz="914400" rtl="0" eaLnBrk="1" fontAlgn="auto" latinLnBrk="0" hangingPunct="1">
              <a:lnSpc>
                <a:spcPct val="100000"/>
              </a:lnSpc>
              <a:spcBef>
                <a:spcPts val="0"/>
              </a:spcBef>
              <a:spcAft>
                <a:spcPts val="600"/>
              </a:spcAft>
              <a:buClrTx/>
              <a:buSzTx/>
              <a:buFontTx/>
              <a:buNone/>
              <a:tabLst/>
              <a:defRPr/>
            </a:pPr>
            <a:r>
              <a:rPr lang="en-AU" sz="1000" b="0" dirty="0">
                <a:solidFill>
                  <a:schemeClr val="bg1"/>
                </a:solidFill>
              </a:rPr>
              <a:t>Road Safety Victoria, Department of Transport</a:t>
            </a:r>
          </a:p>
          <a:p>
            <a:r>
              <a:rPr lang="en-AU" sz="1000" b="0" dirty="0">
                <a:solidFill>
                  <a:schemeClr val="bg1"/>
                </a:solidFill>
              </a:rPr>
              <a:t>Jeremy Woolley</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000" b="0" dirty="0">
                <a:solidFill>
                  <a:schemeClr val="bg1"/>
                </a:solidFill>
              </a:rPr>
              <a:t>Centre for Automotive Safety Research, University of Adelaide</a:t>
            </a:r>
          </a:p>
        </p:txBody>
      </p:sp>
      <p:sp>
        <p:nvSpPr>
          <p:cNvPr id="9" name="TextBox 8">
            <a:extLst>
              <a:ext uri="{FF2B5EF4-FFF2-40B4-BE49-F238E27FC236}">
                <a16:creationId xmlns:a16="http://schemas.microsoft.com/office/drawing/2014/main" id="{4B5CC68D-C093-4612-B202-9D8892E5D1A0}"/>
              </a:ext>
            </a:extLst>
          </p:cNvPr>
          <p:cNvSpPr txBox="1"/>
          <p:nvPr userDrawn="1"/>
        </p:nvSpPr>
        <p:spPr>
          <a:xfrm>
            <a:off x="628650" y="4641154"/>
            <a:ext cx="7886700" cy="1292662"/>
          </a:xfrm>
          <a:prstGeom prst="rect">
            <a:avLst/>
          </a:prstGeom>
          <a:noFill/>
        </p:spPr>
        <p:txBody>
          <a:bodyPr wrap="square" rtlCol="0">
            <a:spAutoFit/>
          </a:bodyPr>
          <a:lstStyle/>
          <a:p>
            <a:pPr>
              <a:spcAft>
                <a:spcPts val="600"/>
              </a:spcAft>
            </a:pPr>
            <a:r>
              <a:rPr lang="en-AU" sz="1800" b="1" dirty="0">
                <a:solidFill>
                  <a:srgbClr val="01A0DF"/>
                </a:solidFill>
              </a:rPr>
              <a:t>Statement of intent</a:t>
            </a:r>
          </a:p>
          <a:p>
            <a:pPr algn="just">
              <a:spcAft>
                <a:spcPts val="600"/>
              </a:spcAft>
            </a:pPr>
            <a:r>
              <a:rPr lang="en-US" sz="900" b="0" dirty="0">
                <a:solidFill>
                  <a:schemeClr val="bg1"/>
                </a:solidFill>
              </a:rPr>
              <a:t>This learning material was created within the context of use by tertiary students and educators, but is not limited to this use. It is intended that the material may be modified by users for application to their specific learning and teaching requirements.</a:t>
            </a:r>
          </a:p>
          <a:p>
            <a:pPr algn="just">
              <a:spcAft>
                <a:spcPts val="600"/>
              </a:spcAft>
            </a:pPr>
            <a:r>
              <a:rPr lang="en-US" sz="900" b="0" dirty="0">
                <a:solidFill>
                  <a:schemeClr val="bg1"/>
                </a:solidFill>
              </a:rPr>
              <a:t>The information provided within this learning material is intended for educational purposes and as such provides general information that may not be applicable to every situation.</a:t>
            </a:r>
          </a:p>
          <a:p>
            <a:pPr marL="0" marR="0" lvl="0" indent="0" algn="just" defTabSz="914400" rtl="0" eaLnBrk="1" fontAlgn="auto" latinLnBrk="0" hangingPunct="1">
              <a:lnSpc>
                <a:spcPct val="100000"/>
              </a:lnSpc>
              <a:spcBef>
                <a:spcPts val="0"/>
              </a:spcBef>
              <a:spcAft>
                <a:spcPts val="600"/>
              </a:spcAft>
              <a:buClrTx/>
              <a:buSzTx/>
              <a:buFontTx/>
              <a:buNone/>
              <a:tabLst/>
              <a:defRPr/>
            </a:pPr>
            <a:r>
              <a:rPr lang="en-US" sz="900" b="0" dirty="0">
                <a:solidFill>
                  <a:schemeClr val="bg1"/>
                </a:solidFill>
              </a:rPr>
              <a:t>Users should note that images sourced through creative commons may be subject to non-commercial copyright restrictions.</a:t>
            </a:r>
          </a:p>
        </p:txBody>
      </p:sp>
      <p:sp>
        <p:nvSpPr>
          <p:cNvPr id="10" name="TextBox 9">
            <a:extLst>
              <a:ext uri="{FF2B5EF4-FFF2-40B4-BE49-F238E27FC236}">
                <a16:creationId xmlns:a16="http://schemas.microsoft.com/office/drawing/2014/main" id="{5733EC76-397B-4F79-BF1A-E8A48DA4649A}"/>
              </a:ext>
            </a:extLst>
          </p:cNvPr>
          <p:cNvSpPr txBox="1"/>
          <p:nvPr userDrawn="1"/>
        </p:nvSpPr>
        <p:spPr>
          <a:xfrm>
            <a:off x="628650" y="3764167"/>
            <a:ext cx="7886700" cy="830997"/>
          </a:xfrm>
          <a:prstGeom prst="rect">
            <a:avLst/>
          </a:prstGeom>
          <a:noFill/>
        </p:spPr>
        <p:txBody>
          <a:bodyPr wrap="square" rtlCol="0">
            <a:spAutoFit/>
          </a:bodyPr>
          <a:lstStyle/>
          <a:p>
            <a:pPr>
              <a:spcAft>
                <a:spcPts val="600"/>
              </a:spcAft>
            </a:pPr>
            <a:r>
              <a:rPr lang="en-AU" sz="1800" b="1" dirty="0">
                <a:solidFill>
                  <a:srgbClr val="01A0DF"/>
                </a:solidFill>
              </a:rPr>
              <a:t>Version control</a:t>
            </a:r>
          </a:p>
          <a:p>
            <a:pPr algn="just">
              <a:spcAft>
                <a:spcPts val="600"/>
              </a:spcAft>
            </a:pPr>
            <a:r>
              <a:rPr lang="en-AU" sz="1000" b="0" dirty="0">
                <a:solidFill>
                  <a:schemeClr val="bg1"/>
                </a:solidFill>
              </a:rPr>
              <a:t>Version</a:t>
            </a:r>
          </a:p>
          <a:p>
            <a:pPr algn="just"/>
            <a:r>
              <a:rPr lang="en-AU" sz="1000" b="0" dirty="0">
                <a:solidFill>
                  <a:schemeClr val="bg1"/>
                </a:solidFill>
              </a:rPr>
              <a:t>Released</a:t>
            </a:r>
          </a:p>
        </p:txBody>
      </p:sp>
      <p:sp>
        <p:nvSpPr>
          <p:cNvPr id="12" name="Text Placeholder 11">
            <a:extLst>
              <a:ext uri="{FF2B5EF4-FFF2-40B4-BE49-F238E27FC236}">
                <a16:creationId xmlns:a16="http://schemas.microsoft.com/office/drawing/2014/main" id="{D0AFAEA1-9B5C-4FC5-9E11-A45DAFD21356}"/>
              </a:ext>
            </a:extLst>
          </p:cNvPr>
          <p:cNvSpPr>
            <a:spLocks noGrp="1"/>
          </p:cNvSpPr>
          <p:nvPr>
            <p:ph type="body" sz="quarter" idx="10" hasCustomPrompt="1"/>
          </p:nvPr>
        </p:nvSpPr>
        <p:spPr>
          <a:xfrm>
            <a:off x="1061556" y="4132567"/>
            <a:ext cx="2440766" cy="217487"/>
          </a:xfrm>
        </p:spPr>
        <p:txBody>
          <a:bodyPr>
            <a:noAutofit/>
          </a:bodyPr>
          <a:lstStyle>
            <a:lvl1pPr>
              <a:defRPr sz="1000" b="0">
                <a:solidFill>
                  <a:schemeClr val="bg1"/>
                </a:solidFill>
              </a:defRPr>
            </a:lvl1pPr>
          </a:lstStyle>
          <a:p>
            <a:pPr lvl="0"/>
            <a:r>
              <a:rPr lang="en-AU" sz="1000" dirty="0"/>
              <a:t>Click to add version number (X.X format)</a:t>
            </a:r>
            <a:endParaRPr lang="en-AU" dirty="0"/>
          </a:p>
        </p:txBody>
      </p:sp>
      <p:sp>
        <p:nvSpPr>
          <p:cNvPr id="13" name="Text Placeholder 11">
            <a:extLst>
              <a:ext uri="{FF2B5EF4-FFF2-40B4-BE49-F238E27FC236}">
                <a16:creationId xmlns:a16="http://schemas.microsoft.com/office/drawing/2014/main" id="{E282D6CB-C008-45BD-B50D-FABBBCCA3E2E}"/>
              </a:ext>
            </a:extLst>
          </p:cNvPr>
          <p:cNvSpPr>
            <a:spLocks noGrp="1"/>
          </p:cNvSpPr>
          <p:nvPr>
            <p:ph type="body" sz="quarter" idx="11" hasCustomPrompt="1"/>
          </p:nvPr>
        </p:nvSpPr>
        <p:spPr>
          <a:xfrm>
            <a:off x="1136316" y="4362626"/>
            <a:ext cx="2642054" cy="217487"/>
          </a:xfrm>
        </p:spPr>
        <p:txBody>
          <a:bodyPr>
            <a:noAutofit/>
          </a:bodyPr>
          <a:lstStyle>
            <a:lvl1pPr>
              <a:defRPr sz="1000" b="0">
                <a:solidFill>
                  <a:schemeClr val="bg1"/>
                </a:solidFill>
              </a:defRPr>
            </a:lvl1pPr>
          </a:lstStyle>
          <a:p>
            <a:pPr lvl="0"/>
            <a:r>
              <a:rPr lang="en-AU" sz="1000" dirty="0"/>
              <a:t>Click to add release date (XX XXX 20XX format)</a:t>
            </a:r>
            <a:endParaRPr lang="en-AU" dirty="0"/>
          </a:p>
        </p:txBody>
      </p:sp>
      <p:sp>
        <p:nvSpPr>
          <p:cNvPr id="11" name="Slide Number Placeholder 8">
            <a:extLst>
              <a:ext uri="{FF2B5EF4-FFF2-40B4-BE49-F238E27FC236}">
                <a16:creationId xmlns:a16="http://schemas.microsoft.com/office/drawing/2014/main" id="{41C49602-AB90-4DE2-AF71-34B7B60C3FC7}"/>
              </a:ext>
            </a:extLst>
          </p:cNvPr>
          <p:cNvSpPr>
            <a:spLocks noGrp="1"/>
          </p:cNvSpPr>
          <p:nvPr>
            <p:ph type="sldNum" sz="quarter" idx="12"/>
          </p:nvPr>
        </p:nvSpPr>
        <p:spPr>
          <a:xfrm>
            <a:off x="5457293" y="6218334"/>
            <a:ext cx="2057400" cy="365125"/>
          </a:xfrm>
        </p:spPr>
        <p:txBody>
          <a:bodyPr/>
          <a:lstStyle/>
          <a:p>
            <a:fld id="{A9D36E53-D99A-0F41-B3E8-EF235B9A2E23}" type="slidenum">
              <a:rPr lang="en-US" smtClean="0"/>
              <a:pPr/>
              <a:t>‹#›</a:t>
            </a:fld>
            <a:endParaRPr lang="en-US" dirty="0"/>
          </a:p>
        </p:txBody>
      </p:sp>
      <p:pic>
        <p:nvPicPr>
          <p:cNvPr id="14" name="Picture 13">
            <a:extLst>
              <a:ext uri="{FF2B5EF4-FFF2-40B4-BE49-F238E27FC236}">
                <a16:creationId xmlns:a16="http://schemas.microsoft.com/office/drawing/2014/main" id="{39C152FE-5F69-47DA-97F2-23C819318A6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
        <p:nvSpPr>
          <p:cNvPr id="15" name="Footer Placeholder 7">
            <a:extLst>
              <a:ext uri="{FF2B5EF4-FFF2-40B4-BE49-F238E27FC236}">
                <a16:creationId xmlns:a16="http://schemas.microsoft.com/office/drawing/2014/main" id="{D61A840A-CEA1-4B46-B349-FF653F0D24F9}"/>
              </a:ext>
            </a:extLst>
          </p:cNvPr>
          <p:cNvSpPr>
            <a:spLocks noGrp="1"/>
          </p:cNvSpPr>
          <p:nvPr>
            <p:ph type="ftr" sz="quarter" idx="13"/>
          </p:nvPr>
        </p:nvSpPr>
        <p:spPr>
          <a:xfrm>
            <a:off x="628650" y="6218334"/>
            <a:ext cx="3086100" cy="365125"/>
          </a:xfrm>
        </p:spPr>
        <p:txBody>
          <a:bodyPr/>
          <a:lstStyle/>
          <a:p>
            <a:r>
              <a:rPr lang="en-US"/>
              <a:t>Module 3, Snippet 4</a:t>
            </a:r>
            <a:endParaRPr lang="en-US" dirty="0"/>
          </a:p>
        </p:txBody>
      </p:sp>
      <p:sp>
        <p:nvSpPr>
          <p:cNvPr id="16" name="TextBox 15">
            <a:extLst>
              <a:ext uri="{FF2B5EF4-FFF2-40B4-BE49-F238E27FC236}">
                <a16:creationId xmlns:a16="http://schemas.microsoft.com/office/drawing/2014/main" id="{640F411C-013C-4862-A0EB-D51BD1E66A6A}"/>
              </a:ext>
            </a:extLst>
          </p:cNvPr>
          <p:cNvSpPr txBox="1"/>
          <p:nvPr userDrawn="1"/>
        </p:nvSpPr>
        <p:spPr>
          <a:xfrm>
            <a:off x="628650" y="1086864"/>
            <a:ext cx="7886700" cy="754053"/>
          </a:xfrm>
          <a:prstGeom prst="rect">
            <a:avLst/>
          </a:prstGeom>
          <a:noFill/>
        </p:spPr>
        <p:txBody>
          <a:bodyPr wrap="square" rtlCol="0">
            <a:spAutoFit/>
          </a:bodyPr>
          <a:lstStyle/>
          <a:p>
            <a:pPr>
              <a:spcAft>
                <a:spcPts val="600"/>
              </a:spcAft>
            </a:pPr>
            <a:r>
              <a:rPr lang="en-AU" sz="1800" b="1" dirty="0">
                <a:solidFill>
                  <a:srgbClr val="01A0DF"/>
                </a:solidFill>
              </a:rPr>
              <a:t>Sponsors</a:t>
            </a:r>
          </a:p>
          <a:p>
            <a:r>
              <a:rPr lang="en-AU" sz="1000" b="0" dirty="0">
                <a:solidFill>
                  <a:schemeClr val="bg1"/>
                </a:solidFill>
              </a:rPr>
              <a:t>Traffic Accident Commission of Victoria</a:t>
            </a:r>
          </a:p>
          <a:p>
            <a:r>
              <a:rPr lang="en-AU" sz="1000" b="0" dirty="0">
                <a:solidFill>
                  <a:schemeClr val="bg1"/>
                </a:solidFill>
              </a:rPr>
              <a:t>Department of Transport, Victoria State Government</a:t>
            </a:r>
          </a:p>
        </p:txBody>
      </p:sp>
    </p:spTree>
    <p:extLst>
      <p:ext uri="{BB962C8B-B14F-4D97-AF65-F5344CB8AC3E}">
        <p14:creationId xmlns:p14="http://schemas.microsoft.com/office/powerpoint/2010/main" val="15185829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Section title">
    <p:bg>
      <p:bgPr>
        <a:solidFill>
          <a:srgbClr val="0E1429"/>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CA2227A-6067-443E-B63E-AF114C69F719}"/>
              </a:ext>
            </a:extLst>
          </p:cNvPr>
          <p:cNvSpPr>
            <a:spLocks noGrp="1"/>
          </p:cNvSpPr>
          <p:nvPr>
            <p:ph type="body" sz="quarter" idx="10" hasCustomPrompt="1"/>
          </p:nvPr>
        </p:nvSpPr>
        <p:spPr>
          <a:xfrm>
            <a:off x="509588" y="2200275"/>
            <a:ext cx="8169275" cy="1811008"/>
          </a:xfrm>
        </p:spPr>
        <p:txBody>
          <a:bodyPr>
            <a:normAutofit/>
          </a:bodyPr>
          <a:lstStyle>
            <a:lvl1pPr>
              <a:defRPr sz="6000">
                <a:solidFill>
                  <a:srgbClr val="01A0DF"/>
                </a:solidFill>
              </a:defRPr>
            </a:lvl1pPr>
          </a:lstStyle>
          <a:p>
            <a:pPr lvl="0"/>
            <a:r>
              <a:rPr lang="en-US" dirty="0"/>
              <a:t>Section Title</a:t>
            </a:r>
          </a:p>
        </p:txBody>
      </p:sp>
      <p:sp>
        <p:nvSpPr>
          <p:cNvPr id="4" name="Slide Number Placeholder 8">
            <a:extLst>
              <a:ext uri="{FF2B5EF4-FFF2-40B4-BE49-F238E27FC236}">
                <a16:creationId xmlns:a16="http://schemas.microsoft.com/office/drawing/2014/main" id="{EC6AC5CA-FFEA-4D13-8E5F-8DEBEA42F37F}"/>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5" name="Picture 4">
            <a:extLst>
              <a:ext uri="{FF2B5EF4-FFF2-40B4-BE49-F238E27FC236}">
                <a16:creationId xmlns:a16="http://schemas.microsoft.com/office/drawing/2014/main" id="{A1933036-6E03-4F7D-91B9-A643C9A27F5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
        <p:nvSpPr>
          <p:cNvPr id="7" name="Footer Placeholder 7">
            <a:extLst>
              <a:ext uri="{FF2B5EF4-FFF2-40B4-BE49-F238E27FC236}">
                <a16:creationId xmlns:a16="http://schemas.microsoft.com/office/drawing/2014/main" id="{7ED945FC-2488-4B60-917B-004988BEF009}"/>
              </a:ext>
            </a:extLst>
          </p:cNvPr>
          <p:cNvSpPr>
            <a:spLocks noGrp="1"/>
          </p:cNvSpPr>
          <p:nvPr>
            <p:ph type="ftr" sz="quarter" idx="12"/>
          </p:nvPr>
        </p:nvSpPr>
        <p:spPr>
          <a:xfrm>
            <a:off x="628650" y="6218334"/>
            <a:ext cx="3086100" cy="365125"/>
          </a:xfrm>
        </p:spPr>
        <p:txBody>
          <a:bodyPr/>
          <a:lstStyle/>
          <a:p>
            <a:r>
              <a:rPr lang="en-US"/>
              <a:t>Module 3, Snippet 4</a:t>
            </a:r>
            <a:endParaRPr lang="en-US" dirty="0"/>
          </a:p>
        </p:txBody>
      </p:sp>
    </p:spTree>
    <p:extLst>
      <p:ext uri="{BB962C8B-B14F-4D97-AF65-F5344CB8AC3E}">
        <p14:creationId xmlns:p14="http://schemas.microsoft.com/office/powerpoint/2010/main" val="22193362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ext and picture">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3"/>
            <a:ext cx="3943350" cy="4351338"/>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a:t>Module 3, Snippet 3</a:t>
            </a:r>
            <a:endParaRPr lang="en-US" dirty="0"/>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9788" y="1549593"/>
            <a:ext cx="4494212" cy="4351338"/>
          </a:xfrm>
        </p:spPr>
        <p:txBody>
          <a:bodyPr/>
          <a:lstStyle/>
          <a:p>
            <a:endParaRPr lang="en-AU" dirty="0"/>
          </a:p>
        </p:txBody>
      </p:sp>
      <p:sp>
        <p:nvSpPr>
          <p:cNvPr id="5" name="Text Placeholder 4">
            <a:extLst>
              <a:ext uri="{FF2B5EF4-FFF2-40B4-BE49-F238E27FC236}">
                <a16:creationId xmlns:a16="http://schemas.microsoft.com/office/drawing/2014/main" id="{C9F12EA2-E83B-456A-9BEC-6D6B42005379}"/>
              </a:ext>
            </a:extLst>
          </p:cNvPr>
          <p:cNvSpPr>
            <a:spLocks noGrp="1"/>
          </p:cNvSpPr>
          <p:nvPr>
            <p:ph type="body" sz="quarter" idx="13"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0" name="Slide Number Placeholder 8">
            <a:extLst>
              <a:ext uri="{FF2B5EF4-FFF2-40B4-BE49-F238E27FC236}">
                <a16:creationId xmlns:a16="http://schemas.microsoft.com/office/drawing/2014/main" id="{4A136AC9-5B72-41B5-8956-382EEAB51049}"/>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1" name="Picture 10">
            <a:extLst>
              <a:ext uri="{FF2B5EF4-FFF2-40B4-BE49-F238E27FC236}">
                <a16:creationId xmlns:a16="http://schemas.microsoft.com/office/drawing/2014/main" id="{67081FC1-A279-4F1E-B36F-1591B1696D5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23157514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ext and picture 2">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3"/>
            <a:ext cx="3943350" cy="4351338"/>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a:t>Module 3, Snippet 3</a:t>
            </a:r>
            <a:endParaRPr lang="en-US" dirty="0"/>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9788" y="1221789"/>
            <a:ext cx="4494212" cy="2232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9788" y="3664788"/>
            <a:ext cx="4494212" cy="2232000"/>
          </a:xfrm>
        </p:spPr>
        <p:txBody>
          <a:bodyPr/>
          <a:lstStyle/>
          <a:p>
            <a:endParaRPr lang="en-AU"/>
          </a:p>
        </p:txBody>
      </p:sp>
      <p:sp>
        <p:nvSpPr>
          <p:cNvPr id="10" name="Text Placeholder 4">
            <a:extLst>
              <a:ext uri="{FF2B5EF4-FFF2-40B4-BE49-F238E27FC236}">
                <a16:creationId xmlns:a16="http://schemas.microsoft.com/office/drawing/2014/main" id="{56C7ABE7-6DC4-43AB-9AB1-92B874A1CEF3}"/>
              </a:ext>
            </a:extLst>
          </p:cNvPr>
          <p:cNvSpPr>
            <a:spLocks noGrp="1"/>
          </p:cNvSpPr>
          <p:nvPr>
            <p:ph type="body" sz="quarter" idx="14"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Slide Number Placeholder 8">
            <a:extLst>
              <a:ext uri="{FF2B5EF4-FFF2-40B4-BE49-F238E27FC236}">
                <a16:creationId xmlns:a16="http://schemas.microsoft.com/office/drawing/2014/main" id="{CE680EAC-4A6D-490C-95C9-BB4DEFF8CC4B}"/>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2" name="Picture 11">
            <a:extLst>
              <a:ext uri="{FF2B5EF4-FFF2-40B4-BE49-F238E27FC236}">
                <a16:creationId xmlns:a16="http://schemas.microsoft.com/office/drawing/2014/main" id="{8C794707-A10C-49EA-A3AD-2FF1DEADD3A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
        <p:nvSpPr>
          <p:cNvPr id="13" name="Text Placeholder 4">
            <a:extLst>
              <a:ext uri="{FF2B5EF4-FFF2-40B4-BE49-F238E27FC236}">
                <a16:creationId xmlns:a16="http://schemas.microsoft.com/office/drawing/2014/main" id="{E2CB5952-0470-402A-899A-4A07400D7334}"/>
              </a:ext>
            </a:extLst>
          </p:cNvPr>
          <p:cNvSpPr>
            <a:spLocks noGrp="1"/>
          </p:cNvSpPr>
          <p:nvPr>
            <p:ph type="body" sz="quarter" idx="15" hasCustomPrompt="1"/>
          </p:nvPr>
        </p:nvSpPr>
        <p:spPr>
          <a:xfrm>
            <a:off x="4649788" y="3464852"/>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Tree>
    <p:extLst>
      <p:ext uri="{BB962C8B-B14F-4D97-AF65-F5344CB8AC3E}">
        <p14:creationId xmlns:p14="http://schemas.microsoft.com/office/powerpoint/2010/main" val="5719813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ext and picture 2">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4"/>
            <a:ext cx="3943350" cy="2094646"/>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a:t>Module 3, Snippet 3</a:t>
            </a:r>
            <a:endParaRPr lang="en-US" dirty="0"/>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9788" y="1221789"/>
            <a:ext cx="4494212" cy="2232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9788" y="3664788"/>
            <a:ext cx="4494212" cy="2232000"/>
          </a:xfrm>
        </p:spPr>
        <p:txBody>
          <a:bodyPr/>
          <a:lstStyle/>
          <a:p>
            <a:endParaRPr lang="en-AU"/>
          </a:p>
        </p:txBody>
      </p:sp>
      <p:sp>
        <p:nvSpPr>
          <p:cNvPr id="10" name="Text Placeholder 4">
            <a:extLst>
              <a:ext uri="{FF2B5EF4-FFF2-40B4-BE49-F238E27FC236}">
                <a16:creationId xmlns:a16="http://schemas.microsoft.com/office/drawing/2014/main" id="{56C7ABE7-6DC4-43AB-9AB1-92B874A1CEF3}"/>
              </a:ext>
            </a:extLst>
          </p:cNvPr>
          <p:cNvSpPr>
            <a:spLocks noGrp="1"/>
          </p:cNvSpPr>
          <p:nvPr>
            <p:ph type="body" sz="quarter" idx="14"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Slide Number Placeholder 8">
            <a:extLst>
              <a:ext uri="{FF2B5EF4-FFF2-40B4-BE49-F238E27FC236}">
                <a16:creationId xmlns:a16="http://schemas.microsoft.com/office/drawing/2014/main" id="{CE680EAC-4A6D-490C-95C9-BB4DEFF8CC4B}"/>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2" name="Picture 11">
            <a:extLst>
              <a:ext uri="{FF2B5EF4-FFF2-40B4-BE49-F238E27FC236}">
                <a16:creationId xmlns:a16="http://schemas.microsoft.com/office/drawing/2014/main" id="{8C794707-A10C-49EA-A3AD-2FF1DEADD3A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
        <p:nvSpPr>
          <p:cNvPr id="13" name="Text Placeholder 4">
            <a:extLst>
              <a:ext uri="{FF2B5EF4-FFF2-40B4-BE49-F238E27FC236}">
                <a16:creationId xmlns:a16="http://schemas.microsoft.com/office/drawing/2014/main" id="{E2CB5952-0470-402A-899A-4A07400D7334}"/>
              </a:ext>
            </a:extLst>
          </p:cNvPr>
          <p:cNvSpPr>
            <a:spLocks noGrp="1"/>
          </p:cNvSpPr>
          <p:nvPr>
            <p:ph type="body" sz="quarter" idx="15" hasCustomPrompt="1"/>
          </p:nvPr>
        </p:nvSpPr>
        <p:spPr>
          <a:xfrm>
            <a:off x="4649788" y="3464852"/>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4" name="Picture Placeholder 4">
            <a:extLst>
              <a:ext uri="{FF2B5EF4-FFF2-40B4-BE49-F238E27FC236}">
                <a16:creationId xmlns:a16="http://schemas.microsoft.com/office/drawing/2014/main" id="{6E260B2F-1EB3-428E-95FD-243FD115F227}"/>
              </a:ext>
            </a:extLst>
          </p:cNvPr>
          <p:cNvSpPr>
            <a:spLocks noGrp="1"/>
          </p:cNvSpPr>
          <p:nvPr>
            <p:ph type="pic" sz="quarter" idx="16"/>
          </p:nvPr>
        </p:nvSpPr>
        <p:spPr>
          <a:xfrm>
            <a:off x="628650" y="3660047"/>
            <a:ext cx="3943350" cy="2232000"/>
          </a:xfrm>
        </p:spPr>
        <p:txBody>
          <a:bodyPr/>
          <a:lstStyle/>
          <a:p>
            <a:endParaRPr lang="en-AU"/>
          </a:p>
        </p:txBody>
      </p:sp>
      <p:sp>
        <p:nvSpPr>
          <p:cNvPr id="15" name="Text Placeholder 4">
            <a:extLst>
              <a:ext uri="{FF2B5EF4-FFF2-40B4-BE49-F238E27FC236}">
                <a16:creationId xmlns:a16="http://schemas.microsoft.com/office/drawing/2014/main" id="{639B3741-CB69-4A19-B3BD-55E5F11D5E65}"/>
              </a:ext>
            </a:extLst>
          </p:cNvPr>
          <p:cNvSpPr>
            <a:spLocks noGrp="1"/>
          </p:cNvSpPr>
          <p:nvPr>
            <p:ph type="body" sz="quarter" idx="17" hasCustomPrompt="1"/>
          </p:nvPr>
        </p:nvSpPr>
        <p:spPr>
          <a:xfrm>
            <a:off x="628650" y="5905414"/>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Tree>
    <p:extLst>
      <p:ext uri="{BB962C8B-B14F-4D97-AF65-F5344CB8AC3E}">
        <p14:creationId xmlns:p14="http://schemas.microsoft.com/office/powerpoint/2010/main" val="19649998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Picture only 3">
    <p:bg>
      <p:bgPr>
        <a:solidFill>
          <a:srgbClr val="0E1429"/>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a:t>Module 3, Snippet 3</a:t>
            </a:r>
            <a:endParaRPr lang="en-US" dirty="0"/>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5029200" y="1233597"/>
            <a:ext cx="4114800" cy="2232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5029198" y="3664791"/>
            <a:ext cx="4114802" cy="2232000"/>
          </a:xfrm>
        </p:spPr>
        <p:txBody>
          <a:bodyPr/>
          <a:lstStyle/>
          <a:p>
            <a:endParaRPr lang="en-AU"/>
          </a:p>
        </p:txBody>
      </p:sp>
      <p:sp>
        <p:nvSpPr>
          <p:cNvPr id="6" name="Picture Placeholder 5">
            <a:extLst>
              <a:ext uri="{FF2B5EF4-FFF2-40B4-BE49-F238E27FC236}">
                <a16:creationId xmlns:a16="http://schemas.microsoft.com/office/drawing/2014/main" id="{D4A4B8A4-DF82-4F2E-8196-E755B189B425}"/>
              </a:ext>
            </a:extLst>
          </p:cNvPr>
          <p:cNvSpPr>
            <a:spLocks noGrp="1"/>
          </p:cNvSpPr>
          <p:nvPr>
            <p:ph type="pic" sz="quarter" idx="14"/>
          </p:nvPr>
        </p:nvSpPr>
        <p:spPr>
          <a:xfrm>
            <a:off x="0" y="1233598"/>
            <a:ext cx="4951413" cy="4667334"/>
          </a:xfrm>
        </p:spPr>
        <p:txBody>
          <a:bodyPr/>
          <a:lstStyle/>
          <a:p>
            <a:endParaRPr lang="en-AU" dirty="0"/>
          </a:p>
        </p:txBody>
      </p:sp>
      <p:sp>
        <p:nvSpPr>
          <p:cNvPr id="10" name="Text Placeholder 4">
            <a:extLst>
              <a:ext uri="{FF2B5EF4-FFF2-40B4-BE49-F238E27FC236}">
                <a16:creationId xmlns:a16="http://schemas.microsoft.com/office/drawing/2014/main" id="{CEF9AB2F-9821-45A2-A5EE-9F7A8557C0A5}"/>
              </a:ext>
            </a:extLst>
          </p:cNvPr>
          <p:cNvSpPr>
            <a:spLocks noGrp="1"/>
          </p:cNvSpPr>
          <p:nvPr>
            <p:ph type="body" sz="quarter" idx="16" hasCustomPrompt="1"/>
          </p:nvPr>
        </p:nvSpPr>
        <p:spPr>
          <a:xfrm>
            <a:off x="628650" y="5900931"/>
            <a:ext cx="4322763"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Text Placeholder 4">
            <a:extLst>
              <a:ext uri="{FF2B5EF4-FFF2-40B4-BE49-F238E27FC236}">
                <a16:creationId xmlns:a16="http://schemas.microsoft.com/office/drawing/2014/main" id="{87E8C5AE-5E61-414C-B592-D9974F34408E}"/>
              </a:ext>
            </a:extLst>
          </p:cNvPr>
          <p:cNvSpPr>
            <a:spLocks noGrp="1"/>
          </p:cNvSpPr>
          <p:nvPr>
            <p:ph type="body" sz="quarter" idx="17" hasCustomPrompt="1"/>
          </p:nvPr>
        </p:nvSpPr>
        <p:spPr>
          <a:xfrm>
            <a:off x="5029199" y="5900931"/>
            <a:ext cx="3486152"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Slide Number Placeholder 8">
            <a:extLst>
              <a:ext uri="{FF2B5EF4-FFF2-40B4-BE49-F238E27FC236}">
                <a16:creationId xmlns:a16="http://schemas.microsoft.com/office/drawing/2014/main" id="{1547DF88-0EA7-4335-A6D6-4EC53BE31C62}"/>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3" name="Picture 12">
            <a:extLst>
              <a:ext uri="{FF2B5EF4-FFF2-40B4-BE49-F238E27FC236}">
                <a16:creationId xmlns:a16="http://schemas.microsoft.com/office/drawing/2014/main" id="{30CE8859-19CE-4848-8232-1E206D89076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
        <p:nvSpPr>
          <p:cNvPr id="14" name="Text Placeholder 4">
            <a:extLst>
              <a:ext uri="{FF2B5EF4-FFF2-40B4-BE49-F238E27FC236}">
                <a16:creationId xmlns:a16="http://schemas.microsoft.com/office/drawing/2014/main" id="{93010700-2D0F-406F-AE8C-D8598D795BEA}"/>
              </a:ext>
            </a:extLst>
          </p:cNvPr>
          <p:cNvSpPr>
            <a:spLocks noGrp="1"/>
          </p:cNvSpPr>
          <p:nvPr>
            <p:ph type="body" sz="quarter" idx="18" hasCustomPrompt="1"/>
          </p:nvPr>
        </p:nvSpPr>
        <p:spPr>
          <a:xfrm>
            <a:off x="5029200" y="3474293"/>
            <a:ext cx="3486152"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Tree>
    <p:extLst>
      <p:ext uri="{BB962C8B-B14F-4D97-AF65-F5344CB8AC3E}">
        <p14:creationId xmlns:p14="http://schemas.microsoft.com/office/powerpoint/2010/main" val="36373752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only">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3"/>
            <a:ext cx="7886700" cy="4351338"/>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a:t>Module 3, Snippet 4</a:t>
            </a:r>
            <a:endParaRPr lang="en-US" dirty="0"/>
          </a:p>
        </p:txBody>
      </p:sp>
      <p:sp>
        <p:nvSpPr>
          <p:cNvPr id="9" name="Slide Number Placeholder 8">
            <a:extLst>
              <a:ext uri="{FF2B5EF4-FFF2-40B4-BE49-F238E27FC236}">
                <a16:creationId xmlns:a16="http://schemas.microsoft.com/office/drawing/2014/main" id="{42A2BCFF-CEC8-42C2-97A7-457F4FE334D4}"/>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0" name="Picture 9">
            <a:extLst>
              <a:ext uri="{FF2B5EF4-FFF2-40B4-BE49-F238E27FC236}">
                <a16:creationId xmlns:a16="http://schemas.microsoft.com/office/drawing/2014/main" id="{0AB9FB52-9FAE-4302-A71B-8C83AB2EAE4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and picture">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3"/>
            <a:ext cx="3943350" cy="4351338"/>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a:t>Module 3, Snippet 4</a:t>
            </a:r>
            <a:endParaRPr lang="en-US" dirty="0"/>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9788" y="1549593"/>
            <a:ext cx="3865562" cy="4351338"/>
          </a:xfrm>
        </p:spPr>
        <p:txBody>
          <a:bodyPr/>
          <a:lstStyle/>
          <a:p>
            <a:endParaRPr lang="en-AU" dirty="0"/>
          </a:p>
        </p:txBody>
      </p:sp>
      <p:sp>
        <p:nvSpPr>
          <p:cNvPr id="5" name="Text Placeholder 4">
            <a:extLst>
              <a:ext uri="{FF2B5EF4-FFF2-40B4-BE49-F238E27FC236}">
                <a16:creationId xmlns:a16="http://schemas.microsoft.com/office/drawing/2014/main" id="{C9F12EA2-E83B-456A-9BEC-6D6B42005379}"/>
              </a:ext>
            </a:extLst>
          </p:cNvPr>
          <p:cNvSpPr>
            <a:spLocks noGrp="1"/>
          </p:cNvSpPr>
          <p:nvPr>
            <p:ph type="body" sz="quarter" idx="13"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0" name="Slide Number Placeholder 8">
            <a:extLst>
              <a:ext uri="{FF2B5EF4-FFF2-40B4-BE49-F238E27FC236}">
                <a16:creationId xmlns:a16="http://schemas.microsoft.com/office/drawing/2014/main" id="{4A136AC9-5B72-41B5-8956-382EEAB51049}"/>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1" name="Picture 10">
            <a:extLst>
              <a:ext uri="{FF2B5EF4-FFF2-40B4-BE49-F238E27FC236}">
                <a16:creationId xmlns:a16="http://schemas.microsoft.com/office/drawing/2014/main" id="{67081FC1-A279-4F1E-B36F-1591B1696D5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24907126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a:t>HEADER 1</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628650" y="6356350"/>
            <a:ext cx="30861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Module 3, Snippet 4</a:t>
            </a:r>
            <a:endParaRPr lang="en-US" dirty="0"/>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D36E53-D99A-0F41-B3E8-EF235B9A2E23}" type="slidenum">
              <a:rPr lang="en-US" smtClean="0"/>
              <a:pPr/>
              <a:t>‹#›</a:t>
            </a:fld>
            <a:endParaRPr lang="en-US" dirty="0"/>
          </a:p>
        </p:txBody>
      </p:sp>
    </p:spTree>
    <p:extLst>
      <p:ext uri="{BB962C8B-B14F-4D97-AF65-F5344CB8AC3E}">
        <p14:creationId xmlns:p14="http://schemas.microsoft.com/office/powerpoint/2010/main" val="67936858"/>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5" r:id="rId3"/>
    <p:sldLayoutId id="2147483678" r:id="rId4"/>
    <p:sldLayoutId id="2147483679" r:id="rId5"/>
    <p:sldLayoutId id="2147483680" r:id="rId6"/>
    <p:sldLayoutId id="2147483681" r:id="rId7"/>
    <p:sldLayoutId id="2147483662" r:id="rId8"/>
    <p:sldLayoutId id="2147483665" r:id="rId9"/>
    <p:sldLayoutId id="2147483666" r:id="rId10"/>
    <p:sldLayoutId id="2147483669" r:id="rId11"/>
    <p:sldLayoutId id="2147483674" r:id="rId12"/>
    <p:sldLayoutId id="2147483670" r:id="rId13"/>
    <p:sldLayoutId id="2147483673" r:id="rId14"/>
    <p:sldLayoutId id="2147483667" r:id="rId15"/>
    <p:sldLayoutId id="2147483672" r:id="rId16"/>
    <p:sldLayoutId id="2147483671" r:id="rId17"/>
    <p:sldLayoutId id="2147483668" r:id="rId18"/>
    <p:sldLayoutId id="2147483663" r:id="rId19"/>
  </p:sldLayoutIdLst>
  <p:hf hdr="0" dt="0"/>
  <p:txStyles>
    <p:titleStyle>
      <a:lvl1pPr algn="l" defTabSz="914400" rtl="0" eaLnBrk="1" latinLnBrk="0" hangingPunct="1">
        <a:lnSpc>
          <a:spcPct val="90000"/>
        </a:lnSpc>
        <a:spcBef>
          <a:spcPct val="0"/>
        </a:spcBef>
        <a:buNone/>
        <a:defRPr sz="2800" b="1" kern="1200">
          <a:solidFill>
            <a:schemeClr val="tx1"/>
          </a:solidFill>
          <a:latin typeface="+mn-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8.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0.m4a"/><Relationship Id="rId1" Type="http://schemas.microsoft.com/office/2007/relationships/media" Target="../media/media20.m4a"/><Relationship Id="rId5" Type="http://schemas.openxmlformats.org/officeDocument/2006/relationships/image" Target="../media/image8.png"/><Relationship Id="rId4"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8" Type="http://schemas.openxmlformats.org/officeDocument/2006/relationships/notesSlide" Target="../notesSlides/notesSlide10.xml"/><Relationship Id="rId3" Type="http://schemas.microsoft.com/office/2007/relationships/media" Target="../media/media22.mp3"/><Relationship Id="rId7" Type="http://schemas.openxmlformats.org/officeDocument/2006/relationships/slideLayout" Target="../slideLayouts/slideLayout14.xml"/><Relationship Id="rId12" Type="http://schemas.openxmlformats.org/officeDocument/2006/relationships/image" Target="../media/image8.png"/><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audio" Target="../media/media23.m4a"/><Relationship Id="rId11" Type="http://schemas.openxmlformats.org/officeDocument/2006/relationships/image" Target="../media/image26.jpeg"/><Relationship Id="rId5" Type="http://schemas.microsoft.com/office/2007/relationships/media" Target="../media/media23.m4a"/><Relationship Id="rId10" Type="http://schemas.openxmlformats.org/officeDocument/2006/relationships/image" Target="../media/image25.jpeg"/><Relationship Id="rId4" Type="http://schemas.openxmlformats.org/officeDocument/2006/relationships/audio" Target="../media/media22.mp3"/><Relationship Id="rId9" Type="http://schemas.openxmlformats.org/officeDocument/2006/relationships/image" Target="../media/image24.jpeg"/></Relationships>
</file>

<file path=ppt/slides/_rels/slide12.xml.rels><?xml version="1.0" encoding="UTF-8" standalone="yes"?>
<Relationships xmlns="http://schemas.openxmlformats.org/package/2006/relationships"><Relationship Id="rId8" Type="http://schemas.openxmlformats.org/officeDocument/2006/relationships/notesSlide" Target="../notesSlides/notesSlide11.xml"/><Relationship Id="rId3" Type="http://schemas.microsoft.com/office/2007/relationships/media" Target="../media/media25.mp3"/><Relationship Id="rId7" Type="http://schemas.openxmlformats.org/officeDocument/2006/relationships/slideLayout" Target="../slideLayouts/slideLayout14.xml"/><Relationship Id="rId12" Type="http://schemas.openxmlformats.org/officeDocument/2006/relationships/image" Target="../media/image8.png"/><Relationship Id="rId2" Type="http://schemas.openxmlformats.org/officeDocument/2006/relationships/audio" Target="../media/media24.mp3"/><Relationship Id="rId1" Type="http://schemas.microsoft.com/office/2007/relationships/media" Target="../media/media24.mp3"/><Relationship Id="rId6" Type="http://schemas.openxmlformats.org/officeDocument/2006/relationships/audio" Target="../media/media26.mp3"/><Relationship Id="rId11" Type="http://schemas.openxmlformats.org/officeDocument/2006/relationships/image" Target="../media/image29.jpeg"/><Relationship Id="rId5" Type="http://schemas.microsoft.com/office/2007/relationships/media" Target="../media/media26.mp3"/><Relationship Id="rId10" Type="http://schemas.openxmlformats.org/officeDocument/2006/relationships/image" Target="../media/image28.jpeg"/><Relationship Id="rId4" Type="http://schemas.openxmlformats.org/officeDocument/2006/relationships/audio" Target="../media/media25.mp3"/><Relationship Id="rId9" Type="http://schemas.openxmlformats.org/officeDocument/2006/relationships/image" Target="../media/image27.jpeg"/></Relationships>
</file>

<file path=ppt/slides/_rels/slide13.xml.rels><?xml version="1.0" encoding="UTF-8" standalone="yes"?>
<Relationships xmlns="http://schemas.openxmlformats.org/package/2006/relationships"><Relationship Id="rId8" Type="http://schemas.openxmlformats.org/officeDocument/2006/relationships/notesSlide" Target="../notesSlides/notesSlide12.xml"/><Relationship Id="rId3" Type="http://schemas.microsoft.com/office/2007/relationships/media" Target="../media/media28.mp3"/><Relationship Id="rId7" Type="http://schemas.openxmlformats.org/officeDocument/2006/relationships/slideLayout" Target="../slideLayouts/slideLayout14.xml"/><Relationship Id="rId12" Type="http://schemas.openxmlformats.org/officeDocument/2006/relationships/image" Target="../media/image8.png"/><Relationship Id="rId2" Type="http://schemas.openxmlformats.org/officeDocument/2006/relationships/audio" Target="../media/media27.mp3"/><Relationship Id="rId1" Type="http://schemas.microsoft.com/office/2007/relationships/media" Target="../media/media27.mp3"/><Relationship Id="rId6" Type="http://schemas.openxmlformats.org/officeDocument/2006/relationships/audio" Target="../media/media29.m4a"/><Relationship Id="rId11" Type="http://schemas.openxmlformats.org/officeDocument/2006/relationships/image" Target="../media/image32.jpeg"/><Relationship Id="rId5" Type="http://schemas.microsoft.com/office/2007/relationships/media" Target="../media/media29.m4a"/><Relationship Id="rId10" Type="http://schemas.openxmlformats.org/officeDocument/2006/relationships/image" Target="../media/image31.jpeg"/><Relationship Id="rId4" Type="http://schemas.openxmlformats.org/officeDocument/2006/relationships/audio" Target="../media/media28.mp3"/><Relationship Id="rId9" Type="http://schemas.openxmlformats.org/officeDocument/2006/relationships/image" Target="../media/image30.jpe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30.m4a"/><Relationship Id="rId1" Type="http://schemas.microsoft.com/office/2007/relationships/media" Target="../media/media30.m4a"/><Relationship Id="rId5" Type="http://schemas.openxmlformats.org/officeDocument/2006/relationships/image" Target="../media/image8.png"/><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8" Type="http://schemas.openxmlformats.org/officeDocument/2006/relationships/audio" Target="../media/media34.mp3"/><Relationship Id="rId13" Type="http://schemas.openxmlformats.org/officeDocument/2006/relationships/image" Target="../media/image35.jpeg"/><Relationship Id="rId3" Type="http://schemas.microsoft.com/office/2007/relationships/media" Target="../media/media32.mp3"/><Relationship Id="rId7" Type="http://schemas.microsoft.com/office/2007/relationships/media" Target="../media/media34.mp3"/><Relationship Id="rId12" Type="http://schemas.openxmlformats.org/officeDocument/2006/relationships/image" Target="../media/image34.jpeg"/><Relationship Id="rId2" Type="http://schemas.openxmlformats.org/officeDocument/2006/relationships/audio" Target="../media/media31.mp3"/><Relationship Id="rId1" Type="http://schemas.microsoft.com/office/2007/relationships/media" Target="../media/media31.mp3"/><Relationship Id="rId6" Type="http://schemas.openxmlformats.org/officeDocument/2006/relationships/audio" Target="../media/media33.mp3"/><Relationship Id="rId11" Type="http://schemas.openxmlformats.org/officeDocument/2006/relationships/image" Target="../media/image33.jpeg"/><Relationship Id="rId5" Type="http://schemas.microsoft.com/office/2007/relationships/media" Target="../media/media33.mp3"/><Relationship Id="rId10" Type="http://schemas.openxmlformats.org/officeDocument/2006/relationships/notesSlide" Target="../notesSlides/notesSlide14.xml"/><Relationship Id="rId4" Type="http://schemas.openxmlformats.org/officeDocument/2006/relationships/audio" Target="../media/media32.mp3"/><Relationship Id="rId9" Type="http://schemas.openxmlformats.org/officeDocument/2006/relationships/slideLayout" Target="../slideLayouts/slideLayout14.xml"/><Relationship Id="rId14" Type="http://schemas.openxmlformats.org/officeDocument/2006/relationships/image" Target="../media/image8.png"/></Relationships>
</file>

<file path=ppt/slides/_rels/slide16.xml.rels><?xml version="1.0" encoding="UTF-8" standalone="yes"?>
<Relationships xmlns="http://schemas.openxmlformats.org/package/2006/relationships"><Relationship Id="rId8" Type="http://schemas.openxmlformats.org/officeDocument/2006/relationships/audio" Target="../media/media38.mp3"/><Relationship Id="rId13" Type="http://schemas.openxmlformats.org/officeDocument/2006/relationships/image" Target="../media/image38.jpeg"/><Relationship Id="rId3" Type="http://schemas.microsoft.com/office/2007/relationships/media" Target="../media/media36.mp3"/><Relationship Id="rId7" Type="http://schemas.microsoft.com/office/2007/relationships/media" Target="../media/media38.mp3"/><Relationship Id="rId12" Type="http://schemas.openxmlformats.org/officeDocument/2006/relationships/image" Target="../media/image37.jpeg"/><Relationship Id="rId2" Type="http://schemas.openxmlformats.org/officeDocument/2006/relationships/audio" Target="../media/media35.mp3"/><Relationship Id="rId1" Type="http://schemas.microsoft.com/office/2007/relationships/media" Target="../media/media35.mp3"/><Relationship Id="rId6" Type="http://schemas.openxmlformats.org/officeDocument/2006/relationships/audio" Target="../media/media37.mp3"/><Relationship Id="rId11" Type="http://schemas.openxmlformats.org/officeDocument/2006/relationships/image" Target="../media/image36.jpeg"/><Relationship Id="rId5" Type="http://schemas.microsoft.com/office/2007/relationships/media" Target="../media/media37.mp3"/><Relationship Id="rId10" Type="http://schemas.openxmlformats.org/officeDocument/2006/relationships/notesSlide" Target="../notesSlides/notesSlide15.xml"/><Relationship Id="rId4" Type="http://schemas.openxmlformats.org/officeDocument/2006/relationships/audio" Target="../media/media36.mp3"/><Relationship Id="rId9" Type="http://schemas.openxmlformats.org/officeDocument/2006/relationships/slideLayout" Target="../slideLayouts/slideLayout14.xml"/><Relationship Id="rId14" Type="http://schemas.openxmlformats.org/officeDocument/2006/relationships/image" Target="../media/image8.png"/></Relationships>
</file>

<file path=ppt/slides/_rels/slide17.xml.rels><?xml version="1.0" encoding="UTF-8" standalone="yes"?>
<Relationships xmlns="http://schemas.openxmlformats.org/package/2006/relationships"><Relationship Id="rId8" Type="http://schemas.openxmlformats.org/officeDocument/2006/relationships/notesSlide" Target="../notesSlides/notesSlide16.xml"/><Relationship Id="rId3" Type="http://schemas.microsoft.com/office/2007/relationships/media" Target="../media/media40.mp3"/><Relationship Id="rId7" Type="http://schemas.openxmlformats.org/officeDocument/2006/relationships/slideLayout" Target="../slideLayouts/slideLayout14.xml"/><Relationship Id="rId12" Type="http://schemas.openxmlformats.org/officeDocument/2006/relationships/image" Target="../media/image8.png"/><Relationship Id="rId2" Type="http://schemas.openxmlformats.org/officeDocument/2006/relationships/audio" Target="../media/media39.mp3"/><Relationship Id="rId1" Type="http://schemas.microsoft.com/office/2007/relationships/media" Target="../media/media39.mp3"/><Relationship Id="rId6" Type="http://schemas.openxmlformats.org/officeDocument/2006/relationships/audio" Target="../media/media41.mp3"/><Relationship Id="rId11" Type="http://schemas.openxmlformats.org/officeDocument/2006/relationships/image" Target="../media/image41.png"/><Relationship Id="rId5" Type="http://schemas.microsoft.com/office/2007/relationships/media" Target="../media/media41.mp3"/><Relationship Id="rId10" Type="http://schemas.openxmlformats.org/officeDocument/2006/relationships/image" Target="../media/image40.jpeg"/><Relationship Id="rId4" Type="http://schemas.openxmlformats.org/officeDocument/2006/relationships/audio" Target="../media/media40.mp3"/><Relationship Id="rId9" Type="http://schemas.openxmlformats.org/officeDocument/2006/relationships/image" Target="../media/image39.jpeg"/></Relationships>
</file>

<file path=ppt/slides/_rels/slide18.xml.rels><?xml version="1.0" encoding="UTF-8" standalone="yes"?>
<Relationships xmlns="http://schemas.openxmlformats.org/package/2006/relationships"><Relationship Id="rId8" Type="http://schemas.openxmlformats.org/officeDocument/2006/relationships/notesSlide" Target="../notesSlides/notesSlide17.xml"/><Relationship Id="rId3" Type="http://schemas.microsoft.com/office/2007/relationships/media" Target="../media/media43.mp3"/><Relationship Id="rId7" Type="http://schemas.openxmlformats.org/officeDocument/2006/relationships/slideLayout" Target="../slideLayouts/slideLayout14.xml"/><Relationship Id="rId12" Type="http://schemas.openxmlformats.org/officeDocument/2006/relationships/image" Target="../media/image8.png"/><Relationship Id="rId2" Type="http://schemas.openxmlformats.org/officeDocument/2006/relationships/audio" Target="../media/media42.mp3"/><Relationship Id="rId1" Type="http://schemas.microsoft.com/office/2007/relationships/media" Target="../media/media42.mp3"/><Relationship Id="rId6" Type="http://schemas.openxmlformats.org/officeDocument/2006/relationships/audio" Target="../media/media44.mp3"/><Relationship Id="rId11" Type="http://schemas.openxmlformats.org/officeDocument/2006/relationships/image" Target="../media/image44.jpeg"/><Relationship Id="rId5" Type="http://schemas.microsoft.com/office/2007/relationships/media" Target="../media/media44.mp3"/><Relationship Id="rId10" Type="http://schemas.openxmlformats.org/officeDocument/2006/relationships/image" Target="../media/image43.jpeg"/><Relationship Id="rId4" Type="http://schemas.openxmlformats.org/officeDocument/2006/relationships/audio" Target="../media/media43.mp3"/><Relationship Id="rId9" Type="http://schemas.openxmlformats.org/officeDocument/2006/relationships/image" Target="../media/image42.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8.png"/><Relationship Id="rId5" Type="http://schemas.openxmlformats.org/officeDocument/2006/relationships/audio" Target="../media/audio1.wav"/><Relationship Id="rId4"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8.png"/><Relationship Id="rId4"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8" Type="http://schemas.openxmlformats.org/officeDocument/2006/relationships/image" Target="../media/image10.jpeg"/><Relationship Id="rId3" Type="http://schemas.microsoft.com/office/2007/relationships/media" Target="../media/media5.mp3"/><Relationship Id="rId7" Type="http://schemas.openxmlformats.org/officeDocument/2006/relationships/image" Target="../media/image9.jpeg"/><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notesSlide" Target="../notesSlides/notesSlide4.xml"/><Relationship Id="rId5" Type="http://schemas.openxmlformats.org/officeDocument/2006/relationships/slideLayout" Target="../slideLayouts/slideLayout14.xml"/><Relationship Id="rId10" Type="http://schemas.openxmlformats.org/officeDocument/2006/relationships/image" Target="../media/image8.png"/><Relationship Id="rId4" Type="http://schemas.openxmlformats.org/officeDocument/2006/relationships/audio" Target="../media/media5.mp3"/><Relationship Id="rId9" Type="http://schemas.openxmlformats.org/officeDocument/2006/relationships/image" Target="../media/image11.jpeg"/></Relationships>
</file>

<file path=ppt/slides/_rels/slide6.xml.rels><?xml version="1.0" encoding="UTF-8" standalone="yes"?>
<Relationships xmlns="http://schemas.openxmlformats.org/package/2006/relationships"><Relationship Id="rId8" Type="http://schemas.openxmlformats.org/officeDocument/2006/relationships/audio" Target="../media/media9.mp3"/><Relationship Id="rId13" Type="http://schemas.openxmlformats.org/officeDocument/2006/relationships/image" Target="../media/image8.png"/><Relationship Id="rId3" Type="http://schemas.microsoft.com/office/2007/relationships/media" Target="../media/media7.mp3"/><Relationship Id="rId7" Type="http://schemas.microsoft.com/office/2007/relationships/media" Target="../media/media9.mp3"/><Relationship Id="rId12" Type="http://schemas.openxmlformats.org/officeDocument/2006/relationships/image" Target="../media/image13.jpeg"/><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audio" Target="../media/media8.mp3"/><Relationship Id="rId11" Type="http://schemas.openxmlformats.org/officeDocument/2006/relationships/image" Target="../media/image12.jpeg"/><Relationship Id="rId5" Type="http://schemas.microsoft.com/office/2007/relationships/media" Target="../media/media8.mp3"/><Relationship Id="rId10" Type="http://schemas.openxmlformats.org/officeDocument/2006/relationships/notesSlide" Target="../notesSlides/notesSlide5.xml"/><Relationship Id="rId4" Type="http://schemas.openxmlformats.org/officeDocument/2006/relationships/audio" Target="../media/media7.mp3"/><Relationship Id="rId9"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8" Type="http://schemas.openxmlformats.org/officeDocument/2006/relationships/notesSlide" Target="../notesSlides/notesSlide6.xml"/><Relationship Id="rId13" Type="http://schemas.openxmlformats.org/officeDocument/2006/relationships/image" Target="../media/image8.png"/><Relationship Id="rId3" Type="http://schemas.microsoft.com/office/2007/relationships/media" Target="../media/media11.m4a"/><Relationship Id="rId7" Type="http://schemas.openxmlformats.org/officeDocument/2006/relationships/slideLayout" Target="../slideLayouts/slideLayout7.xml"/><Relationship Id="rId12" Type="http://schemas.openxmlformats.org/officeDocument/2006/relationships/image" Target="../media/image17.jpeg"/><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audio" Target="../media/media12.m4a"/><Relationship Id="rId11" Type="http://schemas.openxmlformats.org/officeDocument/2006/relationships/image" Target="../media/image16.png"/><Relationship Id="rId5" Type="http://schemas.microsoft.com/office/2007/relationships/media" Target="../media/media12.m4a"/><Relationship Id="rId10" Type="http://schemas.openxmlformats.org/officeDocument/2006/relationships/image" Target="../media/image15.png"/><Relationship Id="rId4" Type="http://schemas.openxmlformats.org/officeDocument/2006/relationships/audio" Target="../media/media11.m4a"/><Relationship Id="rId9" Type="http://schemas.openxmlformats.org/officeDocument/2006/relationships/image" Target="../media/image14.jpeg"/></Relationships>
</file>

<file path=ppt/slides/_rels/slide8.xml.rels><?xml version="1.0" encoding="UTF-8" standalone="yes"?>
<Relationships xmlns="http://schemas.openxmlformats.org/package/2006/relationships"><Relationship Id="rId8" Type="http://schemas.openxmlformats.org/officeDocument/2006/relationships/notesSlide" Target="../notesSlides/notesSlide7.xml"/><Relationship Id="rId3" Type="http://schemas.microsoft.com/office/2007/relationships/media" Target="../media/media14.mp3"/><Relationship Id="rId7" Type="http://schemas.openxmlformats.org/officeDocument/2006/relationships/slideLayout" Target="../slideLayouts/slideLayout14.xml"/><Relationship Id="rId12" Type="http://schemas.openxmlformats.org/officeDocument/2006/relationships/image" Target="../media/image13.jpeg"/><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audio" Target="../media/media15.mp3"/><Relationship Id="rId11" Type="http://schemas.openxmlformats.org/officeDocument/2006/relationships/image" Target="../media/image8.png"/><Relationship Id="rId5" Type="http://schemas.microsoft.com/office/2007/relationships/media" Target="../media/media15.mp3"/><Relationship Id="rId10" Type="http://schemas.openxmlformats.org/officeDocument/2006/relationships/image" Target="../media/image19.jpeg"/><Relationship Id="rId4" Type="http://schemas.openxmlformats.org/officeDocument/2006/relationships/audio" Target="../media/media14.mp3"/><Relationship Id="rId9" Type="http://schemas.openxmlformats.org/officeDocument/2006/relationships/image" Target="../media/image18.jpeg"/></Relationships>
</file>

<file path=ppt/slides/_rels/slide9.xml.rels><?xml version="1.0" encoding="UTF-8" standalone="yes"?>
<Relationships xmlns="http://schemas.openxmlformats.org/package/2006/relationships"><Relationship Id="rId8" Type="http://schemas.openxmlformats.org/officeDocument/2006/relationships/audio" Target="../media/media19.mp3"/><Relationship Id="rId13" Type="http://schemas.openxmlformats.org/officeDocument/2006/relationships/image" Target="../media/image22.jpeg"/><Relationship Id="rId3" Type="http://schemas.microsoft.com/office/2007/relationships/media" Target="../media/media17.m4a"/><Relationship Id="rId7" Type="http://schemas.microsoft.com/office/2007/relationships/media" Target="../media/media19.mp3"/><Relationship Id="rId12" Type="http://schemas.openxmlformats.org/officeDocument/2006/relationships/image" Target="../media/image21.jpeg"/><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audio" Target="../media/media18.mp3"/><Relationship Id="rId11" Type="http://schemas.openxmlformats.org/officeDocument/2006/relationships/image" Target="../media/image20.jpeg"/><Relationship Id="rId5" Type="http://schemas.microsoft.com/office/2007/relationships/media" Target="../media/media18.mp3"/><Relationship Id="rId15" Type="http://schemas.openxmlformats.org/officeDocument/2006/relationships/image" Target="../media/image8.png"/><Relationship Id="rId10" Type="http://schemas.openxmlformats.org/officeDocument/2006/relationships/notesSlide" Target="../notesSlides/notesSlide8.xml"/><Relationship Id="rId4" Type="http://schemas.openxmlformats.org/officeDocument/2006/relationships/audio" Target="../media/media17.m4a"/><Relationship Id="rId9" Type="http://schemas.openxmlformats.org/officeDocument/2006/relationships/slideLayout" Target="../slideLayouts/slideLayout18.xml"/><Relationship Id="rId1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BB6A88C1-A008-45DD-88AB-4A043D63D890}"/>
              </a:ext>
            </a:extLst>
          </p:cNvPr>
          <p:cNvSpPr>
            <a:spLocks noGrp="1"/>
          </p:cNvSpPr>
          <p:nvPr>
            <p:ph type="body" sz="quarter" idx="10"/>
          </p:nvPr>
        </p:nvSpPr>
        <p:spPr/>
        <p:txBody>
          <a:bodyPr/>
          <a:lstStyle/>
          <a:p>
            <a:r>
              <a:rPr lang="en-AU" dirty="0"/>
              <a:t>Eliminating harm to vulnerable road users</a:t>
            </a:r>
          </a:p>
        </p:txBody>
      </p:sp>
      <p:pic>
        <p:nvPicPr>
          <p:cNvPr id="2" name="TAC_MOD3_SNIP4_SLIDE_01_PARA_A">
            <a:hlinkClick r:id="" action="ppaction://media"/>
            <a:extLst>
              <a:ext uri="{FF2B5EF4-FFF2-40B4-BE49-F238E27FC236}">
                <a16:creationId xmlns:a16="http://schemas.microsoft.com/office/drawing/2014/main" id="{F1C392E0-605E-4749-8193-8BE67B82F0A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344025" y="0"/>
            <a:ext cx="609600" cy="609600"/>
          </a:xfrm>
          <a:prstGeom prst="rect">
            <a:avLst/>
          </a:prstGeom>
        </p:spPr>
      </p:pic>
    </p:spTree>
    <p:extLst>
      <p:ext uri="{BB962C8B-B14F-4D97-AF65-F5344CB8AC3E}">
        <p14:creationId xmlns:p14="http://schemas.microsoft.com/office/powerpoint/2010/main" val="2250566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14501" fill="hold"/>
                                        <p:tgtEl>
                                          <p:spTgt spid="2"/>
                                        </p:tgtEl>
                                      </p:cBhvr>
                                    </p:cmd>
                                  </p:childTnLst>
                                </p:cTn>
                              </p:par>
                            </p:childTnLst>
                          </p:cTn>
                        </p:par>
                        <p:par>
                          <p:cTn id="7" fill="hold">
                            <p:stCondLst>
                              <p:cond delay="15501"/>
                            </p:stCondLst>
                            <p:childTnLst>
                              <p:par>
                                <p:cTn id="8" presetID="3" presetClass="mediacall" presetSubtype="0" fill="hold" nodeType="afterEffect">
                                  <p:stCondLst>
                                    <p:cond delay="500"/>
                                  </p:stCondLst>
                                  <p:childTnLst>
                                    <p:cmd type="call" cmd="stop">
                                      <p:cBhvr>
                                        <p:cTn id="9"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7DA4C692-2A36-4FB2-89BB-F27729A53737}"/>
              </a:ext>
            </a:extLst>
          </p:cNvPr>
          <p:cNvSpPr>
            <a:spLocks noGrp="1"/>
          </p:cNvSpPr>
          <p:nvPr>
            <p:ph type="body" sz="quarter" idx="10"/>
          </p:nvPr>
        </p:nvSpPr>
        <p:spPr/>
        <p:txBody>
          <a:bodyPr/>
          <a:lstStyle/>
          <a:p>
            <a:r>
              <a:rPr lang="en-AU" dirty="0"/>
              <a:t>Primary treatments</a:t>
            </a:r>
          </a:p>
        </p:txBody>
      </p:sp>
      <p:sp>
        <p:nvSpPr>
          <p:cNvPr id="10" name="Slide Number Placeholder 9">
            <a:extLst>
              <a:ext uri="{FF2B5EF4-FFF2-40B4-BE49-F238E27FC236}">
                <a16:creationId xmlns:a16="http://schemas.microsoft.com/office/drawing/2014/main" id="{9946EEF9-D54A-4851-9F37-C2FC5EFBD830}"/>
              </a:ext>
            </a:extLst>
          </p:cNvPr>
          <p:cNvSpPr>
            <a:spLocks noGrp="1"/>
          </p:cNvSpPr>
          <p:nvPr>
            <p:ph type="sldNum" sz="quarter" idx="11"/>
          </p:nvPr>
        </p:nvSpPr>
        <p:spPr/>
        <p:txBody>
          <a:bodyPr/>
          <a:lstStyle/>
          <a:p>
            <a:fld id="{A9D36E53-D99A-0F41-B3E8-EF235B9A2E23}" type="slidenum">
              <a:rPr lang="en-US" smtClean="0"/>
              <a:pPr/>
              <a:t>10</a:t>
            </a:fld>
            <a:endParaRPr lang="en-US" dirty="0"/>
          </a:p>
        </p:txBody>
      </p:sp>
      <p:sp>
        <p:nvSpPr>
          <p:cNvPr id="3" name="Footer Placeholder 2">
            <a:extLst>
              <a:ext uri="{FF2B5EF4-FFF2-40B4-BE49-F238E27FC236}">
                <a16:creationId xmlns:a16="http://schemas.microsoft.com/office/drawing/2014/main" id="{C353A213-762C-4AAC-8B0E-673B895792F2}"/>
              </a:ext>
            </a:extLst>
          </p:cNvPr>
          <p:cNvSpPr>
            <a:spLocks noGrp="1"/>
          </p:cNvSpPr>
          <p:nvPr>
            <p:ph type="ftr" sz="quarter" idx="12"/>
          </p:nvPr>
        </p:nvSpPr>
        <p:spPr/>
        <p:txBody>
          <a:bodyPr/>
          <a:lstStyle/>
          <a:p>
            <a:r>
              <a:rPr lang="en-US"/>
              <a:t>Module 3, Snippet 4</a:t>
            </a:r>
            <a:endParaRPr lang="en-US" dirty="0"/>
          </a:p>
        </p:txBody>
      </p:sp>
      <p:pic>
        <p:nvPicPr>
          <p:cNvPr id="2" name="TAC_MOD3_SNIP4_SLIDE_10_PARA_A">
            <a:hlinkClick r:id="" action="ppaction://media"/>
            <a:extLst>
              <a:ext uri="{FF2B5EF4-FFF2-40B4-BE49-F238E27FC236}">
                <a16:creationId xmlns:a16="http://schemas.microsoft.com/office/drawing/2014/main" id="{1992B757-C1AA-447C-8C36-06898E8335C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277784" y="0"/>
            <a:ext cx="609600" cy="609600"/>
          </a:xfrm>
          <a:prstGeom prst="rect">
            <a:avLst/>
          </a:prstGeom>
        </p:spPr>
      </p:pic>
    </p:spTree>
    <p:extLst>
      <p:ext uri="{BB962C8B-B14F-4D97-AF65-F5344CB8AC3E}">
        <p14:creationId xmlns:p14="http://schemas.microsoft.com/office/powerpoint/2010/main" val="382536161"/>
      </p:ext>
    </p:extLst>
  </p:cSld>
  <p:clrMapOvr>
    <a:masterClrMapping/>
  </p:clrMapOvr>
  <mc:AlternateContent xmlns:mc="http://schemas.openxmlformats.org/markup-compatibility/2006" xmlns:p14="http://schemas.microsoft.com/office/powerpoint/2010/main">
    <mc:Choice Requires="p14">
      <p:transition spd="med" p14:dur="700" advTm="10330">
        <p:fade/>
      </p:transition>
    </mc:Choice>
    <mc:Fallback xmlns="">
      <p:transition spd="med" advTm="1033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7837" fill="hold"/>
                                        <p:tgtEl>
                                          <p:spTgt spid="2"/>
                                        </p:tgtEl>
                                      </p:cBhvr>
                                    </p:cmd>
                                  </p:childTnLst>
                                </p:cTn>
                              </p:par>
                            </p:childTnLst>
                          </p:cTn>
                        </p:par>
                        <p:par>
                          <p:cTn id="7" fill="hold">
                            <p:stCondLst>
                              <p:cond delay="8837"/>
                            </p:stCondLst>
                            <p:childTnLst>
                              <p:par>
                                <p:cTn id="8" presetID="3" presetClass="mediacall" presetSubtype="0" fill="hold" nodeType="afterEffect">
                                  <p:stCondLst>
                                    <p:cond delay="500"/>
                                  </p:stCondLst>
                                  <p:childTnLst>
                                    <p:cmd type="call" cmd="stop">
                                      <p:cBhvr>
                                        <p:cTn id="9"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E58C7DEF-431C-45D7-8F4C-D53A60B27058}"/>
              </a:ext>
            </a:extLst>
          </p:cNvPr>
          <p:cNvSpPr>
            <a:spLocks noGrp="1"/>
          </p:cNvSpPr>
          <p:nvPr>
            <p:ph idx="1"/>
          </p:nvPr>
        </p:nvSpPr>
        <p:spPr/>
        <p:txBody>
          <a:bodyPr/>
          <a:lstStyle/>
          <a:p>
            <a:pPr marL="285750" indent="-285750">
              <a:buFont typeface="Arial" panose="020B0604020202020204" pitchFamily="34" charset="0"/>
              <a:buChar char="•"/>
            </a:pPr>
            <a:r>
              <a:rPr lang="en-AU" dirty="0"/>
              <a:t>Physical separation where high speeds/risk of errant vehicles exists</a:t>
            </a:r>
          </a:p>
          <a:p>
            <a:pPr marL="285750" indent="-285750">
              <a:buFont typeface="Arial" panose="020B0604020202020204" pitchFamily="34" charset="0"/>
              <a:buChar char="•"/>
            </a:pPr>
            <a:r>
              <a:rPr lang="en-AU" dirty="0"/>
              <a:t>Spatial separation where traffic speeds are moderate</a:t>
            </a:r>
          </a:p>
          <a:p>
            <a:pPr marL="285750" indent="-285750">
              <a:buFont typeface="Arial" panose="020B0604020202020204" pitchFamily="34" charset="0"/>
              <a:buChar char="•"/>
            </a:pPr>
            <a:r>
              <a:rPr lang="en-AU" dirty="0"/>
              <a:t>Minimal separation at safe interaction speeds</a:t>
            </a:r>
          </a:p>
          <a:p>
            <a:pPr marL="285750" indent="-285750">
              <a:buFont typeface="Arial" panose="020B0604020202020204" pitchFamily="34" charset="0"/>
              <a:buChar char="•"/>
            </a:pPr>
            <a:endParaRPr lang="en-AU" dirty="0"/>
          </a:p>
        </p:txBody>
      </p:sp>
      <p:sp>
        <p:nvSpPr>
          <p:cNvPr id="11" name="Title 10">
            <a:extLst>
              <a:ext uri="{FF2B5EF4-FFF2-40B4-BE49-F238E27FC236}">
                <a16:creationId xmlns:a16="http://schemas.microsoft.com/office/drawing/2014/main" id="{613CD2F2-8325-4459-86FE-285E911D74F7}"/>
              </a:ext>
            </a:extLst>
          </p:cNvPr>
          <p:cNvSpPr>
            <a:spLocks noGrp="1"/>
          </p:cNvSpPr>
          <p:nvPr>
            <p:ph type="title"/>
          </p:nvPr>
        </p:nvSpPr>
        <p:spPr/>
        <p:txBody>
          <a:bodyPr/>
          <a:lstStyle/>
          <a:p>
            <a:r>
              <a:rPr lang="en-AU" dirty="0"/>
              <a:t>Primary treatments for pedestrians</a:t>
            </a:r>
          </a:p>
        </p:txBody>
      </p:sp>
      <p:sp>
        <p:nvSpPr>
          <p:cNvPr id="3" name="Footer Placeholder 2">
            <a:extLst>
              <a:ext uri="{FF2B5EF4-FFF2-40B4-BE49-F238E27FC236}">
                <a16:creationId xmlns:a16="http://schemas.microsoft.com/office/drawing/2014/main" id="{F54B41C1-B7EB-438F-9B52-A5DADD9D1AA9}"/>
              </a:ext>
            </a:extLst>
          </p:cNvPr>
          <p:cNvSpPr>
            <a:spLocks noGrp="1"/>
          </p:cNvSpPr>
          <p:nvPr>
            <p:ph type="ftr" sz="quarter" idx="10"/>
          </p:nvPr>
        </p:nvSpPr>
        <p:spPr/>
        <p:txBody>
          <a:bodyPr/>
          <a:lstStyle/>
          <a:p>
            <a:r>
              <a:rPr lang="en-US"/>
              <a:t>Module 3, Snippet 4</a:t>
            </a:r>
            <a:endParaRPr lang="en-US" dirty="0"/>
          </a:p>
        </p:txBody>
      </p:sp>
      <p:sp>
        <p:nvSpPr>
          <p:cNvPr id="20" name="Text Placeholder 19">
            <a:extLst>
              <a:ext uri="{FF2B5EF4-FFF2-40B4-BE49-F238E27FC236}">
                <a16:creationId xmlns:a16="http://schemas.microsoft.com/office/drawing/2014/main" id="{A321A6AE-2973-4201-95CD-02557688C89D}"/>
              </a:ext>
            </a:extLst>
          </p:cNvPr>
          <p:cNvSpPr>
            <a:spLocks noGrp="1"/>
          </p:cNvSpPr>
          <p:nvPr>
            <p:ph type="body" sz="quarter" idx="15"/>
          </p:nvPr>
        </p:nvSpPr>
        <p:spPr/>
        <p:txBody>
          <a:bodyPr/>
          <a:lstStyle/>
          <a:p>
            <a:r>
              <a:rPr lang="en-AU" dirty="0"/>
              <a:t>Source: Centre for Automotive Safety Research</a:t>
            </a:r>
          </a:p>
        </p:txBody>
      </p:sp>
      <p:sp>
        <p:nvSpPr>
          <p:cNvPr id="21" name="Text Placeholder 20">
            <a:extLst>
              <a:ext uri="{FF2B5EF4-FFF2-40B4-BE49-F238E27FC236}">
                <a16:creationId xmlns:a16="http://schemas.microsoft.com/office/drawing/2014/main" id="{C3FE8D71-C17D-4BA1-9687-8B19BAD7B15C}"/>
              </a:ext>
            </a:extLst>
          </p:cNvPr>
          <p:cNvSpPr>
            <a:spLocks noGrp="1"/>
          </p:cNvSpPr>
          <p:nvPr>
            <p:ph type="body" sz="quarter" idx="16"/>
          </p:nvPr>
        </p:nvSpPr>
        <p:spPr/>
        <p:txBody>
          <a:bodyPr/>
          <a:lstStyle/>
          <a:p>
            <a:r>
              <a:rPr lang="en-AU" dirty="0"/>
              <a:t>Source: Centre for Automotive Safety Research</a:t>
            </a:r>
          </a:p>
        </p:txBody>
      </p:sp>
      <p:sp>
        <p:nvSpPr>
          <p:cNvPr id="22" name="Text Placeholder 21">
            <a:extLst>
              <a:ext uri="{FF2B5EF4-FFF2-40B4-BE49-F238E27FC236}">
                <a16:creationId xmlns:a16="http://schemas.microsoft.com/office/drawing/2014/main" id="{473A8348-D724-4BB2-8E41-99ED594AD0EA}"/>
              </a:ext>
            </a:extLst>
          </p:cNvPr>
          <p:cNvSpPr>
            <a:spLocks noGrp="1"/>
          </p:cNvSpPr>
          <p:nvPr>
            <p:ph type="body" sz="quarter" idx="17"/>
          </p:nvPr>
        </p:nvSpPr>
        <p:spPr/>
        <p:txBody>
          <a:bodyPr/>
          <a:lstStyle/>
          <a:p>
            <a:r>
              <a:rPr lang="en-AU" dirty="0"/>
              <a:t>Source: Safe System Solutions</a:t>
            </a:r>
          </a:p>
        </p:txBody>
      </p:sp>
      <p:sp>
        <p:nvSpPr>
          <p:cNvPr id="10" name="Slide Number Placeholder 9">
            <a:extLst>
              <a:ext uri="{FF2B5EF4-FFF2-40B4-BE49-F238E27FC236}">
                <a16:creationId xmlns:a16="http://schemas.microsoft.com/office/drawing/2014/main" id="{6727E23A-34BA-4FFE-B5EF-FB354145C944}"/>
              </a:ext>
            </a:extLst>
          </p:cNvPr>
          <p:cNvSpPr>
            <a:spLocks noGrp="1"/>
          </p:cNvSpPr>
          <p:nvPr>
            <p:ph type="sldNum" sz="quarter" idx="11"/>
          </p:nvPr>
        </p:nvSpPr>
        <p:spPr/>
        <p:txBody>
          <a:bodyPr/>
          <a:lstStyle/>
          <a:p>
            <a:fld id="{A9D36E53-D99A-0F41-B3E8-EF235B9A2E23}" type="slidenum">
              <a:rPr lang="en-US" smtClean="0"/>
              <a:pPr/>
              <a:t>11</a:t>
            </a:fld>
            <a:endParaRPr lang="en-US" dirty="0"/>
          </a:p>
        </p:txBody>
      </p:sp>
      <p:pic>
        <p:nvPicPr>
          <p:cNvPr id="16" name="Picture Placeholder 15" descr="A picture containing outdoor, scene, road, lined&#10;&#10;Description automatically generated">
            <a:extLst>
              <a:ext uri="{FF2B5EF4-FFF2-40B4-BE49-F238E27FC236}">
                <a16:creationId xmlns:a16="http://schemas.microsoft.com/office/drawing/2014/main" id="{55943872-80EA-45F6-85A6-1971B3F8F68C}"/>
              </a:ext>
            </a:extLst>
          </p:cNvPr>
          <p:cNvPicPr>
            <a:picLocks noGrp="1" noChangeAspect="1"/>
          </p:cNvPicPr>
          <p:nvPr>
            <p:ph type="pic" sz="quarter" idx="12"/>
          </p:nvPr>
        </p:nvPicPr>
        <p:blipFill rotWithShape="1">
          <a:blip r:embed="rId9" cstate="screen">
            <a:extLst>
              <a:ext uri="{28A0092B-C50C-407E-A947-70E740481C1C}">
                <a14:useLocalDpi xmlns:a14="http://schemas.microsoft.com/office/drawing/2010/main"/>
              </a:ext>
            </a:extLst>
          </a:blip>
          <a:srcRect/>
          <a:stretch/>
        </p:blipFill>
        <p:spPr>
          <a:xfrm>
            <a:off x="628649" y="2976127"/>
            <a:ext cx="2520000" cy="2935174"/>
          </a:xfrm>
        </p:spPr>
      </p:pic>
      <p:pic>
        <p:nvPicPr>
          <p:cNvPr id="25" name="Picture Placeholder 24" descr="An empty road with trees on the side of a building&#10;&#10;Description automatically generated">
            <a:extLst>
              <a:ext uri="{FF2B5EF4-FFF2-40B4-BE49-F238E27FC236}">
                <a16:creationId xmlns:a16="http://schemas.microsoft.com/office/drawing/2014/main" id="{7C4CA9C6-AB50-42D8-AD07-C506DD85E7B6}"/>
              </a:ext>
            </a:extLst>
          </p:cNvPr>
          <p:cNvPicPr>
            <a:picLocks noGrp="1" noChangeAspect="1"/>
          </p:cNvPicPr>
          <p:nvPr>
            <p:ph type="pic" sz="quarter" idx="14"/>
          </p:nvPr>
        </p:nvPicPr>
        <p:blipFill rotWithShape="1">
          <a:blip r:embed="rId10" cstate="screen">
            <a:extLst>
              <a:ext uri="{28A0092B-C50C-407E-A947-70E740481C1C}">
                <a14:useLocalDpi xmlns:a14="http://schemas.microsoft.com/office/drawing/2010/main"/>
              </a:ext>
            </a:extLst>
          </a:blip>
          <a:srcRect b="-354"/>
          <a:stretch/>
        </p:blipFill>
        <p:spPr>
          <a:xfrm>
            <a:off x="5995350" y="2976128"/>
            <a:ext cx="2520000" cy="2935172"/>
          </a:xfrm>
        </p:spPr>
      </p:pic>
      <p:pic>
        <p:nvPicPr>
          <p:cNvPr id="33" name="Picture Placeholder 32" descr="A tree in the corner of a street&#10;&#10;Description automatically generated">
            <a:extLst>
              <a:ext uri="{FF2B5EF4-FFF2-40B4-BE49-F238E27FC236}">
                <a16:creationId xmlns:a16="http://schemas.microsoft.com/office/drawing/2014/main" id="{97AA6EB3-8870-4D76-8F14-15CD392B16D6}"/>
              </a:ext>
            </a:extLst>
          </p:cNvPr>
          <p:cNvPicPr>
            <a:picLocks noGrp="1" noChangeAspect="1"/>
          </p:cNvPicPr>
          <p:nvPr>
            <p:ph type="pic" sz="quarter" idx="13"/>
          </p:nvPr>
        </p:nvPicPr>
        <p:blipFill>
          <a:blip r:embed="rId11" cstate="screen">
            <a:extLst>
              <a:ext uri="{28A0092B-C50C-407E-A947-70E740481C1C}">
                <a14:useLocalDpi xmlns:a14="http://schemas.microsoft.com/office/drawing/2010/main"/>
              </a:ext>
            </a:extLst>
          </a:blip>
          <a:srcRect/>
          <a:stretch>
            <a:fillRect/>
          </a:stretch>
        </p:blipFill>
        <p:spPr/>
      </p:pic>
      <p:sp>
        <p:nvSpPr>
          <p:cNvPr id="13" name="Arrow: Chevron 12">
            <a:extLst>
              <a:ext uri="{FF2B5EF4-FFF2-40B4-BE49-F238E27FC236}">
                <a16:creationId xmlns:a16="http://schemas.microsoft.com/office/drawing/2014/main" id="{F918658B-F9CE-41D8-903D-6869198FFF9E}"/>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2" name="TAC_MOD3_SNIP4_SLIDE_11_PARA_A">
            <a:hlinkClick r:id="" action="ppaction://media"/>
            <a:extLst>
              <a:ext uri="{FF2B5EF4-FFF2-40B4-BE49-F238E27FC236}">
                <a16:creationId xmlns:a16="http://schemas.microsoft.com/office/drawing/2014/main" id="{F17227B1-F53D-41A2-9951-53E7C1F9E18E}"/>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9401609" y="0"/>
            <a:ext cx="609600" cy="609600"/>
          </a:xfrm>
          <a:prstGeom prst="rect">
            <a:avLst/>
          </a:prstGeom>
        </p:spPr>
      </p:pic>
      <p:pic>
        <p:nvPicPr>
          <p:cNvPr id="4" name="TAC_MOD3_SNIP4_SLIDE_11_PARA_B">
            <a:hlinkClick r:id="" action="ppaction://media"/>
            <a:extLst>
              <a:ext uri="{FF2B5EF4-FFF2-40B4-BE49-F238E27FC236}">
                <a16:creationId xmlns:a16="http://schemas.microsoft.com/office/drawing/2014/main" id="{872F722A-341E-4E1C-B605-D67FC24EA38C}"/>
              </a:ext>
            </a:extLst>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9401609" y="826774"/>
            <a:ext cx="609600" cy="609600"/>
          </a:xfrm>
          <a:prstGeom prst="rect">
            <a:avLst/>
          </a:prstGeom>
        </p:spPr>
      </p:pic>
      <p:pic>
        <p:nvPicPr>
          <p:cNvPr id="5" name="TAC_MOD3_SNIP4_SLIDE_11_PARA_C">
            <a:hlinkClick r:id="" action="ppaction://media"/>
            <a:extLst>
              <a:ext uri="{FF2B5EF4-FFF2-40B4-BE49-F238E27FC236}">
                <a16:creationId xmlns:a16="http://schemas.microsoft.com/office/drawing/2014/main" id="{A4EBB453-4D20-44E6-8771-A2F189FFD061}"/>
              </a:ext>
            </a:extLst>
          </p:cNvPr>
          <p:cNvPicPr>
            <a:picLocks noChangeAspect="1"/>
          </p:cNvPicPr>
          <p:nvPr>
            <a:audioFile r:link="rId6"/>
            <p:extLst>
              <p:ext uri="{DAA4B4D4-6D71-4841-9C94-3DE7FCFB9230}">
                <p14:media xmlns:p14="http://schemas.microsoft.com/office/powerpoint/2010/main" r:embed="rId5"/>
              </p:ext>
            </p:extLst>
          </p:nvPr>
        </p:nvPicPr>
        <p:blipFill>
          <a:blip r:embed="rId12"/>
          <a:stretch>
            <a:fillRect/>
          </a:stretch>
        </p:blipFill>
        <p:spPr>
          <a:xfrm>
            <a:off x="9401609" y="1653548"/>
            <a:ext cx="609600" cy="609600"/>
          </a:xfrm>
          <a:prstGeom prst="rect">
            <a:avLst/>
          </a:prstGeom>
        </p:spPr>
      </p:pic>
    </p:spTree>
    <p:extLst>
      <p:ext uri="{BB962C8B-B14F-4D97-AF65-F5344CB8AC3E}">
        <p14:creationId xmlns:p14="http://schemas.microsoft.com/office/powerpoint/2010/main" val="12055349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500"/>
                                        <p:tgtEl>
                                          <p:spTgt spid="12">
                                            <p:txEl>
                                              <p:pRg st="0" end="0"/>
                                            </p:txEl>
                                          </p:spTgt>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22">
                                            <p:txEl>
                                              <p:pRg st="0" end="0"/>
                                            </p:txEl>
                                          </p:spTgt>
                                        </p:tgtEl>
                                        <p:attrNameLst>
                                          <p:attrName>style.visibility</p:attrName>
                                        </p:attrNameLst>
                                      </p:cBhvr>
                                      <p:to>
                                        <p:strVal val="visible"/>
                                      </p:to>
                                    </p:set>
                                    <p:animEffect transition="in" filter="fade">
                                      <p:cBhvr>
                                        <p:cTn id="10" dur="500"/>
                                        <p:tgtEl>
                                          <p:spTgt spid="22">
                                            <p:txEl>
                                              <p:pRg st="0" end="0"/>
                                            </p:txEl>
                                          </p:spTgt>
                                        </p:tgtEl>
                                      </p:cBhvr>
                                    </p:animEffect>
                                  </p:childTnLst>
                                </p:cTn>
                              </p:par>
                              <p:par>
                                <p:cTn id="11" presetID="10" presetClass="entr" presetSubtype="0" fill="hold" nodeType="withEffect">
                                  <p:stCondLst>
                                    <p:cond delay="50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500"/>
                                        <p:tgtEl>
                                          <p:spTgt spid="16"/>
                                        </p:tgtEl>
                                      </p:cBhvr>
                                    </p:animEffect>
                                  </p:childTnLst>
                                </p:cTn>
                              </p:par>
                              <p:par>
                                <p:cTn id="14" presetID="1" presetClass="mediacall" presetSubtype="0" fill="hold" nodeType="withEffect">
                                  <p:stCondLst>
                                    <p:cond delay="1000"/>
                                  </p:stCondLst>
                                  <p:childTnLst>
                                    <p:cmd type="call" cmd="playFrom(0.0)">
                                      <p:cBhvr>
                                        <p:cTn id="15" dur="19719" fill="hold"/>
                                        <p:tgtEl>
                                          <p:spTgt spid="2"/>
                                        </p:tgtEl>
                                      </p:cBhvr>
                                    </p:cmd>
                                  </p:childTnLst>
                                </p:cTn>
                              </p:par>
                            </p:childTnLst>
                          </p:cTn>
                        </p:par>
                        <p:par>
                          <p:cTn id="16" fill="hold">
                            <p:stCondLst>
                              <p:cond delay="20719"/>
                            </p:stCondLst>
                            <p:childTnLst>
                              <p:par>
                                <p:cTn id="17" presetID="3" presetClass="mediacall" presetSubtype="0" fill="hold" nodeType="afterEffect">
                                  <p:stCondLst>
                                    <p:cond delay="500"/>
                                  </p:stCondLst>
                                  <p:childTnLst>
                                    <p:cmd type="call" cmd="stop">
                                      <p:cBhvr>
                                        <p:cTn id="18" dur="1" fill="hold"/>
                                        <p:tgtEl>
                                          <p:spTgt spid="2"/>
                                        </p:tgtEl>
                                      </p:cBhvr>
                                    </p:cmd>
                                  </p:childTnLst>
                                </p:cTn>
                              </p:par>
                              <p:par>
                                <p:cTn id="19" presetID="10" presetClass="entr" presetSubtype="0" fill="hold" grpId="0" nodeType="withEffect">
                                  <p:stCondLst>
                                    <p:cond delay="50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500"/>
                                        <p:tgtEl>
                                          <p:spTgt spid="13"/>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2">
                                            <p:txEl>
                                              <p:pRg st="1" end="1"/>
                                            </p:txEl>
                                          </p:spTgt>
                                        </p:tgtEl>
                                        <p:attrNameLst>
                                          <p:attrName>style.visibility</p:attrName>
                                        </p:attrNameLst>
                                      </p:cBhvr>
                                      <p:to>
                                        <p:strVal val="visible"/>
                                      </p:to>
                                    </p:set>
                                    <p:animEffect transition="in" filter="fade">
                                      <p:cBhvr>
                                        <p:cTn id="26" dur="500"/>
                                        <p:tgtEl>
                                          <p:spTgt spid="12">
                                            <p:txEl>
                                              <p:pRg st="1" end="1"/>
                                            </p:txEl>
                                          </p:spTgt>
                                        </p:tgtEl>
                                      </p:cBhvr>
                                    </p:animEffect>
                                  </p:childTnLst>
                                </p:cTn>
                              </p:par>
                              <p:par>
                                <p:cTn id="27" presetID="10" presetClass="exit" presetSubtype="0" fill="hold" grpId="1" nodeType="withEffect">
                                  <p:stCondLst>
                                    <p:cond delay="0"/>
                                  </p:stCondLst>
                                  <p:childTnLst>
                                    <p:animEffect transition="out" filter="fade">
                                      <p:cBhvr>
                                        <p:cTn id="28" dur="500"/>
                                        <p:tgtEl>
                                          <p:spTgt spid="13"/>
                                        </p:tgtEl>
                                      </p:cBhvr>
                                    </p:animEffect>
                                    <p:set>
                                      <p:cBhvr>
                                        <p:cTn id="29" dur="1" fill="hold">
                                          <p:stCondLst>
                                            <p:cond delay="499"/>
                                          </p:stCondLst>
                                        </p:cTn>
                                        <p:tgtEl>
                                          <p:spTgt spid="13"/>
                                        </p:tgtEl>
                                        <p:attrNameLst>
                                          <p:attrName>style.visibility</p:attrName>
                                        </p:attrNameLst>
                                      </p:cBhvr>
                                      <p:to>
                                        <p:strVal val="hidden"/>
                                      </p:to>
                                    </p:set>
                                  </p:childTnLst>
                                </p:cTn>
                              </p:par>
                              <p:par>
                                <p:cTn id="30" presetID="10" presetClass="entr" presetSubtype="0" fill="hold" grpId="0" nodeType="withEffect">
                                  <p:stCondLst>
                                    <p:cond delay="500"/>
                                  </p:stCondLst>
                                  <p:childTnLst>
                                    <p:set>
                                      <p:cBhvr>
                                        <p:cTn id="31" dur="1" fill="hold">
                                          <p:stCondLst>
                                            <p:cond delay="0"/>
                                          </p:stCondLst>
                                        </p:cTn>
                                        <p:tgtEl>
                                          <p:spTgt spid="21">
                                            <p:txEl>
                                              <p:pRg st="0" end="0"/>
                                            </p:txEl>
                                          </p:spTgt>
                                        </p:tgtEl>
                                        <p:attrNameLst>
                                          <p:attrName>style.visibility</p:attrName>
                                        </p:attrNameLst>
                                      </p:cBhvr>
                                      <p:to>
                                        <p:strVal val="visible"/>
                                      </p:to>
                                    </p:set>
                                    <p:animEffect transition="in" filter="fade">
                                      <p:cBhvr>
                                        <p:cTn id="32" dur="500"/>
                                        <p:tgtEl>
                                          <p:spTgt spid="21">
                                            <p:txEl>
                                              <p:pRg st="0" end="0"/>
                                            </p:txEl>
                                          </p:spTgt>
                                        </p:tgtEl>
                                      </p:cBhvr>
                                    </p:animEffect>
                                  </p:childTnLst>
                                </p:cTn>
                              </p:par>
                              <p:par>
                                <p:cTn id="33" presetID="10" presetClass="entr" presetSubtype="0" fill="hold" nodeType="withEffect">
                                  <p:stCondLst>
                                    <p:cond delay="500"/>
                                  </p:stCondLst>
                                  <p:childTnLst>
                                    <p:set>
                                      <p:cBhvr>
                                        <p:cTn id="34" dur="1" fill="hold">
                                          <p:stCondLst>
                                            <p:cond delay="0"/>
                                          </p:stCondLst>
                                        </p:cTn>
                                        <p:tgtEl>
                                          <p:spTgt spid="33"/>
                                        </p:tgtEl>
                                        <p:attrNameLst>
                                          <p:attrName>style.visibility</p:attrName>
                                        </p:attrNameLst>
                                      </p:cBhvr>
                                      <p:to>
                                        <p:strVal val="visible"/>
                                      </p:to>
                                    </p:set>
                                    <p:animEffect transition="in" filter="fade">
                                      <p:cBhvr>
                                        <p:cTn id="35" dur="500"/>
                                        <p:tgtEl>
                                          <p:spTgt spid="33"/>
                                        </p:tgtEl>
                                      </p:cBhvr>
                                    </p:animEffect>
                                  </p:childTnLst>
                                </p:cTn>
                              </p:par>
                              <p:par>
                                <p:cTn id="36" presetID="1" presetClass="mediacall" presetSubtype="0" fill="hold" nodeType="withEffect">
                                  <p:stCondLst>
                                    <p:cond delay="1000"/>
                                  </p:stCondLst>
                                  <p:childTnLst>
                                    <p:cmd type="call" cmd="playFrom(0.0)">
                                      <p:cBhvr>
                                        <p:cTn id="37" dur="17293" fill="hold"/>
                                        <p:tgtEl>
                                          <p:spTgt spid="4"/>
                                        </p:tgtEl>
                                      </p:cBhvr>
                                    </p:cmd>
                                  </p:childTnLst>
                                </p:cTn>
                              </p:par>
                            </p:childTnLst>
                          </p:cTn>
                        </p:par>
                        <p:par>
                          <p:cTn id="38" fill="hold">
                            <p:stCondLst>
                              <p:cond delay="18293"/>
                            </p:stCondLst>
                            <p:childTnLst>
                              <p:par>
                                <p:cTn id="39" presetID="3" presetClass="mediacall" presetSubtype="0" fill="hold" nodeType="afterEffect">
                                  <p:stCondLst>
                                    <p:cond delay="500"/>
                                  </p:stCondLst>
                                  <p:childTnLst>
                                    <p:cmd type="call" cmd="stop">
                                      <p:cBhvr>
                                        <p:cTn id="40" dur="1" fill="hold"/>
                                        <p:tgtEl>
                                          <p:spTgt spid="4"/>
                                        </p:tgtEl>
                                      </p:cBhvr>
                                    </p:cmd>
                                  </p:childTnLst>
                                </p:cTn>
                              </p:par>
                              <p:par>
                                <p:cTn id="41" presetID="10" presetClass="entr" presetSubtype="0" fill="hold" grpId="2" nodeType="withEffect">
                                  <p:stCondLst>
                                    <p:cond delay="500"/>
                                  </p:stCondLst>
                                  <p:childTnLst>
                                    <p:set>
                                      <p:cBhvr>
                                        <p:cTn id="42" dur="1" fill="hold">
                                          <p:stCondLst>
                                            <p:cond delay="0"/>
                                          </p:stCondLst>
                                        </p:cTn>
                                        <p:tgtEl>
                                          <p:spTgt spid="13"/>
                                        </p:tgtEl>
                                        <p:attrNameLst>
                                          <p:attrName>style.visibility</p:attrName>
                                        </p:attrNameLst>
                                      </p:cBhvr>
                                      <p:to>
                                        <p:strVal val="visible"/>
                                      </p:to>
                                    </p:set>
                                    <p:animEffect transition="in" filter="fade">
                                      <p:cBhvr>
                                        <p:cTn id="43" dur="500"/>
                                        <p:tgtEl>
                                          <p:spTgt spid="13"/>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12">
                                            <p:txEl>
                                              <p:pRg st="2" end="2"/>
                                            </p:txEl>
                                          </p:spTgt>
                                        </p:tgtEl>
                                        <p:attrNameLst>
                                          <p:attrName>style.visibility</p:attrName>
                                        </p:attrNameLst>
                                      </p:cBhvr>
                                      <p:to>
                                        <p:strVal val="visible"/>
                                      </p:to>
                                    </p:set>
                                    <p:animEffect transition="in" filter="fade">
                                      <p:cBhvr>
                                        <p:cTn id="48" dur="500"/>
                                        <p:tgtEl>
                                          <p:spTgt spid="12">
                                            <p:txEl>
                                              <p:pRg st="2" end="2"/>
                                            </p:txEl>
                                          </p:spTgt>
                                        </p:tgtEl>
                                      </p:cBhvr>
                                    </p:animEffect>
                                  </p:childTnLst>
                                </p:cTn>
                              </p:par>
                              <p:par>
                                <p:cTn id="49" presetID="10" presetClass="exit" presetSubtype="0" fill="hold" grpId="3" nodeType="withEffect">
                                  <p:stCondLst>
                                    <p:cond delay="0"/>
                                  </p:stCondLst>
                                  <p:childTnLst>
                                    <p:animEffect transition="out" filter="fade">
                                      <p:cBhvr>
                                        <p:cTn id="50" dur="500"/>
                                        <p:tgtEl>
                                          <p:spTgt spid="13"/>
                                        </p:tgtEl>
                                      </p:cBhvr>
                                    </p:animEffect>
                                    <p:set>
                                      <p:cBhvr>
                                        <p:cTn id="51" dur="1" fill="hold">
                                          <p:stCondLst>
                                            <p:cond delay="499"/>
                                          </p:stCondLst>
                                        </p:cTn>
                                        <p:tgtEl>
                                          <p:spTgt spid="13"/>
                                        </p:tgtEl>
                                        <p:attrNameLst>
                                          <p:attrName>style.visibility</p:attrName>
                                        </p:attrNameLst>
                                      </p:cBhvr>
                                      <p:to>
                                        <p:strVal val="hidden"/>
                                      </p:to>
                                    </p:set>
                                  </p:childTnLst>
                                </p:cTn>
                              </p:par>
                              <p:par>
                                <p:cTn id="52" presetID="10" presetClass="entr" presetSubtype="0" fill="hold" grpId="0" nodeType="withEffect">
                                  <p:stCondLst>
                                    <p:cond delay="500"/>
                                  </p:stCondLst>
                                  <p:childTnLst>
                                    <p:set>
                                      <p:cBhvr>
                                        <p:cTn id="53" dur="1" fill="hold">
                                          <p:stCondLst>
                                            <p:cond delay="0"/>
                                          </p:stCondLst>
                                        </p:cTn>
                                        <p:tgtEl>
                                          <p:spTgt spid="20">
                                            <p:txEl>
                                              <p:pRg st="0" end="0"/>
                                            </p:txEl>
                                          </p:spTgt>
                                        </p:tgtEl>
                                        <p:attrNameLst>
                                          <p:attrName>style.visibility</p:attrName>
                                        </p:attrNameLst>
                                      </p:cBhvr>
                                      <p:to>
                                        <p:strVal val="visible"/>
                                      </p:to>
                                    </p:set>
                                    <p:animEffect transition="in" filter="fade">
                                      <p:cBhvr>
                                        <p:cTn id="54" dur="500"/>
                                        <p:tgtEl>
                                          <p:spTgt spid="20">
                                            <p:txEl>
                                              <p:pRg st="0" end="0"/>
                                            </p:txEl>
                                          </p:spTgt>
                                        </p:tgtEl>
                                      </p:cBhvr>
                                    </p:animEffect>
                                  </p:childTnLst>
                                </p:cTn>
                              </p:par>
                              <p:par>
                                <p:cTn id="55" presetID="10" presetClass="entr" presetSubtype="0" fill="hold" nodeType="withEffect">
                                  <p:stCondLst>
                                    <p:cond delay="500"/>
                                  </p:stCondLst>
                                  <p:childTnLst>
                                    <p:set>
                                      <p:cBhvr>
                                        <p:cTn id="56" dur="1" fill="hold">
                                          <p:stCondLst>
                                            <p:cond delay="0"/>
                                          </p:stCondLst>
                                        </p:cTn>
                                        <p:tgtEl>
                                          <p:spTgt spid="25"/>
                                        </p:tgtEl>
                                        <p:attrNameLst>
                                          <p:attrName>style.visibility</p:attrName>
                                        </p:attrNameLst>
                                      </p:cBhvr>
                                      <p:to>
                                        <p:strVal val="visible"/>
                                      </p:to>
                                    </p:set>
                                    <p:animEffect transition="in" filter="fade">
                                      <p:cBhvr>
                                        <p:cTn id="57" dur="500"/>
                                        <p:tgtEl>
                                          <p:spTgt spid="25"/>
                                        </p:tgtEl>
                                      </p:cBhvr>
                                    </p:animEffect>
                                  </p:childTnLst>
                                </p:cTn>
                              </p:par>
                              <p:par>
                                <p:cTn id="58" presetID="1" presetClass="mediacall" presetSubtype="0" fill="hold" nodeType="withEffect">
                                  <p:stCondLst>
                                    <p:cond delay="1000"/>
                                  </p:stCondLst>
                                  <p:childTnLst>
                                    <p:cmd type="call" cmd="playFrom(0.0)">
                                      <p:cBhvr>
                                        <p:cTn id="59" dur="19075" fill="hold"/>
                                        <p:tgtEl>
                                          <p:spTgt spid="5"/>
                                        </p:tgtEl>
                                      </p:cBhvr>
                                    </p:cmd>
                                  </p:childTnLst>
                                </p:cTn>
                              </p:par>
                            </p:childTnLst>
                          </p:cTn>
                        </p:par>
                        <p:par>
                          <p:cTn id="60" fill="hold">
                            <p:stCondLst>
                              <p:cond delay="20075"/>
                            </p:stCondLst>
                            <p:childTnLst>
                              <p:par>
                                <p:cTn id="61" presetID="3" presetClass="mediacall" presetSubtype="0" fill="hold" nodeType="afterEffect">
                                  <p:stCondLst>
                                    <p:cond delay="500"/>
                                  </p:stCondLst>
                                  <p:childTnLst>
                                    <p:cmd type="call" cmd="stop">
                                      <p:cBhvr>
                                        <p:cTn id="62" dur="1" fill="hold"/>
                                        <p:tgtEl>
                                          <p:spTgt spid="5"/>
                                        </p:tgtEl>
                                      </p:cBhvr>
                                    </p:cmd>
                                  </p:childTnLst>
                                </p:cTn>
                              </p:par>
                              <p:par>
                                <p:cTn id="63" presetID="10" presetClass="entr" presetSubtype="0" fill="hold" grpId="4" nodeType="withEffect">
                                  <p:stCondLst>
                                    <p:cond delay="500"/>
                                  </p:stCondLst>
                                  <p:childTnLst>
                                    <p:set>
                                      <p:cBhvr>
                                        <p:cTn id="64" dur="1" fill="hold">
                                          <p:stCondLst>
                                            <p:cond delay="0"/>
                                          </p:stCondLst>
                                        </p:cTn>
                                        <p:tgtEl>
                                          <p:spTgt spid="13"/>
                                        </p:tgtEl>
                                        <p:attrNameLst>
                                          <p:attrName>style.visibility</p:attrName>
                                        </p:attrNameLst>
                                      </p:cBhvr>
                                      <p:to>
                                        <p:strVal val="visible"/>
                                      </p:to>
                                    </p:set>
                                    <p:animEffect transition="in" filter="fade">
                                      <p:cBhvr>
                                        <p:cTn id="6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66" fill="hold" display="0">
                  <p:stCondLst>
                    <p:cond delay="indefinite"/>
                  </p:stCondLst>
                  <p:endCondLst>
                    <p:cond evt="onStopAudio" delay="0">
                      <p:tgtEl>
                        <p:sldTgt/>
                      </p:tgtEl>
                    </p:cond>
                  </p:endCondLst>
                </p:cTn>
                <p:tgtEl>
                  <p:spTgt spid="2"/>
                </p:tgtEl>
              </p:cMediaNode>
            </p:audio>
            <p:audio>
              <p:cMediaNode vol="80000">
                <p:cTn id="67" fill="hold" display="0">
                  <p:stCondLst>
                    <p:cond delay="indefinite"/>
                  </p:stCondLst>
                  <p:endCondLst>
                    <p:cond evt="onStopAudio" delay="0">
                      <p:tgtEl>
                        <p:sldTgt/>
                      </p:tgtEl>
                    </p:cond>
                  </p:endCondLst>
                </p:cTn>
                <p:tgtEl>
                  <p:spTgt spid="4"/>
                </p:tgtEl>
              </p:cMediaNode>
            </p:audio>
            <p:audio>
              <p:cMediaNode vol="80000">
                <p:cTn id="68" fill="hold" display="0">
                  <p:stCondLst>
                    <p:cond delay="indefinite"/>
                  </p:stCondLst>
                  <p:endCondLst>
                    <p:cond evt="onStopAudio" delay="0">
                      <p:tgtEl>
                        <p:sldTgt/>
                      </p:tgtEl>
                    </p:cond>
                  </p:endCondLst>
                </p:cTn>
                <p:tgtEl>
                  <p:spTgt spid="5"/>
                </p:tgtEl>
              </p:cMediaNode>
            </p:audio>
          </p:childTnLst>
        </p:cTn>
      </p:par>
    </p:tnLst>
    <p:bldLst>
      <p:bldP spid="12" grpId="0" uiExpand="1" build="p"/>
      <p:bldP spid="20" grpId="0" build="p"/>
      <p:bldP spid="21" grpId="0" build="p"/>
      <p:bldP spid="22" grpId="0" build="p"/>
      <p:bldP spid="13" grpId="0" animBg="1"/>
      <p:bldP spid="13" grpId="1" animBg="1"/>
      <p:bldP spid="13" grpId="2" animBg="1"/>
      <p:bldP spid="13" grpId="3" animBg="1"/>
      <p:bldP spid="13" grpId="4"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1C72C63-2B66-4F84-B9D6-72655FFBB1EC}"/>
              </a:ext>
            </a:extLst>
          </p:cNvPr>
          <p:cNvSpPr>
            <a:spLocks noGrp="1"/>
          </p:cNvSpPr>
          <p:nvPr>
            <p:ph idx="1"/>
          </p:nvPr>
        </p:nvSpPr>
        <p:spPr/>
        <p:txBody>
          <a:bodyPr/>
          <a:lstStyle/>
          <a:p>
            <a:pPr marL="285750" indent="-285750">
              <a:buFont typeface="Arial" panose="020B0604020202020204" pitchFamily="34" charset="0"/>
              <a:buChar char="•"/>
            </a:pPr>
            <a:r>
              <a:rPr lang="en-AU" dirty="0"/>
              <a:t>Physical separation where safe interaction speeds cannot be managed</a:t>
            </a:r>
          </a:p>
          <a:p>
            <a:pPr marL="285750" indent="-285750">
              <a:buFont typeface="Arial" panose="020B0604020202020204" pitchFamily="34" charset="0"/>
              <a:buChar char="•"/>
            </a:pPr>
            <a:r>
              <a:rPr lang="en-AU" dirty="0"/>
              <a:t>Speed managed crossings</a:t>
            </a:r>
          </a:p>
          <a:p>
            <a:pPr marL="285750" indent="-285750">
              <a:buFont typeface="Arial" panose="020B0604020202020204" pitchFamily="34" charset="0"/>
              <a:buChar char="•"/>
            </a:pPr>
            <a:r>
              <a:rPr lang="en-AU" dirty="0"/>
              <a:t>Arterial road crossings a considerable challenge</a:t>
            </a:r>
          </a:p>
          <a:p>
            <a:pPr marL="285750" indent="-285750">
              <a:buFont typeface="Arial" panose="020B0604020202020204" pitchFamily="34" charset="0"/>
              <a:buChar char="•"/>
            </a:pPr>
            <a:endParaRPr lang="en-AU" dirty="0"/>
          </a:p>
        </p:txBody>
      </p:sp>
      <p:sp>
        <p:nvSpPr>
          <p:cNvPr id="3" name="Title 2">
            <a:extLst>
              <a:ext uri="{FF2B5EF4-FFF2-40B4-BE49-F238E27FC236}">
                <a16:creationId xmlns:a16="http://schemas.microsoft.com/office/drawing/2014/main" id="{64B8210C-87EC-4AB4-8F08-B3EDC1AC5496}"/>
              </a:ext>
            </a:extLst>
          </p:cNvPr>
          <p:cNvSpPr>
            <a:spLocks noGrp="1"/>
          </p:cNvSpPr>
          <p:nvPr>
            <p:ph type="title"/>
          </p:nvPr>
        </p:nvSpPr>
        <p:spPr/>
        <p:txBody>
          <a:bodyPr/>
          <a:lstStyle/>
          <a:p>
            <a:r>
              <a:rPr lang="en-AU" dirty="0"/>
              <a:t>Primary treatments for pedestrians</a:t>
            </a:r>
          </a:p>
        </p:txBody>
      </p:sp>
      <p:sp>
        <p:nvSpPr>
          <p:cNvPr id="4" name="Footer Placeholder 3">
            <a:extLst>
              <a:ext uri="{FF2B5EF4-FFF2-40B4-BE49-F238E27FC236}">
                <a16:creationId xmlns:a16="http://schemas.microsoft.com/office/drawing/2014/main" id="{B6C8630E-BE2B-4EF4-B8CE-9A9A07DD0441}"/>
              </a:ext>
            </a:extLst>
          </p:cNvPr>
          <p:cNvSpPr>
            <a:spLocks noGrp="1"/>
          </p:cNvSpPr>
          <p:nvPr>
            <p:ph type="ftr" sz="quarter" idx="10"/>
          </p:nvPr>
        </p:nvSpPr>
        <p:spPr/>
        <p:txBody>
          <a:bodyPr/>
          <a:lstStyle/>
          <a:p>
            <a:r>
              <a:rPr lang="en-US"/>
              <a:t>Module 3, Snippet 4</a:t>
            </a:r>
            <a:endParaRPr lang="en-US" dirty="0"/>
          </a:p>
        </p:txBody>
      </p:sp>
      <p:sp>
        <p:nvSpPr>
          <p:cNvPr id="13" name="Text Placeholder 12">
            <a:extLst>
              <a:ext uri="{FF2B5EF4-FFF2-40B4-BE49-F238E27FC236}">
                <a16:creationId xmlns:a16="http://schemas.microsoft.com/office/drawing/2014/main" id="{B6D8C3DD-F63A-492A-A6A8-19EBF8F19BF8}"/>
              </a:ext>
            </a:extLst>
          </p:cNvPr>
          <p:cNvSpPr>
            <a:spLocks noGrp="1"/>
          </p:cNvSpPr>
          <p:nvPr>
            <p:ph type="body" sz="quarter" idx="15"/>
          </p:nvPr>
        </p:nvSpPr>
        <p:spPr/>
        <p:txBody>
          <a:bodyPr/>
          <a:lstStyle/>
          <a:p>
            <a:r>
              <a:rPr lang="en-AU" dirty="0"/>
              <a:t>Source: Centre for Automotive Safety Research</a:t>
            </a:r>
          </a:p>
        </p:txBody>
      </p:sp>
      <p:sp>
        <p:nvSpPr>
          <p:cNvPr id="14" name="Text Placeholder 13">
            <a:extLst>
              <a:ext uri="{FF2B5EF4-FFF2-40B4-BE49-F238E27FC236}">
                <a16:creationId xmlns:a16="http://schemas.microsoft.com/office/drawing/2014/main" id="{233A7766-2BDC-453E-841B-E2765EB146B1}"/>
              </a:ext>
            </a:extLst>
          </p:cNvPr>
          <p:cNvSpPr>
            <a:spLocks noGrp="1"/>
          </p:cNvSpPr>
          <p:nvPr>
            <p:ph type="body" sz="quarter" idx="16"/>
          </p:nvPr>
        </p:nvSpPr>
        <p:spPr/>
        <p:txBody>
          <a:bodyPr/>
          <a:lstStyle/>
          <a:p>
            <a:r>
              <a:rPr lang="en-AU" dirty="0"/>
              <a:t>Source: Centre for Automotive Safety Research</a:t>
            </a:r>
          </a:p>
        </p:txBody>
      </p:sp>
      <p:sp>
        <p:nvSpPr>
          <p:cNvPr id="15" name="Text Placeholder 14">
            <a:extLst>
              <a:ext uri="{FF2B5EF4-FFF2-40B4-BE49-F238E27FC236}">
                <a16:creationId xmlns:a16="http://schemas.microsoft.com/office/drawing/2014/main" id="{5E2A9A4D-D77A-4939-B997-751DA51981F4}"/>
              </a:ext>
            </a:extLst>
          </p:cNvPr>
          <p:cNvSpPr>
            <a:spLocks noGrp="1"/>
          </p:cNvSpPr>
          <p:nvPr>
            <p:ph type="body" sz="quarter" idx="17"/>
          </p:nvPr>
        </p:nvSpPr>
        <p:spPr/>
        <p:txBody>
          <a:bodyPr/>
          <a:lstStyle/>
          <a:p>
            <a:r>
              <a:rPr lang="en-AU" dirty="0"/>
              <a:t>Source: Centre for Automotive Safety Research</a:t>
            </a:r>
          </a:p>
        </p:txBody>
      </p:sp>
      <p:sp>
        <p:nvSpPr>
          <p:cNvPr id="9" name="Slide Number Placeholder 8">
            <a:extLst>
              <a:ext uri="{FF2B5EF4-FFF2-40B4-BE49-F238E27FC236}">
                <a16:creationId xmlns:a16="http://schemas.microsoft.com/office/drawing/2014/main" id="{97A60C87-226B-45F4-AA39-A8B1232B21DB}"/>
              </a:ext>
            </a:extLst>
          </p:cNvPr>
          <p:cNvSpPr>
            <a:spLocks noGrp="1"/>
          </p:cNvSpPr>
          <p:nvPr>
            <p:ph type="sldNum" sz="quarter" idx="11"/>
          </p:nvPr>
        </p:nvSpPr>
        <p:spPr/>
        <p:txBody>
          <a:bodyPr/>
          <a:lstStyle/>
          <a:p>
            <a:fld id="{A9D36E53-D99A-0F41-B3E8-EF235B9A2E23}" type="slidenum">
              <a:rPr lang="en-US" smtClean="0"/>
              <a:pPr/>
              <a:t>12</a:t>
            </a:fld>
            <a:endParaRPr lang="en-US" dirty="0"/>
          </a:p>
        </p:txBody>
      </p:sp>
      <p:pic>
        <p:nvPicPr>
          <p:cNvPr id="10" name="Picture Placeholder 9" descr="A car parked on the side of the street&#10;&#10;Description automatically generated">
            <a:extLst>
              <a:ext uri="{FF2B5EF4-FFF2-40B4-BE49-F238E27FC236}">
                <a16:creationId xmlns:a16="http://schemas.microsoft.com/office/drawing/2014/main" id="{0813DE37-9E5B-449C-B9E7-CD7D29FA76BB}"/>
              </a:ext>
            </a:extLst>
          </p:cNvPr>
          <p:cNvPicPr>
            <a:picLocks noGrp="1" noChangeAspect="1"/>
          </p:cNvPicPr>
          <p:nvPr>
            <p:ph type="pic" sz="quarter" idx="14"/>
          </p:nvPr>
        </p:nvPicPr>
        <p:blipFill rotWithShape="1">
          <a:blip r:embed="rId9" cstate="screen">
            <a:extLst>
              <a:ext uri="{28A0092B-C50C-407E-A947-70E740481C1C}">
                <a14:useLocalDpi xmlns:a14="http://schemas.microsoft.com/office/drawing/2010/main"/>
              </a:ext>
            </a:extLst>
          </a:blip>
          <a:srcRect/>
          <a:stretch/>
        </p:blipFill>
        <p:spPr>
          <a:xfrm>
            <a:off x="5995350" y="2976128"/>
            <a:ext cx="2520000" cy="2935172"/>
          </a:xfrm>
        </p:spPr>
      </p:pic>
      <p:pic>
        <p:nvPicPr>
          <p:cNvPr id="8" name="Picture Placeholder 7" descr="A car parked on the side of a dirt road&#10;&#10;Description automatically generated">
            <a:extLst>
              <a:ext uri="{FF2B5EF4-FFF2-40B4-BE49-F238E27FC236}">
                <a16:creationId xmlns:a16="http://schemas.microsoft.com/office/drawing/2014/main" id="{7B5B1108-29C3-445F-B689-E4F1458B0671}"/>
              </a:ext>
            </a:extLst>
          </p:cNvPr>
          <p:cNvPicPr>
            <a:picLocks noGrp="1" noChangeAspect="1"/>
          </p:cNvPicPr>
          <p:nvPr>
            <p:ph type="pic" sz="quarter" idx="13"/>
          </p:nvPr>
        </p:nvPicPr>
        <p:blipFill rotWithShape="1">
          <a:blip r:embed="rId10" cstate="screen">
            <a:extLst>
              <a:ext uri="{28A0092B-C50C-407E-A947-70E740481C1C}">
                <a14:useLocalDpi xmlns:a14="http://schemas.microsoft.com/office/drawing/2010/main"/>
              </a:ext>
            </a:extLst>
          </a:blip>
          <a:srcRect b="-533"/>
          <a:stretch/>
        </p:blipFill>
        <p:spPr>
          <a:xfrm>
            <a:off x="3311998" y="2976127"/>
            <a:ext cx="2520000" cy="2935173"/>
          </a:xfrm>
        </p:spPr>
      </p:pic>
      <p:pic>
        <p:nvPicPr>
          <p:cNvPr id="18" name="Picture Placeholder 17" descr="A bus that is parked on the side of a road&#10;&#10;Description automatically generated">
            <a:extLst>
              <a:ext uri="{FF2B5EF4-FFF2-40B4-BE49-F238E27FC236}">
                <a16:creationId xmlns:a16="http://schemas.microsoft.com/office/drawing/2014/main" id="{78643A4C-6F20-40D2-B666-A9F5878E45A0}"/>
              </a:ext>
            </a:extLst>
          </p:cNvPr>
          <p:cNvPicPr>
            <a:picLocks noGrp="1" noChangeAspect="1"/>
          </p:cNvPicPr>
          <p:nvPr>
            <p:ph type="pic" sz="quarter" idx="12"/>
          </p:nvPr>
        </p:nvPicPr>
        <p:blipFill rotWithShape="1">
          <a:blip r:embed="rId11" cstate="screen">
            <a:extLst>
              <a:ext uri="{28A0092B-C50C-407E-A947-70E740481C1C}">
                <a14:useLocalDpi xmlns:a14="http://schemas.microsoft.com/office/drawing/2010/main"/>
              </a:ext>
            </a:extLst>
          </a:blip>
          <a:srcRect/>
          <a:stretch/>
        </p:blipFill>
        <p:spPr>
          <a:xfrm>
            <a:off x="628649" y="2976127"/>
            <a:ext cx="2520000" cy="2935174"/>
          </a:xfrm>
        </p:spPr>
      </p:pic>
      <p:sp>
        <p:nvSpPr>
          <p:cNvPr id="12" name="Arrow: Chevron 11">
            <a:extLst>
              <a:ext uri="{FF2B5EF4-FFF2-40B4-BE49-F238E27FC236}">
                <a16:creationId xmlns:a16="http://schemas.microsoft.com/office/drawing/2014/main" id="{8C652F29-672A-4204-9917-3D021978DF8A}"/>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5" name="TAC_MOD3_SNIP4_SLIDE_12_PARA_A">
            <a:hlinkClick r:id="" action="ppaction://media"/>
            <a:extLst>
              <a:ext uri="{FF2B5EF4-FFF2-40B4-BE49-F238E27FC236}">
                <a16:creationId xmlns:a16="http://schemas.microsoft.com/office/drawing/2014/main" id="{0A7029A4-A94E-4DF4-8531-614E888D430E}"/>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9350520" y="0"/>
            <a:ext cx="609600" cy="609600"/>
          </a:xfrm>
          <a:prstGeom prst="rect">
            <a:avLst/>
          </a:prstGeom>
        </p:spPr>
      </p:pic>
      <p:pic>
        <p:nvPicPr>
          <p:cNvPr id="6" name="TAC_MOD3_SNIP4_SLIDE_12_PARA_B">
            <a:hlinkClick r:id="" action="ppaction://media"/>
            <a:extLst>
              <a:ext uri="{FF2B5EF4-FFF2-40B4-BE49-F238E27FC236}">
                <a16:creationId xmlns:a16="http://schemas.microsoft.com/office/drawing/2014/main" id="{E78520F9-1B94-4CD5-94CF-37F0C1D93B5B}"/>
              </a:ext>
            </a:extLst>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9350520" y="877019"/>
            <a:ext cx="609600" cy="609600"/>
          </a:xfrm>
          <a:prstGeom prst="rect">
            <a:avLst/>
          </a:prstGeom>
        </p:spPr>
      </p:pic>
      <p:pic>
        <p:nvPicPr>
          <p:cNvPr id="7" name="TAC_MOD3_SNIP4_SLIDE_12_PARA_C">
            <a:hlinkClick r:id="" action="ppaction://media"/>
            <a:extLst>
              <a:ext uri="{FF2B5EF4-FFF2-40B4-BE49-F238E27FC236}">
                <a16:creationId xmlns:a16="http://schemas.microsoft.com/office/drawing/2014/main" id="{CC70DDB5-2F31-45CF-8346-7EFB3B81BF8C}"/>
              </a:ext>
            </a:extLst>
          </p:cNvPr>
          <p:cNvPicPr>
            <a:picLocks noChangeAspect="1"/>
          </p:cNvPicPr>
          <p:nvPr>
            <a:audioFile r:link="rId6"/>
            <p:extLst>
              <p:ext uri="{DAA4B4D4-6D71-4841-9C94-3DE7FCFB9230}">
                <p14:media xmlns:p14="http://schemas.microsoft.com/office/powerpoint/2010/main" r:embed="rId5"/>
              </p:ext>
            </p:extLst>
          </p:nvPr>
        </p:nvPicPr>
        <p:blipFill>
          <a:blip r:embed="rId12"/>
          <a:stretch>
            <a:fillRect/>
          </a:stretch>
        </p:blipFill>
        <p:spPr>
          <a:xfrm>
            <a:off x="9350520" y="1754038"/>
            <a:ext cx="609600" cy="609600"/>
          </a:xfrm>
          <a:prstGeom prst="rect">
            <a:avLst/>
          </a:prstGeom>
        </p:spPr>
      </p:pic>
    </p:spTree>
    <p:extLst>
      <p:ext uri="{BB962C8B-B14F-4D97-AF65-F5344CB8AC3E}">
        <p14:creationId xmlns:p14="http://schemas.microsoft.com/office/powerpoint/2010/main" val="30662738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15">
                                            <p:txEl>
                                              <p:pRg st="0" end="0"/>
                                            </p:txEl>
                                          </p:spTgt>
                                        </p:tgtEl>
                                        <p:attrNameLst>
                                          <p:attrName>style.visibility</p:attrName>
                                        </p:attrNameLst>
                                      </p:cBhvr>
                                      <p:to>
                                        <p:strVal val="visible"/>
                                      </p:to>
                                    </p:set>
                                    <p:animEffect transition="in" filter="fade">
                                      <p:cBhvr>
                                        <p:cTn id="10" dur="500"/>
                                        <p:tgtEl>
                                          <p:spTgt spid="15">
                                            <p:txEl>
                                              <p:pRg st="0" end="0"/>
                                            </p:txEl>
                                          </p:spTgt>
                                        </p:tgtEl>
                                      </p:cBhvr>
                                    </p:animEffect>
                                  </p:childTnLst>
                                </p:cTn>
                              </p:par>
                              <p:par>
                                <p:cTn id="11" presetID="10" presetClass="entr" presetSubtype="0" fill="hold" nodeType="withEffect">
                                  <p:stCondLst>
                                    <p:cond delay="50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500"/>
                                        <p:tgtEl>
                                          <p:spTgt spid="18"/>
                                        </p:tgtEl>
                                      </p:cBhvr>
                                    </p:animEffect>
                                  </p:childTnLst>
                                </p:cTn>
                              </p:par>
                              <p:par>
                                <p:cTn id="14" presetID="1" presetClass="mediacall" presetSubtype="0" fill="hold" nodeType="withEffect">
                                  <p:stCondLst>
                                    <p:cond delay="1000"/>
                                  </p:stCondLst>
                                  <p:childTnLst>
                                    <p:cmd type="call" cmd="playFrom(0.0)">
                                      <p:cBhvr>
                                        <p:cTn id="15" dur="17084" fill="hold"/>
                                        <p:tgtEl>
                                          <p:spTgt spid="5"/>
                                        </p:tgtEl>
                                      </p:cBhvr>
                                    </p:cmd>
                                  </p:childTnLst>
                                </p:cTn>
                              </p:par>
                            </p:childTnLst>
                          </p:cTn>
                        </p:par>
                        <p:par>
                          <p:cTn id="16" fill="hold">
                            <p:stCondLst>
                              <p:cond delay="18084"/>
                            </p:stCondLst>
                            <p:childTnLst>
                              <p:par>
                                <p:cTn id="17" presetID="3" presetClass="mediacall" presetSubtype="0" fill="hold" nodeType="afterEffect">
                                  <p:stCondLst>
                                    <p:cond delay="500"/>
                                  </p:stCondLst>
                                  <p:childTnLst>
                                    <p:cmd type="call" cmd="stop">
                                      <p:cBhvr>
                                        <p:cTn id="18" dur="1" fill="hold"/>
                                        <p:tgtEl>
                                          <p:spTgt spid="5"/>
                                        </p:tgtEl>
                                      </p:cBhvr>
                                    </p:cmd>
                                  </p:childTnLst>
                                </p:cTn>
                              </p:par>
                              <p:par>
                                <p:cTn id="19" presetID="10" presetClass="entr" presetSubtype="0" fill="hold" grpId="0" nodeType="withEffect">
                                  <p:stCondLst>
                                    <p:cond delay="50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2">
                                            <p:txEl>
                                              <p:pRg st="1" end="1"/>
                                            </p:txEl>
                                          </p:spTgt>
                                        </p:tgtEl>
                                        <p:attrNameLst>
                                          <p:attrName>style.visibility</p:attrName>
                                        </p:attrNameLst>
                                      </p:cBhvr>
                                      <p:to>
                                        <p:strVal val="visible"/>
                                      </p:to>
                                    </p:set>
                                    <p:animEffect transition="in" filter="fade">
                                      <p:cBhvr>
                                        <p:cTn id="26" dur="500"/>
                                        <p:tgtEl>
                                          <p:spTgt spid="2">
                                            <p:txEl>
                                              <p:pRg st="1" end="1"/>
                                            </p:txEl>
                                          </p:spTgt>
                                        </p:tgtEl>
                                      </p:cBhvr>
                                    </p:animEffect>
                                  </p:childTnLst>
                                </p:cTn>
                              </p:par>
                              <p:par>
                                <p:cTn id="27" presetID="10" presetClass="exit" presetSubtype="0" fill="hold" grpId="1" nodeType="withEffect">
                                  <p:stCondLst>
                                    <p:cond delay="0"/>
                                  </p:stCondLst>
                                  <p:childTnLst>
                                    <p:animEffect transition="out" filter="fade">
                                      <p:cBhvr>
                                        <p:cTn id="28" dur="500"/>
                                        <p:tgtEl>
                                          <p:spTgt spid="12"/>
                                        </p:tgtEl>
                                      </p:cBhvr>
                                    </p:animEffect>
                                    <p:set>
                                      <p:cBhvr>
                                        <p:cTn id="29" dur="1" fill="hold">
                                          <p:stCondLst>
                                            <p:cond delay="499"/>
                                          </p:stCondLst>
                                        </p:cTn>
                                        <p:tgtEl>
                                          <p:spTgt spid="12"/>
                                        </p:tgtEl>
                                        <p:attrNameLst>
                                          <p:attrName>style.visibility</p:attrName>
                                        </p:attrNameLst>
                                      </p:cBhvr>
                                      <p:to>
                                        <p:strVal val="hidden"/>
                                      </p:to>
                                    </p:set>
                                  </p:childTnLst>
                                </p:cTn>
                              </p:par>
                              <p:par>
                                <p:cTn id="30" presetID="10" presetClass="entr" presetSubtype="0" fill="hold" grpId="0" nodeType="withEffect">
                                  <p:stCondLst>
                                    <p:cond delay="500"/>
                                  </p:stCondLst>
                                  <p:childTnLst>
                                    <p:set>
                                      <p:cBhvr>
                                        <p:cTn id="31" dur="1" fill="hold">
                                          <p:stCondLst>
                                            <p:cond delay="0"/>
                                          </p:stCondLst>
                                        </p:cTn>
                                        <p:tgtEl>
                                          <p:spTgt spid="14">
                                            <p:txEl>
                                              <p:pRg st="0" end="0"/>
                                            </p:txEl>
                                          </p:spTgt>
                                        </p:tgtEl>
                                        <p:attrNameLst>
                                          <p:attrName>style.visibility</p:attrName>
                                        </p:attrNameLst>
                                      </p:cBhvr>
                                      <p:to>
                                        <p:strVal val="visible"/>
                                      </p:to>
                                    </p:set>
                                    <p:animEffect transition="in" filter="fade">
                                      <p:cBhvr>
                                        <p:cTn id="32" dur="500"/>
                                        <p:tgtEl>
                                          <p:spTgt spid="14">
                                            <p:txEl>
                                              <p:pRg st="0" end="0"/>
                                            </p:txEl>
                                          </p:spTgt>
                                        </p:tgtEl>
                                      </p:cBhvr>
                                    </p:animEffect>
                                  </p:childTnLst>
                                </p:cTn>
                              </p:par>
                              <p:par>
                                <p:cTn id="33" presetID="10" presetClass="entr" presetSubtype="0" fill="hold" nodeType="withEffect">
                                  <p:stCondLst>
                                    <p:cond delay="50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500"/>
                                        <p:tgtEl>
                                          <p:spTgt spid="8"/>
                                        </p:tgtEl>
                                      </p:cBhvr>
                                    </p:animEffect>
                                  </p:childTnLst>
                                </p:cTn>
                              </p:par>
                              <p:par>
                                <p:cTn id="36" presetID="1" presetClass="mediacall" presetSubtype="0" fill="hold" nodeType="withEffect">
                                  <p:stCondLst>
                                    <p:cond delay="1000"/>
                                  </p:stCondLst>
                                  <p:childTnLst>
                                    <p:cmd type="call" cmd="playFrom(0.0)">
                                      <p:cBhvr>
                                        <p:cTn id="37" dur="17162" fill="hold"/>
                                        <p:tgtEl>
                                          <p:spTgt spid="6"/>
                                        </p:tgtEl>
                                      </p:cBhvr>
                                    </p:cmd>
                                  </p:childTnLst>
                                </p:cTn>
                              </p:par>
                            </p:childTnLst>
                          </p:cTn>
                        </p:par>
                        <p:par>
                          <p:cTn id="38" fill="hold">
                            <p:stCondLst>
                              <p:cond delay="18162"/>
                            </p:stCondLst>
                            <p:childTnLst>
                              <p:par>
                                <p:cTn id="39" presetID="3" presetClass="mediacall" presetSubtype="0" fill="hold" nodeType="afterEffect">
                                  <p:stCondLst>
                                    <p:cond delay="500"/>
                                  </p:stCondLst>
                                  <p:childTnLst>
                                    <p:cmd type="call" cmd="stop">
                                      <p:cBhvr>
                                        <p:cTn id="40" dur="1" fill="hold"/>
                                        <p:tgtEl>
                                          <p:spTgt spid="6"/>
                                        </p:tgtEl>
                                      </p:cBhvr>
                                    </p:cmd>
                                  </p:childTnLst>
                                </p:cTn>
                              </p:par>
                              <p:par>
                                <p:cTn id="41" presetID="10" presetClass="entr" presetSubtype="0" fill="hold" grpId="2" nodeType="withEffect">
                                  <p:stCondLst>
                                    <p:cond delay="500"/>
                                  </p:stCondLst>
                                  <p:childTnLst>
                                    <p:set>
                                      <p:cBhvr>
                                        <p:cTn id="42" dur="1" fill="hold">
                                          <p:stCondLst>
                                            <p:cond delay="0"/>
                                          </p:stCondLst>
                                        </p:cTn>
                                        <p:tgtEl>
                                          <p:spTgt spid="12"/>
                                        </p:tgtEl>
                                        <p:attrNameLst>
                                          <p:attrName>style.visibility</p:attrName>
                                        </p:attrNameLst>
                                      </p:cBhvr>
                                      <p:to>
                                        <p:strVal val="visible"/>
                                      </p:to>
                                    </p:set>
                                    <p:animEffect transition="in" filter="fade">
                                      <p:cBhvr>
                                        <p:cTn id="43" dur="500"/>
                                        <p:tgtEl>
                                          <p:spTgt spid="12"/>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2">
                                            <p:txEl>
                                              <p:pRg st="2" end="2"/>
                                            </p:txEl>
                                          </p:spTgt>
                                        </p:tgtEl>
                                        <p:attrNameLst>
                                          <p:attrName>style.visibility</p:attrName>
                                        </p:attrNameLst>
                                      </p:cBhvr>
                                      <p:to>
                                        <p:strVal val="visible"/>
                                      </p:to>
                                    </p:set>
                                    <p:animEffect transition="in" filter="fade">
                                      <p:cBhvr>
                                        <p:cTn id="48" dur="500"/>
                                        <p:tgtEl>
                                          <p:spTgt spid="2">
                                            <p:txEl>
                                              <p:pRg st="2" end="2"/>
                                            </p:txEl>
                                          </p:spTgt>
                                        </p:tgtEl>
                                      </p:cBhvr>
                                    </p:animEffect>
                                  </p:childTnLst>
                                </p:cTn>
                              </p:par>
                              <p:par>
                                <p:cTn id="49" presetID="10" presetClass="exit" presetSubtype="0" fill="hold" grpId="3" nodeType="withEffect">
                                  <p:stCondLst>
                                    <p:cond delay="0"/>
                                  </p:stCondLst>
                                  <p:childTnLst>
                                    <p:animEffect transition="out" filter="fade">
                                      <p:cBhvr>
                                        <p:cTn id="50" dur="500"/>
                                        <p:tgtEl>
                                          <p:spTgt spid="12"/>
                                        </p:tgtEl>
                                      </p:cBhvr>
                                    </p:animEffect>
                                    <p:set>
                                      <p:cBhvr>
                                        <p:cTn id="51" dur="1" fill="hold">
                                          <p:stCondLst>
                                            <p:cond delay="499"/>
                                          </p:stCondLst>
                                        </p:cTn>
                                        <p:tgtEl>
                                          <p:spTgt spid="12"/>
                                        </p:tgtEl>
                                        <p:attrNameLst>
                                          <p:attrName>style.visibility</p:attrName>
                                        </p:attrNameLst>
                                      </p:cBhvr>
                                      <p:to>
                                        <p:strVal val="hidden"/>
                                      </p:to>
                                    </p:set>
                                  </p:childTnLst>
                                </p:cTn>
                              </p:par>
                              <p:par>
                                <p:cTn id="52" presetID="10" presetClass="entr" presetSubtype="0" fill="hold" grpId="0" nodeType="withEffect">
                                  <p:stCondLst>
                                    <p:cond delay="500"/>
                                  </p:stCondLst>
                                  <p:childTnLst>
                                    <p:set>
                                      <p:cBhvr>
                                        <p:cTn id="53" dur="1" fill="hold">
                                          <p:stCondLst>
                                            <p:cond delay="0"/>
                                          </p:stCondLst>
                                        </p:cTn>
                                        <p:tgtEl>
                                          <p:spTgt spid="13">
                                            <p:txEl>
                                              <p:pRg st="0" end="0"/>
                                            </p:txEl>
                                          </p:spTgt>
                                        </p:tgtEl>
                                        <p:attrNameLst>
                                          <p:attrName>style.visibility</p:attrName>
                                        </p:attrNameLst>
                                      </p:cBhvr>
                                      <p:to>
                                        <p:strVal val="visible"/>
                                      </p:to>
                                    </p:set>
                                    <p:animEffect transition="in" filter="fade">
                                      <p:cBhvr>
                                        <p:cTn id="54" dur="500"/>
                                        <p:tgtEl>
                                          <p:spTgt spid="13">
                                            <p:txEl>
                                              <p:pRg st="0" end="0"/>
                                            </p:txEl>
                                          </p:spTgt>
                                        </p:tgtEl>
                                      </p:cBhvr>
                                    </p:animEffect>
                                  </p:childTnLst>
                                </p:cTn>
                              </p:par>
                              <p:par>
                                <p:cTn id="55" presetID="10" presetClass="entr" presetSubtype="0" fill="hold" nodeType="withEffect">
                                  <p:stCondLst>
                                    <p:cond delay="500"/>
                                  </p:stCondLst>
                                  <p:childTnLst>
                                    <p:set>
                                      <p:cBhvr>
                                        <p:cTn id="56" dur="1" fill="hold">
                                          <p:stCondLst>
                                            <p:cond delay="0"/>
                                          </p:stCondLst>
                                        </p:cTn>
                                        <p:tgtEl>
                                          <p:spTgt spid="10"/>
                                        </p:tgtEl>
                                        <p:attrNameLst>
                                          <p:attrName>style.visibility</p:attrName>
                                        </p:attrNameLst>
                                      </p:cBhvr>
                                      <p:to>
                                        <p:strVal val="visible"/>
                                      </p:to>
                                    </p:set>
                                    <p:animEffect transition="in" filter="fade">
                                      <p:cBhvr>
                                        <p:cTn id="57" dur="500"/>
                                        <p:tgtEl>
                                          <p:spTgt spid="10"/>
                                        </p:tgtEl>
                                      </p:cBhvr>
                                    </p:animEffect>
                                  </p:childTnLst>
                                </p:cTn>
                              </p:par>
                              <p:par>
                                <p:cTn id="58" presetID="1" presetClass="mediacall" presetSubtype="0" fill="hold" nodeType="withEffect">
                                  <p:stCondLst>
                                    <p:cond delay="1000"/>
                                  </p:stCondLst>
                                  <p:childTnLst>
                                    <p:cmd type="call" cmd="playFrom(0.0)">
                                      <p:cBhvr>
                                        <p:cTn id="59" dur="9885" fill="hold"/>
                                        <p:tgtEl>
                                          <p:spTgt spid="7"/>
                                        </p:tgtEl>
                                      </p:cBhvr>
                                    </p:cmd>
                                  </p:childTnLst>
                                </p:cTn>
                              </p:par>
                            </p:childTnLst>
                          </p:cTn>
                        </p:par>
                        <p:par>
                          <p:cTn id="60" fill="hold">
                            <p:stCondLst>
                              <p:cond delay="10885"/>
                            </p:stCondLst>
                            <p:childTnLst>
                              <p:par>
                                <p:cTn id="61" presetID="3" presetClass="mediacall" presetSubtype="0" fill="hold" nodeType="afterEffect">
                                  <p:stCondLst>
                                    <p:cond delay="500"/>
                                  </p:stCondLst>
                                  <p:childTnLst>
                                    <p:cmd type="call" cmd="stop">
                                      <p:cBhvr>
                                        <p:cTn id="62" dur="1" fill="hold"/>
                                        <p:tgtEl>
                                          <p:spTgt spid="7"/>
                                        </p:tgtEl>
                                      </p:cBhvr>
                                    </p:cmd>
                                  </p:childTnLst>
                                </p:cTn>
                              </p:par>
                              <p:par>
                                <p:cTn id="63" presetID="10" presetClass="entr" presetSubtype="0" fill="hold" grpId="4" nodeType="withEffect">
                                  <p:stCondLst>
                                    <p:cond delay="500"/>
                                  </p:stCondLst>
                                  <p:childTnLst>
                                    <p:set>
                                      <p:cBhvr>
                                        <p:cTn id="64" dur="1" fill="hold">
                                          <p:stCondLst>
                                            <p:cond delay="0"/>
                                          </p:stCondLst>
                                        </p:cTn>
                                        <p:tgtEl>
                                          <p:spTgt spid="12"/>
                                        </p:tgtEl>
                                        <p:attrNameLst>
                                          <p:attrName>style.visibility</p:attrName>
                                        </p:attrNameLst>
                                      </p:cBhvr>
                                      <p:to>
                                        <p:strVal val="visible"/>
                                      </p:to>
                                    </p:set>
                                    <p:animEffect transition="in" filter="fade">
                                      <p:cBhvr>
                                        <p:cTn id="6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66" fill="hold" display="0">
                  <p:stCondLst>
                    <p:cond delay="indefinite"/>
                  </p:stCondLst>
                  <p:endCondLst>
                    <p:cond evt="onStopAudio" delay="0">
                      <p:tgtEl>
                        <p:sldTgt/>
                      </p:tgtEl>
                    </p:cond>
                  </p:endCondLst>
                </p:cTn>
                <p:tgtEl>
                  <p:spTgt spid="5"/>
                </p:tgtEl>
              </p:cMediaNode>
            </p:audio>
            <p:audio>
              <p:cMediaNode vol="80000">
                <p:cTn id="67" fill="hold" display="0">
                  <p:stCondLst>
                    <p:cond delay="indefinite"/>
                  </p:stCondLst>
                  <p:endCondLst>
                    <p:cond evt="onStopAudio" delay="0">
                      <p:tgtEl>
                        <p:sldTgt/>
                      </p:tgtEl>
                    </p:cond>
                  </p:endCondLst>
                </p:cTn>
                <p:tgtEl>
                  <p:spTgt spid="6"/>
                </p:tgtEl>
              </p:cMediaNode>
            </p:audio>
            <p:audio>
              <p:cMediaNode vol="80000">
                <p:cTn id="68" fill="hold" display="0">
                  <p:stCondLst>
                    <p:cond delay="indefinite"/>
                  </p:stCondLst>
                  <p:endCondLst>
                    <p:cond evt="onStopAudio" delay="0">
                      <p:tgtEl>
                        <p:sldTgt/>
                      </p:tgtEl>
                    </p:cond>
                  </p:endCondLst>
                </p:cTn>
                <p:tgtEl>
                  <p:spTgt spid="7"/>
                </p:tgtEl>
              </p:cMediaNode>
            </p:audio>
          </p:childTnLst>
        </p:cTn>
      </p:par>
    </p:tnLst>
    <p:bldLst>
      <p:bldP spid="2" grpId="0" uiExpand="1" build="p"/>
      <p:bldP spid="13" grpId="0" build="p"/>
      <p:bldP spid="14" grpId="0" build="p"/>
      <p:bldP spid="15" grpId="0" build="p"/>
      <p:bldP spid="12" grpId="0" animBg="1"/>
      <p:bldP spid="12" grpId="1" animBg="1"/>
      <p:bldP spid="12" grpId="2" animBg="1"/>
      <p:bldP spid="12" grpId="3" animBg="1"/>
      <p:bldP spid="12" grpId="4"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86BB824-0C56-4D80-B977-BDACA56F2DD0}"/>
              </a:ext>
            </a:extLst>
          </p:cNvPr>
          <p:cNvSpPr>
            <a:spLocks noGrp="1"/>
          </p:cNvSpPr>
          <p:nvPr>
            <p:ph idx="1"/>
          </p:nvPr>
        </p:nvSpPr>
        <p:spPr/>
        <p:txBody>
          <a:bodyPr/>
          <a:lstStyle/>
          <a:p>
            <a:pPr marL="285750" indent="-285750">
              <a:buFont typeface="Arial" panose="020B0604020202020204" pitchFamily="34" charset="0"/>
              <a:buChar char="•"/>
            </a:pPr>
            <a:r>
              <a:rPr lang="en-AU" dirty="0"/>
              <a:t>Off-road bikeways and shared-use pathways</a:t>
            </a:r>
          </a:p>
          <a:p>
            <a:pPr marL="285750" indent="-285750">
              <a:buFont typeface="Arial" panose="020B0604020202020204" pitchFamily="34" charset="0"/>
              <a:buChar char="•"/>
            </a:pPr>
            <a:r>
              <a:rPr lang="en-AU" dirty="0"/>
              <a:t>Physically separated on-road bicycle lanes</a:t>
            </a:r>
          </a:p>
          <a:p>
            <a:pPr marL="285750" indent="-285750">
              <a:buFont typeface="Arial" panose="020B0604020202020204" pitchFamily="34" charset="0"/>
              <a:buChar char="•"/>
            </a:pPr>
            <a:r>
              <a:rPr lang="en-AU" dirty="0"/>
              <a:t>Mixing with motorised traffic where safe interaction speeds are maintained </a:t>
            </a:r>
          </a:p>
        </p:txBody>
      </p:sp>
      <p:sp>
        <p:nvSpPr>
          <p:cNvPr id="3" name="Title 2">
            <a:extLst>
              <a:ext uri="{FF2B5EF4-FFF2-40B4-BE49-F238E27FC236}">
                <a16:creationId xmlns:a16="http://schemas.microsoft.com/office/drawing/2014/main" id="{DDE79C7F-43CE-4CA9-95CD-65CF47A6FC2F}"/>
              </a:ext>
            </a:extLst>
          </p:cNvPr>
          <p:cNvSpPr>
            <a:spLocks noGrp="1"/>
          </p:cNvSpPr>
          <p:nvPr>
            <p:ph type="title"/>
          </p:nvPr>
        </p:nvSpPr>
        <p:spPr/>
        <p:txBody>
          <a:bodyPr/>
          <a:lstStyle/>
          <a:p>
            <a:r>
              <a:rPr lang="en-AU" dirty="0"/>
              <a:t>Primary treatments for cyclists</a:t>
            </a:r>
          </a:p>
        </p:txBody>
      </p:sp>
      <p:sp>
        <p:nvSpPr>
          <p:cNvPr id="4" name="Footer Placeholder 3">
            <a:extLst>
              <a:ext uri="{FF2B5EF4-FFF2-40B4-BE49-F238E27FC236}">
                <a16:creationId xmlns:a16="http://schemas.microsoft.com/office/drawing/2014/main" id="{AF230BB9-2826-4A32-A3C7-B156C3A98AE6}"/>
              </a:ext>
            </a:extLst>
          </p:cNvPr>
          <p:cNvSpPr>
            <a:spLocks noGrp="1"/>
          </p:cNvSpPr>
          <p:nvPr>
            <p:ph type="ftr" sz="quarter" idx="10"/>
          </p:nvPr>
        </p:nvSpPr>
        <p:spPr/>
        <p:txBody>
          <a:bodyPr/>
          <a:lstStyle/>
          <a:p>
            <a:r>
              <a:rPr lang="en-US"/>
              <a:t>Module 3, Snippet 4</a:t>
            </a:r>
            <a:endParaRPr lang="en-US" dirty="0"/>
          </a:p>
        </p:txBody>
      </p:sp>
      <p:sp>
        <p:nvSpPr>
          <p:cNvPr id="8" name="Text Placeholder 7">
            <a:extLst>
              <a:ext uri="{FF2B5EF4-FFF2-40B4-BE49-F238E27FC236}">
                <a16:creationId xmlns:a16="http://schemas.microsoft.com/office/drawing/2014/main" id="{D9C00F00-FD76-49D1-9AE8-772B67283F36}"/>
              </a:ext>
            </a:extLst>
          </p:cNvPr>
          <p:cNvSpPr>
            <a:spLocks noGrp="1"/>
          </p:cNvSpPr>
          <p:nvPr>
            <p:ph type="body" sz="quarter" idx="15"/>
          </p:nvPr>
        </p:nvSpPr>
        <p:spPr/>
        <p:txBody>
          <a:bodyPr/>
          <a:lstStyle/>
          <a:p>
            <a:r>
              <a:rPr lang="en-AU" dirty="0"/>
              <a:t>Source: Centre for Automotive Safety Research</a:t>
            </a:r>
          </a:p>
        </p:txBody>
      </p:sp>
      <p:sp>
        <p:nvSpPr>
          <p:cNvPr id="9" name="Text Placeholder 8">
            <a:extLst>
              <a:ext uri="{FF2B5EF4-FFF2-40B4-BE49-F238E27FC236}">
                <a16:creationId xmlns:a16="http://schemas.microsoft.com/office/drawing/2014/main" id="{67420DBC-FDB3-4BE7-82EB-4996CE467FF1}"/>
              </a:ext>
            </a:extLst>
          </p:cNvPr>
          <p:cNvSpPr>
            <a:spLocks noGrp="1"/>
          </p:cNvSpPr>
          <p:nvPr>
            <p:ph type="body" sz="quarter" idx="16"/>
          </p:nvPr>
        </p:nvSpPr>
        <p:spPr/>
        <p:txBody>
          <a:bodyPr/>
          <a:lstStyle/>
          <a:p>
            <a:r>
              <a:rPr lang="en-AU" dirty="0"/>
              <a:t>Source: Centre for Automotive Safety Research</a:t>
            </a:r>
          </a:p>
        </p:txBody>
      </p:sp>
      <p:sp>
        <p:nvSpPr>
          <p:cNvPr id="10" name="Text Placeholder 9">
            <a:extLst>
              <a:ext uri="{FF2B5EF4-FFF2-40B4-BE49-F238E27FC236}">
                <a16:creationId xmlns:a16="http://schemas.microsoft.com/office/drawing/2014/main" id="{8F879F2C-D8AE-407C-908F-05454B4E5634}"/>
              </a:ext>
            </a:extLst>
          </p:cNvPr>
          <p:cNvSpPr>
            <a:spLocks noGrp="1"/>
          </p:cNvSpPr>
          <p:nvPr>
            <p:ph type="body" sz="quarter" idx="17"/>
          </p:nvPr>
        </p:nvSpPr>
        <p:spPr/>
        <p:txBody>
          <a:bodyPr/>
          <a:lstStyle/>
          <a:p>
            <a:r>
              <a:rPr lang="en-AU" dirty="0"/>
              <a:t>Source: Safe System Solutions</a:t>
            </a:r>
          </a:p>
        </p:txBody>
      </p:sp>
      <p:sp>
        <p:nvSpPr>
          <p:cNvPr id="11" name="Slide Number Placeholder 10">
            <a:extLst>
              <a:ext uri="{FF2B5EF4-FFF2-40B4-BE49-F238E27FC236}">
                <a16:creationId xmlns:a16="http://schemas.microsoft.com/office/drawing/2014/main" id="{18BADD4E-88FA-4157-93F7-F3DD75A38052}"/>
              </a:ext>
            </a:extLst>
          </p:cNvPr>
          <p:cNvSpPr>
            <a:spLocks noGrp="1"/>
          </p:cNvSpPr>
          <p:nvPr>
            <p:ph type="sldNum" sz="quarter" idx="11"/>
          </p:nvPr>
        </p:nvSpPr>
        <p:spPr/>
        <p:txBody>
          <a:bodyPr/>
          <a:lstStyle/>
          <a:p>
            <a:fld id="{A9D36E53-D99A-0F41-B3E8-EF235B9A2E23}" type="slidenum">
              <a:rPr lang="en-US" smtClean="0"/>
              <a:pPr/>
              <a:t>13</a:t>
            </a:fld>
            <a:endParaRPr lang="en-US" dirty="0"/>
          </a:p>
        </p:txBody>
      </p:sp>
      <p:pic>
        <p:nvPicPr>
          <p:cNvPr id="17" name="Picture Placeholder 16" descr="A picture containing outdoor, sky, fence, ground&#10;&#10;Description automatically generated">
            <a:extLst>
              <a:ext uri="{FF2B5EF4-FFF2-40B4-BE49-F238E27FC236}">
                <a16:creationId xmlns:a16="http://schemas.microsoft.com/office/drawing/2014/main" id="{C04C6342-478B-4C7F-8AF3-2D23206846B5}"/>
              </a:ext>
            </a:extLst>
          </p:cNvPr>
          <p:cNvPicPr>
            <a:picLocks noGrp="1" noChangeAspect="1"/>
          </p:cNvPicPr>
          <p:nvPr>
            <p:ph type="pic" sz="quarter" idx="12"/>
          </p:nvPr>
        </p:nvPicPr>
        <p:blipFill rotWithShape="1">
          <a:blip r:embed="rId9" cstate="screen">
            <a:extLst>
              <a:ext uri="{28A0092B-C50C-407E-A947-70E740481C1C}">
                <a14:useLocalDpi xmlns:a14="http://schemas.microsoft.com/office/drawing/2010/main"/>
              </a:ext>
            </a:extLst>
          </a:blip>
          <a:srcRect/>
          <a:stretch/>
        </p:blipFill>
        <p:spPr>
          <a:xfrm>
            <a:off x="628649" y="2976127"/>
            <a:ext cx="2520000" cy="2935174"/>
          </a:xfrm>
        </p:spPr>
      </p:pic>
      <p:pic>
        <p:nvPicPr>
          <p:cNvPr id="23" name="Picture Placeholder 22" descr="A person riding a bicycle on a city street&#10;&#10;Description automatically generated">
            <a:extLst>
              <a:ext uri="{FF2B5EF4-FFF2-40B4-BE49-F238E27FC236}">
                <a16:creationId xmlns:a16="http://schemas.microsoft.com/office/drawing/2014/main" id="{75641653-FE85-46BB-BAEF-5447D3F14A78}"/>
              </a:ext>
            </a:extLst>
          </p:cNvPr>
          <p:cNvPicPr>
            <a:picLocks noGrp="1" noChangeAspect="1"/>
          </p:cNvPicPr>
          <p:nvPr>
            <p:ph type="pic" sz="quarter" idx="13"/>
          </p:nvPr>
        </p:nvPicPr>
        <p:blipFill rotWithShape="1">
          <a:blip r:embed="rId10" cstate="screen">
            <a:extLst>
              <a:ext uri="{28A0092B-C50C-407E-A947-70E740481C1C}">
                <a14:useLocalDpi xmlns:a14="http://schemas.microsoft.com/office/drawing/2010/main"/>
              </a:ext>
            </a:extLst>
          </a:blip>
          <a:srcRect/>
          <a:stretch/>
        </p:blipFill>
        <p:spPr>
          <a:xfrm>
            <a:off x="3311998" y="2976127"/>
            <a:ext cx="2520000" cy="2935173"/>
          </a:xfrm>
        </p:spPr>
      </p:pic>
      <p:pic>
        <p:nvPicPr>
          <p:cNvPr id="13" name="Picture Placeholder 12" descr="A sign on the side of a road&#10;&#10;Description automatically generated">
            <a:extLst>
              <a:ext uri="{FF2B5EF4-FFF2-40B4-BE49-F238E27FC236}">
                <a16:creationId xmlns:a16="http://schemas.microsoft.com/office/drawing/2014/main" id="{49ECBC15-3F1D-4D42-A19B-0F2AC6741F4A}"/>
              </a:ext>
            </a:extLst>
          </p:cNvPr>
          <p:cNvPicPr>
            <a:picLocks noGrp="1" noChangeAspect="1"/>
          </p:cNvPicPr>
          <p:nvPr>
            <p:ph type="pic" sz="quarter" idx="14"/>
          </p:nvPr>
        </p:nvPicPr>
        <p:blipFill rotWithShape="1">
          <a:blip r:embed="rId11" cstate="screen">
            <a:extLst>
              <a:ext uri="{28A0092B-C50C-407E-A947-70E740481C1C}">
                <a14:useLocalDpi xmlns:a14="http://schemas.microsoft.com/office/drawing/2010/main"/>
              </a:ext>
            </a:extLst>
          </a:blip>
          <a:srcRect/>
          <a:stretch/>
        </p:blipFill>
        <p:spPr>
          <a:xfrm>
            <a:off x="5995350" y="2976128"/>
            <a:ext cx="2520000" cy="2935172"/>
          </a:xfrm>
        </p:spPr>
      </p:pic>
      <p:sp>
        <p:nvSpPr>
          <p:cNvPr id="12" name="Arrow: Chevron 11">
            <a:extLst>
              <a:ext uri="{FF2B5EF4-FFF2-40B4-BE49-F238E27FC236}">
                <a16:creationId xmlns:a16="http://schemas.microsoft.com/office/drawing/2014/main" id="{4D49C885-CB1A-4F42-82ED-560F61D91CAE}"/>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5" name="TAC_MOD3_SNIP4_SLIDE_13_PARA_A">
            <a:hlinkClick r:id="" action="ppaction://media"/>
            <a:extLst>
              <a:ext uri="{FF2B5EF4-FFF2-40B4-BE49-F238E27FC236}">
                <a16:creationId xmlns:a16="http://schemas.microsoft.com/office/drawing/2014/main" id="{E31295AD-67F2-4F15-A6CD-D737ED43358B}"/>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9308668" y="0"/>
            <a:ext cx="609600" cy="609600"/>
          </a:xfrm>
          <a:prstGeom prst="rect">
            <a:avLst/>
          </a:prstGeom>
        </p:spPr>
      </p:pic>
      <p:pic>
        <p:nvPicPr>
          <p:cNvPr id="6" name="TAC_MOD3_SNIP4_SLIDE_13_PARA_B">
            <a:hlinkClick r:id="" action="ppaction://media"/>
            <a:extLst>
              <a:ext uri="{FF2B5EF4-FFF2-40B4-BE49-F238E27FC236}">
                <a16:creationId xmlns:a16="http://schemas.microsoft.com/office/drawing/2014/main" id="{15C0F66B-B7CF-4DAD-9A51-6488413E8101}"/>
              </a:ext>
            </a:extLst>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9308668" y="821499"/>
            <a:ext cx="609600" cy="609600"/>
          </a:xfrm>
          <a:prstGeom prst="rect">
            <a:avLst/>
          </a:prstGeom>
        </p:spPr>
      </p:pic>
      <p:pic>
        <p:nvPicPr>
          <p:cNvPr id="7" name="TAC_MOD3_SNIP4_SLIDE_13_PARA_C">
            <a:hlinkClick r:id="" action="ppaction://media"/>
            <a:extLst>
              <a:ext uri="{FF2B5EF4-FFF2-40B4-BE49-F238E27FC236}">
                <a16:creationId xmlns:a16="http://schemas.microsoft.com/office/drawing/2014/main" id="{63812D8B-66A0-4AA0-B385-6032DCB88A64}"/>
              </a:ext>
            </a:extLst>
          </p:cNvPr>
          <p:cNvPicPr>
            <a:picLocks noChangeAspect="1"/>
          </p:cNvPicPr>
          <p:nvPr>
            <a:audioFile r:link="rId6"/>
            <p:extLst>
              <p:ext uri="{DAA4B4D4-6D71-4841-9C94-3DE7FCFB9230}">
                <p14:media xmlns:p14="http://schemas.microsoft.com/office/powerpoint/2010/main" r:embed="rId5"/>
              </p:ext>
            </p:extLst>
          </p:nvPr>
        </p:nvPicPr>
        <p:blipFill>
          <a:blip r:embed="rId12"/>
          <a:stretch>
            <a:fillRect/>
          </a:stretch>
        </p:blipFill>
        <p:spPr>
          <a:xfrm>
            <a:off x="9308668" y="1642998"/>
            <a:ext cx="609600" cy="609600"/>
          </a:xfrm>
          <a:prstGeom prst="rect">
            <a:avLst/>
          </a:prstGeom>
        </p:spPr>
      </p:pic>
    </p:spTree>
    <p:extLst>
      <p:ext uri="{BB962C8B-B14F-4D97-AF65-F5344CB8AC3E}">
        <p14:creationId xmlns:p14="http://schemas.microsoft.com/office/powerpoint/2010/main" val="33314972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nodeType="withEffect">
                                  <p:stCondLst>
                                    <p:cond delay="50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par>
                                <p:cTn id="11" presetID="10" presetClass="entr" presetSubtype="0" fill="hold" grpId="0" nodeType="withEffect">
                                  <p:stCondLst>
                                    <p:cond delay="500"/>
                                  </p:stCondLst>
                                  <p:childTnLst>
                                    <p:set>
                                      <p:cBhvr>
                                        <p:cTn id="12" dur="1" fill="hold">
                                          <p:stCondLst>
                                            <p:cond delay="0"/>
                                          </p:stCondLst>
                                        </p:cTn>
                                        <p:tgtEl>
                                          <p:spTgt spid="10">
                                            <p:txEl>
                                              <p:pRg st="0" end="0"/>
                                            </p:txEl>
                                          </p:spTgt>
                                        </p:tgtEl>
                                        <p:attrNameLst>
                                          <p:attrName>style.visibility</p:attrName>
                                        </p:attrNameLst>
                                      </p:cBhvr>
                                      <p:to>
                                        <p:strVal val="visible"/>
                                      </p:to>
                                    </p:set>
                                    <p:animEffect transition="in" filter="fade">
                                      <p:cBhvr>
                                        <p:cTn id="13" dur="500"/>
                                        <p:tgtEl>
                                          <p:spTgt spid="10">
                                            <p:txEl>
                                              <p:pRg st="0" end="0"/>
                                            </p:txEl>
                                          </p:spTgt>
                                        </p:tgtEl>
                                      </p:cBhvr>
                                    </p:animEffect>
                                  </p:childTnLst>
                                </p:cTn>
                              </p:par>
                              <p:par>
                                <p:cTn id="14" presetID="1" presetClass="mediacall" presetSubtype="0" fill="hold" nodeType="withEffect">
                                  <p:stCondLst>
                                    <p:cond delay="1000"/>
                                  </p:stCondLst>
                                  <p:childTnLst>
                                    <p:cmd type="call" cmd="playFrom(0.0)">
                                      <p:cBhvr>
                                        <p:cTn id="15" dur="20371" fill="hold"/>
                                        <p:tgtEl>
                                          <p:spTgt spid="5"/>
                                        </p:tgtEl>
                                      </p:cBhvr>
                                    </p:cmd>
                                  </p:childTnLst>
                                </p:cTn>
                              </p:par>
                            </p:childTnLst>
                          </p:cTn>
                        </p:par>
                        <p:par>
                          <p:cTn id="16" fill="hold">
                            <p:stCondLst>
                              <p:cond delay="21371"/>
                            </p:stCondLst>
                            <p:childTnLst>
                              <p:par>
                                <p:cTn id="17" presetID="3" presetClass="mediacall" presetSubtype="0" fill="hold" nodeType="afterEffect">
                                  <p:stCondLst>
                                    <p:cond delay="500"/>
                                  </p:stCondLst>
                                  <p:childTnLst>
                                    <p:cmd type="call" cmd="stop">
                                      <p:cBhvr>
                                        <p:cTn id="18" dur="1" fill="hold"/>
                                        <p:tgtEl>
                                          <p:spTgt spid="5"/>
                                        </p:tgtEl>
                                      </p:cBhvr>
                                    </p:cmd>
                                  </p:childTnLst>
                                </p:cTn>
                              </p:par>
                              <p:par>
                                <p:cTn id="19" presetID="10" presetClass="entr" presetSubtype="0" fill="hold" grpId="0" nodeType="withEffect">
                                  <p:stCondLst>
                                    <p:cond delay="50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2">
                                            <p:txEl>
                                              <p:pRg st="1" end="1"/>
                                            </p:txEl>
                                          </p:spTgt>
                                        </p:tgtEl>
                                        <p:attrNameLst>
                                          <p:attrName>style.visibility</p:attrName>
                                        </p:attrNameLst>
                                      </p:cBhvr>
                                      <p:to>
                                        <p:strVal val="visible"/>
                                      </p:to>
                                    </p:set>
                                    <p:animEffect transition="in" filter="fade">
                                      <p:cBhvr>
                                        <p:cTn id="26" dur="500"/>
                                        <p:tgtEl>
                                          <p:spTgt spid="2">
                                            <p:txEl>
                                              <p:pRg st="1" end="1"/>
                                            </p:txEl>
                                          </p:spTgt>
                                        </p:tgtEl>
                                      </p:cBhvr>
                                    </p:animEffect>
                                  </p:childTnLst>
                                </p:cTn>
                              </p:par>
                              <p:par>
                                <p:cTn id="27" presetID="10" presetClass="exit" presetSubtype="0" fill="hold" grpId="1" nodeType="withEffect">
                                  <p:stCondLst>
                                    <p:cond delay="0"/>
                                  </p:stCondLst>
                                  <p:childTnLst>
                                    <p:animEffect transition="out" filter="fade">
                                      <p:cBhvr>
                                        <p:cTn id="28" dur="500"/>
                                        <p:tgtEl>
                                          <p:spTgt spid="12"/>
                                        </p:tgtEl>
                                      </p:cBhvr>
                                    </p:animEffect>
                                    <p:set>
                                      <p:cBhvr>
                                        <p:cTn id="29" dur="1" fill="hold">
                                          <p:stCondLst>
                                            <p:cond delay="499"/>
                                          </p:stCondLst>
                                        </p:cTn>
                                        <p:tgtEl>
                                          <p:spTgt spid="12"/>
                                        </p:tgtEl>
                                        <p:attrNameLst>
                                          <p:attrName>style.visibility</p:attrName>
                                        </p:attrNameLst>
                                      </p:cBhvr>
                                      <p:to>
                                        <p:strVal val="hidden"/>
                                      </p:to>
                                    </p:set>
                                  </p:childTnLst>
                                </p:cTn>
                              </p:par>
                              <p:par>
                                <p:cTn id="30" presetID="10" presetClass="entr" presetSubtype="0" fill="hold" nodeType="withEffect">
                                  <p:stCondLst>
                                    <p:cond delay="500"/>
                                  </p:stCondLst>
                                  <p:childTnLst>
                                    <p:set>
                                      <p:cBhvr>
                                        <p:cTn id="31" dur="1" fill="hold">
                                          <p:stCondLst>
                                            <p:cond delay="0"/>
                                          </p:stCondLst>
                                        </p:cTn>
                                        <p:tgtEl>
                                          <p:spTgt spid="23"/>
                                        </p:tgtEl>
                                        <p:attrNameLst>
                                          <p:attrName>style.visibility</p:attrName>
                                        </p:attrNameLst>
                                      </p:cBhvr>
                                      <p:to>
                                        <p:strVal val="visible"/>
                                      </p:to>
                                    </p:set>
                                    <p:animEffect transition="in" filter="fade">
                                      <p:cBhvr>
                                        <p:cTn id="32" dur="500"/>
                                        <p:tgtEl>
                                          <p:spTgt spid="23"/>
                                        </p:tgtEl>
                                      </p:cBhvr>
                                    </p:animEffect>
                                  </p:childTnLst>
                                </p:cTn>
                              </p:par>
                              <p:par>
                                <p:cTn id="33" presetID="10" presetClass="entr" presetSubtype="0" fill="hold" grpId="0" nodeType="withEffect">
                                  <p:stCondLst>
                                    <p:cond delay="500"/>
                                  </p:stCondLst>
                                  <p:childTnLst>
                                    <p:set>
                                      <p:cBhvr>
                                        <p:cTn id="34" dur="1" fill="hold">
                                          <p:stCondLst>
                                            <p:cond delay="0"/>
                                          </p:stCondLst>
                                        </p:cTn>
                                        <p:tgtEl>
                                          <p:spTgt spid="9">
                                            <p:txEl>
                                              <p:pRg st="0" end="0"/>
                                            </p:txEl>
                                          </p:spTgt>
                                        </p:tgtEl>
                                        <p:attrNameLst>
                                          <p:attrName>style.visibility</p:attrName>
                                        </p:attrNameLst>
                                      </p:cBhvr>
                                      <p:to>
                                        <p:strVal val="visible"/>
                                      </p:to>
                                    </p:set>
                                    <p:animEffect transition="in" filter="fade">
                                      <p:cBhvr>
                                        <p:cTn id="35" dur="500"/>
                                        <p:tgtEl>
                                          <p:spTgt spid="9">
                                            <p:txEl>
                                              <p:pRg st="0" end="0"/>
                                            </p:txEl>
                                          </p:spTgt>
                                        </p:tgtEl>
                                      </p:cBhvr>
                                    </p:animEffect>
                                  </p:childTnLst>
                                </p:cTn>
                              </p:par>
                              <p:par>
                                <p:cTn id="36" presetID="1" presetClass="mediacall" presetSubtype="0" fill="hold" nodeType="withEffect">
                                  <p:stCondLst>
                                    <p:cond delay="1000"/>
                                  </p:stCondLst>
                                  <p:childTnLst>
                                    <p:cmd type="call" cmd="playFrom(0.0)">
                                      <p:cBhvr>
                                        <p:cTn id="37" dur="19040" fill="hold"/>
                                        <p:tgtEl>
                                          <p:spTgt spid="6"/>
                                        </p:tgtEl>
                                      </p:cBhvr>
                                    </p:cmd>
                                  </p:childTnLst>
                                </p:cTn>
                              </p:par>
                            </p:childTnLst>
                          </p:cTn>
                        </p:par>
                        <p:par>
                          <p:cTn id="38" fill="hold">
                            <p:stCondLst>
                              <p:cond delay="20040"/>
                            </p:stCondLst>
                            <p:childTnLst>
                              <p:par>
                                <p:cTn id="39" presetID="3" presetClass="mediacall" presetSubtype="0" fill="hold" nodeType="afterEffect">
                                  <p:stCondLst>
                                    <p:cond delay="500"/>
                                  </p:stCondLst>
                                  <p:childTnLst>
                                    <p:cmd type="call" cmd="stop">
                                      <p:cBhvr>
                                        <p:cTn id="40" dur="1" fill="hold"/>
                                        <p:tgtEl>
                                          <p:spTgt spid="6"/>
                                        </p:tgtEl>
                                      </p:cBhvr>
                                    </p:cmd>
                                  </p:childTnLst>
                                </p:cTn>
                              </p:par>
                              <p:par>
                                <p:cTn id="41" presetID="10" presetClass="entr" presetSubtype="0" fill="hold" grpId="2" nodeType="withEffect">
                                  <p:stCondLst>
                                    <p:cond delay="500"/>
                                  </p:stCondLst>
                                  <p:childTnLst>
                                    <p:set>
                                      <p:cBhvr>
                                        <p:cTn id="42" dur="1" fill="hold">
                                          <p:stCondLst>
                                            <p:cond delay="0"/>
                                          </p:stCondLst>
                                        </p:cTn>
                                        <p:tgtEl>
                                          <p:spTgt spid="12"/>
                                        </p:tgtEl>
                                        <p:attrNameLst>
                                          <p:attrName>style.visibility</p:attrName>
                                        </p:attrNameLst>
                                      </p:cBhvr>
                                      <p:to>
                                        <p:strVal val="visible"/>
                                      </p:to>
                                    </p:set>
                                    <p:animEffect transition="in" filter="fade">
                                      <p:cBhvr>
                                        <p:cTn id="43" dur="500"/>
                                        <p:tgtEl>
                                          <p:spTgt spid="12"/>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2">
                                            <p:txEl>
                                              <p:pRg st="2" end="2"/>
                                            </p:txEl>
                                          </p:spTgt>
                                        </p:tgtEl>
                                        <p:attrNameLst>
                                          <p:attrName>style.visibility</p:attrName>
                                        </p:attrNameLst>
                                      </p:cBhvr>
                                      <p:to>
                                        <p:strVal val="visible"/>
                                      </p:to>
                                    </p:set>
                                    <p:animEffect transition="in" filter="fade">
                                      <p:cBhvr>
                                        <p:cTn id="48" dur="500"/>
                                        <p:tgtEl>
                                          <p:spTgt spid="2">
                                            <p:txEl>
                                              <p:pRg st="2" end="2"/>
                                            </p:txEl>
                                          </p:spTgt>
                                        </p:tgtEl>
                                      </p:cBhvr>
                                    </p:animEffect>
                                  </p:childTnLst>
                                </p:cTn>
                              </p:par>
                              <p:par>
                                <p:cTn id="49" presetID="10" presetClass="exit" presetSubtype="0" fill="hold" grpId="3" nodeType="withEffect">
                                  <p:stCondLst>
                                    <p:cond delay="0"/>
                                  </p:stCondLst>
                                  <p:childTnLst>
                                    <p:animEffect transition="out" filter="fade">
                                      <p:cBhvr>
                                        <p:cTn id="50" dur="500"/>
                                        <p:tgtEl>
                                          <p:spTgt spid="12"/>
                                        </p:tgtEl>
                                      </p:cBhvr>
                                    </p:animEffect>
                                    <p:set>
                                      <p:cBhvr>
                                        <p:cTn id="51" dur="1" fill="hold">
                                          <p:stCondLst>
                                            <p:cond delay="499"/>
                                          </p:stCondLst>
                                        </p:cTn>
                                        <p:tgtEl>
                                          <p:spTgt spid="12"/>
                                        </p:tgtEl>
                                        <p:attrNameLst>
                                          <p:attrName>style.visibility</p:attrName>
                                        </p:attrNameLst>
                                      </p:cBhvr>
                                      <p:to>
                                        <p:strVal val="hidden"/>
                                      </p:to>
                                    </p:set>
                                  </p:childTnLst>
                                </p:cTn>
                              </p:par>
                              <p:par>
                                <p:cTn id="52" presetID="10" presetClass="entr" presetSubtype="0" fill="hold" grpId="0" nodeType="withEffect">
                                  <p:stCondLst>
                                    <p:cond delay="500"/>
                                  </p:stCondLst>
                                  <p:childTnLst>
                                    <p:set>
                                      <p:cBhvr>
                                        <p:cTn id="53" dur="1" fill="hold">
                                          <p:stCondLst>
                                            <p:cond delay="0"/>
                                          </p:stCondLst>
                                        </p:cTn>
                                        <p:tgtEl>
                                          <p:spTgt spid="8">
                                            <p:txEl>
                                              <p:pRg st="0" end="0"/>
                                            </p:txEl>
                                          </p:spTgt>
                                        </p:tgtEl>
                                        <p:attrNameLst>
                                          <p:attrName>style.visibility</p:attrName>
                                        </p:attrNameLst>
                                      </p:cBhvr>
                                      <p:to>
                                        <p:strVal val="visible"/>
                                      </p:to>
                                    </p:set>
                                    <p:animEffect transition="in" filter="fade">
                                      <p:cBhvr>
                                        <p:cTn id="54" dur="500"/>
                                        <p:tgtEl>
                                          <p:spTgt spid="8">
                                            <p:txEl>
                                              <p:pRg st="0" end="0"/>
                                            </p:txEl>
                                          </p:spTgt>
                                        </p:tgtEl>
                                      </p:cBhvr>
                                    </p:animEffect>
                                  </p:childTnLst>
                                </p:cTn>
                              </p:par>
                              <p:par>
                                <p:cTn id="55" presetID="10" presetClass="entr" presetSubtype="0" fill="hold" nodeType="withEffect">
                                  <p:stCondLst>
                                    <p:cond delay="500"/>
                                  </p:stCondLst>
                                  <p:childTnLst>
                                    <p:set>
                                      <p:cBhvr>
                                        <p:cTn id="56" dur="1" fill="hold">
                                          <p:stCondLst>
                                            <p:cond delay="0"/>
                                          </p:stCondLst>
                                        </p:cTn>
                                        <p:tgtEl>
                                          <p:spTgt spid="13"/>
                                        </p:tgtEl>
                                        <p:attrNameLst>
                                          <p:attrName>style.visibility</p:attrName>
                                        </p:attrNameLst>
                                      </p:cBhvr>
                                      <p:to>
                                        <p:strVal val="visible"/>
                                      </p:to>
                                    </p:set>
                                    <p:animEffect transition="in" filter="fade">
                                      <p:cBhvr>
                                        <p:cTn id="57" dur="500"/>
                                        <p:tgtEl>
                                          <p:spTgt spid="13"/>
                                        </p:tgtEl>
                                      </p:cBhvr>
                                    </p:animEffect>
                                  </p:childTnLst>
                                </p:cTn>
                              </p:par>
                              <p:par>
                                <p:cTn id="58" presetID="1" presetClass="mediacall" presetSubtype="0" fill="hold" nodeType="withEffect">
                                  <p:stCondLst>
                                    <p:cond delay="1000"/>
                                  </p:stCondLst>
                                  <p:childTnLst>
                                    <p:cmd type="call" cmd="playFrom(0.0)">
                                      <p:cBhvr>
                                        <p:cTn id="59" dur="24114" fill="hold"/>
                                        <p:tgtEl>
                                          <p:spTgt spid="7"/>
                                        </p:tgtEl>
                                      </p:cBhvr>
                                    </p:cmd>
                                  </p:childTnLst>
                                </p:cTn>
                              </p:par>
                            </p:childTnLst>
                          </p:cTn>
                        </p:par>
                        <p:par>
                          <p:cTn id="60" fill="hold">
                            <p:stCondLst>
                              <p:cond delay="25114"/>
                            </p:stCondLst>
                            <p:childTnLst>
                              <p:par>
                                <p:cTn id="61" presetID="3" presetClass="mediacall" presetSubtype="0" fill="hold" nodeType="afterEffect">
                                  <p:stCondLst>
                                    <p:cond delay="500"/>
                                  </p:stCondLst>
                                  <p:childTnLst>
                                    <p:cmd type="call" cmd="stop">
                                      <p:cBhvr>
                                        <p:cTn id="62" dur="1" fill="hold"/>
                                        <p:tgtEl>
                                          <p:spTgt spid="7"/>
                                        </p:tgtEl>
                                      </p:cBhvr>
                                    </p:cmd>
                                  </p:childTnLst>
                                </p:cTn>
                              </p:par>
                              <p:par>
                                <p:cTn id="63" presetID="10" presetClass="entr" presetSubtype="0" fill="hold" grpId="4" nodeType="withEffect">
                                  <p:stCondLst>
                                    <p:cond delay="500"/>
                                  </p:stCondLst>
                                  <p:childTnLst>
                                    <p:set>
                                      <p:cBhvr>
                                        <p:cTn id="64" dur="1" fill="hold">
                                          <p:stCondLst>
                                            <p:cond delay="0"/>
                                          </p:stCondLst>
                                        </p:cTn>
                                        <p:tgtEl>
                                          <p:spTgt spid="12"/>
                                        </p:tgtEl>
                                        <p:attrNameLst>
                                          <p:attrName>style.visibility</p:attrName>
                                        </p:attrNameLst>
                                      </p:cBhvr>
                                      <p:to>
                                        <p:strVal val="visible"/>
                                      </p:to>
                                    </p:set>
                                    <p:animEffect transition="in" filter="fade">
                                      <p:cBhvr>
                                        <p:cTn id="6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66" fill="hold" display="0">
                  <p:stCondLst>
                    <p:cond delay="indefinite"/>
                  </p:stCondLst>
                  <p:endCondLst>
                    <p:cond evt="onStopAudio" delay="0">
                      <p:tgtEl>
                        <p:sldTgt/>
                      </p:tgtEl>
                    </p:cond>
                  </p:endCondLst>
                </p:cTn>
                <p:tgtEl>
                  <p:spTgt spid="5"/>
                </p:tgtEl>
              </p:cMediaNode>
            </p:audio>
            <p:audio>
              <p:cMediaNode vol="80000">
                <p:cTn id="67" fill="hold" display="0">
                  <p:stCondLst>
                    <p:cond delay="indefinite"/>
                  </p:stCondLst>
                  <p:endCondLst>
                    <p:cond evt="onStopAudio" delay="0">
                      <p:tgtEl>
                        <p:sldTgt/>
                      </p:tgtEl>
                    </p:cond>
                  </p:endCondLst>
                </p:cTn>
                <p:tgtEl>
                  <p:spTgt spid="6"/>
                </p:tgtEl>
              </p:cMediaNode>
            </p:audio>
            <p:audio>
              <p:cMediaNode vol="80000">
                <p:cTn id="68" fill="hold" display="0">
                  <p:stCondLst>
                    <p:cond delay="indefinite"/>
                  </p:stCondLst>
                  <p:endCondLst>
                    <p:cond evt="onStopAudio" delay="0">
                      <p:tgtEl>
                        <p:sldTgt/>
                      </p:tgtEl>
                    </p:cond>
                  </p:endCondLst>
                </p:cTn>
                <p:tgtEl>
                  <p:spTgt spid="7"/>
                </p:tgtEl>
              </p:cMediaNode>
            </p:audio>
          </p:childTnLst>
        </p:cTn>
      </p:par>
    </p:tnLst>
    <p:bldLst>
      <p:bldP spid="2" grpId="0" uiExpand="1" build="p"/>
      <p:bldP spid="8" grpId="0" build="p"/>
      <p:bldP spid="9" grpId="0" build="p"/>
      <p:bldP spid="10" grpId="0" build="p"/>
      <p:bldP spid="12" grpId="0" animBg="1"/>
      <p:bldP spid="12" grpId="1" animBg="1"/>
      <p:bldP spid="12" grpId="2" animBg="1"/>
      <p:bldP spid="12" grpId="3" animBg="1"/>
      <p:bldP spid="12" grpId="4"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91238B62-06A0-4E06-9B86-889B11B8862E}"/>
              </a:ext>
            </a:extLst>
          </p:cNvPr>
          <p:cNvSpPr>
            <a:spLocks noGrp="1"/>
          </p:cNvSpPr>
          <p:nvPr>
            <p:ph type="body" sz="quarter" idx="10"/>
          </p:nvPr>
        </p:nvSpPr>
        <p:spPr/>
        <p:txBody>
          <a:bodyPr/>
          <a:lstStyle/>
          <a:p>
            <a:r>
              <a:rPr lang="en-AU" dirty="0"/>
              <a:t>Supporting treatments</a:t>
            </a:r>
          </a:p>
        </p:txBody>
      </p:sp>
      <p:sp>
        <p:nvSpPr>
          <p:cNvPr id="11" name="Slide Number Placeholder 10">
            <a:extLst>
              <a:ext uri="{FF2B5EF4-FFF2-40B4-BE49-F238E27FC236}">
                <a16:creationId xmlns:a16="http://schemas.microsoft.com/office/drawing/2014/main" id="{C17A5794-E92C-4B00-8D26-2B35E6669886}"/>
              </a:ext>
            </a:extLst>
          </p:cNvPr>
          <p:cNvSpPr>
            <a:spLocks noGrp="1"/>
          </p:cNvSpPr>
          <p:nvPr>
            <p:ph type="sldNum" sz="quarter" idx="11"/>
          </p:nvPr>
        </p:nvSpPr>
        <p:spPr/>
        <p:txBody>
          <a:bodyPr/>
          <a:lstStyle/>
          <a:p>
            <a:fld id="{A9D36E53-D99A-0F41-B3E8-EF235B9A2E23}" type="slidenum">
              <a:rPr lang="en-US" smtClean="0"/>
              <a:pPr/>
              <a:t>14</a:t>
            </a:fld>
            <a:endParaRPr lang="en-US" dirty="0"/>
          </a:p>
        </p:txBody>
      </p:sp>
      <p:sp>
        <p:nvSpPr>
          <p:cNvPr id="4" name="Footer Placeholder 3">
            <a:extLst>
              <a:ext uri="{FF2B5EF4-FFF2-40B4-BE49-F238E27FC236}">
                <a16:creationId xmlns:a16="http://schemas.microsoft.com/office/drawing/2014/main" id="{F32B400C-85DA-4E40-9F82-575784B29983}"/>
              </a:ext>
            </a:extLst>
          </p:cNvPr>
          <p:cNvSpPr>
            <a:spLocks noGrp="1"/>
          </p:cNvSpPr>
          <p:nvPr>
            <p:ph type="ftr" sz="quarter" idx="12"/>
          </p:nvPr>
        </p:nvSpPr>
        <p:spPr/>
        <p:txBody>
          <a:bodyPr/>
          <a:lstStyle/>
          <a:p>
            <a:r>
              <a:rPr lang="en-US"/>
              <a:t>Module 3, Snippet 4</a:t>
            </a:r>
            <a:endParaRPr lang="en-US" dirty="0"/>
          </a:p>
        </p:txBody>
      </p:sp>
      <p:pic>
        <p:nvPicPr>
          <p:cNvPr id="2" name="TAC_MOD3_SNIP4_SLIDE_14_PARA_A">
            <a:hlinkClick r:id="" action="ppaction://media"/>
            <a:extLst>
              <a:ext uri="{FF2B5EF4-FFF2-40B4-BE49-F238E27FC236}">
                <a16:creationId xmlns:a16="http://schemas.microsoft.com/office/drawing/2014/main" id="{FA4BCA70-C188-40A9-846B-FFB4D6570AC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413009" y="0"/>
            <a:ext cx="609600" cy="609600"/>
          </a:xfrm>
          <a:prstGeom prst="rect">
            <a:avLst/>
          </a:prstGeom>
        </p:spPr>
      </p:pic>
    </p:spTree>
    <p:extLst>
      <p:ext uri="{BB962C8B-B14F-4D97-AF65-F5344CB8AC3E}">
        <p14:creationId xmlns:p14="http://schemas.microsoft.com/office/powerpoint/2010/main" val="1227921452"/>
      </p:ext>
    </p:extLst>
  </p:cSld>
  <p:clrMapOvr>
    <a:masterClrMapping/>
  </p:clrMapOvr>
  <mc:AlternateContent xmlns:mc="http://schemas.openxmlformats.org/markup-compatibility/2006" xmlns:p14="http://schemas.microsoft.com/office/powerpoint/2010/main">
    <mc:Choice Requires="p14">
      <p:transition spd="med" p14:dur="700" advTm="8710">
        <p:fade/>
      </p:transition>
    </mc:Choice>
    <mc:Fallback xmlns="">
      <p:transition spd="med" advTm="871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6234" fill="hold"/>
                                        <p:tgtEl>
                                          <p:spTgt spid="2"/>
                                        </p:tgtEl>
                                      </p:cBhvr>
                                    </p:cmd>
                                  </p:childTnLst>
                                </p:cTn>
                              </p:par>
                            </p:childTnLst>
                          </p:cTn>
                        </p:par>
                        <p:par>
                          <p:cTn id="7" fill="hold">
                            <p:stCondLst>
                              <p:cond delay="7234"/>
                            </p:stCondLst>
                            <p:childTnLst>
                              <p:par>
                                <p:cTn id="8" presetID="3" presetClass="mediacall" presetSubtype="0" fill="hold" nodeType="afterEffect">
                                  <p:stCondLst>
                                    <p:cond delay="500"/>
                                  </p:stCondLst>
                                  <p:childTnLst>
                                    <p:cmd type="call" cmd="stop">
                                      <p:cBhvr>
                                        <p:cTn id="9"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3B29466-6C50-43AB-AB07-9D5FA09B2D6D}"/>
              </a:ext>
            </a:extLst>
          </p:cNvPr>
          <p:cNvSpPr>
            <a:spLocks noGrp="1"/>
          </p:cNvSpPr>
          <p:nvPr>
            <p:ph idx="1"/>
          </p:nvPr>
        </p:nvSpPr>
        <p:spPr/>
        <p:txBody>
          <a:bodyPr>
            <a:normAutofit fontScale="92500" lnSpcReduction="10000"/>
          </a:bodyPr>
          <a:lstStyle/>
          <a:p>
            <a:pPr marL="285750" indent="-285750">
              <a:buFont typeface="Arial" panose="020B0604020202020204" pitchFamily="34" charset="0"/>
              <a:buChar char="•"/>
            </a:pPr>
            <a:r>
              <a:rPr lang="en-AU" dirty="0"/>
              <a:t>Reduced speeds</a:t>
            </a:r>
          </a:p>
          <a:p>
            <a:pPr marL="285750" indent="-285750">
              <a:buFont typeface="Arial" panose="020B0604020202020204" pitchFamily="34" charset="0"/>
              <a:buChar char="•"/>
            </a:pPr>
            <a:r>
              <a:rPr lang="en-AU" dirty="0"/>
              <a:t>Reduced traffic volumes</a:t>
            </a:r>
          </a:p>
          <a:p>
            <a:pPr marL="285750" indent="-285750">
              <a:buFont typeface="Arial" panose="020B0604020202020204" pitchFamily="34" charset="0"/>
              <a:buChar char="•"/>
            </a:pPr>
            <a:r>
              <a:rPr lang="en-AU" dirty="0"/>
              <a:t>Midblock crossings (refuge islands, signalised crossings)</a:t>
            </a:r>
          </a:p>
          <a:p>
            <a:pPr marL="285750" indent="-285750">
              <a:buFont typeface="Arial" panose="020B0604020202020204" pitchFamily="34" charset="0"/>
              <a:buChar char="•"/>
            </a:pPr>
            <a:r>
              <a:rPr lang="en-AU" dirty="0"/>
              <a:t>Intersection crossings (separate signal phasing)</a:t>
            </a:r>
          </a:p>
          <a:p>
            <a:pPr marL="285750" indent="-285750">
              <a:buFont typeface="Arial" panose="020B0604020202020204" pitchFamily="34" charset="0"/>
              <a:buChar char="•"/>
            </a:pPr>
            <a:endParaRPr lang="en-AU" dirty="0"/>
          </a:p>
        </p:txBody>
      </p:sp>
      <p:sp>
        <p:nvSpPr>
          <p:cNvPr id="3" name="Title 2">
            <a:extLst>
              <a:ext uri="{FF2B5EF4-FFF2-40B4-BE49-F238E27FC236}">
                <a16:creationId xmlns:a16="http://schemas.microsoft.com/office/drawing/2014/main" id="{1789140A-899F-4DFA-BE29-8EC56EBA36CE}"/>
              </a:ext>
            </a:extLst>
          </p:cNvPr>
          <p:cNvSpPr>
            <a:spLocks noGrp="1"/>
          </p:cNvSpPr>
          <p:nvPr>
            <p:ph type="title"/>
          </p:nvPr>
        </p:nvSpPr>
        <p:spPr/>
        <p:txBody>
          <a:bodyPr/>
          <a:lstStyle/>
          <a:p>
            <a:r>
              <a:rPr lang="en-AU" dirty="0"/>
              <a:t>Supporting treatments for pedestrians</a:t>
            </a:r>
          </a:p>
        </p:txBody>
      </p:sp>
      <p:sp>
        <p:nvSpPr>
          <p:cNvPr id="4" name="Footer Placeholder 3">
            <a:extLst>
              <a:ext uri="{FF2B5EF4-FFF2-40B4-BE49-F238E27FC236}">
                <a16:creationId xmlns:a16="http://schemas.microsoft.com/office/drawing/2014/main" id="{51C9685C-BB02-4EC4-91E4-478504E07790}"/>
              </a:ext>
            </a:extLst>
          </p:cNvPr>
          <p:cNvSpPr>
            <a:spLocks noGrp="1"/>
          </p:cNvSpPr>
          <p:nvPr>
            <p:ph type="ftr" sz="quarter" idx="10"/>
          </p:nvPr>
        </p:nvSpPr>
        <p:spPr/>
        <p:txBody>
          <a:bodyPr/>
          <a:lstStyle/>
          <a:p>
            <a:r>
              <a:rPr lang="en-US"/>
              <a:t>Module 3, Snippet 4</a:t>
            </a:r>
            <a:endParaRPr lang="en-US" dirty="0"/>
          </a:p>
        </p:txBody>
      </p:sp>
      <p:pic>
        <p:nvPicPr>
          <p:cNvPr id="17" name="Picture Placeholder 16" descr="A sign on the side of a road&#10;&#10;Description automatically generated">
            <a:extLst>
              <a:ext uri="{FF2B5EF4-FFF2-40B4-BE49-F238E27FC236}">
                <a16:creationId xmlns:a16="http://schemas.microsoft.com/office/drawing/2014/main" id="{43485072-D6C1-485F-BF75-D5A21547D908}"/>
              </a:ext>
            </a:extLst>
          </p:cNvPr>
          <p:cNvPicPr>
            <a:picLocks noGrp="1" noChangeAspect="1"/>
          </p:cNvPicPr>
          <p:nvPr>
            <p:ph type="pic" sz="quarter" idx="12"/>
          </p:nvPr>
        </p:nvPicPr>
        <p:blipFill>
          <a:blip r:embed="rId11" cstate="screen">
            <a:extLst>
              <a:ext uri="{28A0092B-C50C-407E-A947-70E740481C1C}">
                <a14:useLocalDpi xmlns:a14="http://schemas.microsoft.com/office/drawing/2010/main"/>
              </a:ext>
            </a:extLst>
          </a:blip>
          <a:srcRect/>
          <a:stretch>
            <a:fillRect/>
          </a:stretch>
        </p:blipFill>
        <p:spPr/>
      </p:pic>
      <p:pic>
        <p:nvPicPr>
          <p:cNvPr id="15" name="Picture Placeholder 14" descr="A group of people on a road&#10;&#10;Description automatically generated">
            <a:extLst>
              <a:ext uri="{FF2B5EF4-FFF2-40B4-BE49-F238E27FC236}">
                <a16:creationId xmlns:a16="http://schemas.microsoft.com/office/drawing/2014/main" id="{8CA3D56E-0103-4002-B707-F4CDD8580E0C}"/>
              </a:ext>
            </a:extLst>
          </p:cNvPr>
          <p:cNvPicPr>
            <a:picLocks noGrp="1" noChangeAspect="1"/>
          </p:cNvPicPr>
          <p:nvPr>
            <p:ph type="pic" sz="quarter" idx="14"/>
          </p:nvPr>
        </p:nvPicPr>
        <p:blipFill>
          <a:blip r:embed="rId12" cstate="screen">
            <a:extLst>
              <a:ext uri="{28A0092B-C50C-407E-A947-70E740481C1C}">
                <a14:useLocalDpi xmlns:a14="http://schemas.microsoft.com/office/drawing/2010/main"/>
              </a:ext>
            </a:extLst>
          </a:blip>
          <a:srcRect/>
          <a:stretch>
            <a:fillRect/>
          </a:stretch>
        </p:blipFill>
        <p:spPr/>
      </p:pic>
      <p:sp>
        <p:nvSpPr>
          <p:cNvPr id="8" name="Text Placeholder 7">
            <a:extLst>
              <a:ext uri="{FF2B5EF4-FFF2-40B4-BE49-F238E27FC236}">
                <a16:creationId xmlns:a16="http://schemas.microsoft.com/office/drawing/2014/main" id="{6CF9EC90-8C88-449F-A650-031953A9CE64}"/>
              </a:ext>
            </a:extLst>
          </p:cNvPr>
          <p:cNvSpPr>
            <a:spLocks noGrp="1"/>
          </p:cNvSpPr>
          <p:nvPr>
            <p:ph type="body" sz="quarter" idx="15"/>
          </p:nvPr>
        </p:nvSpPr>
        <p:spPr/>
        <p:txBody>
          <a:bodyPr/>
          <a:lstStyle/>
          <a:p>
            <a:r>
              <a:rPr lang="en-AU" dirty="0"/>
              <a:t>Source: Centre for Automotive Safety Research</a:t>
            </a:r>
          </a:p>
        </p:txBody>
      </p:sp>
      <p:sp>
        <p:nvSpPr>
          <p:cNvPr id="9" name="Text Placeholder 8">
            <a:extLst>
              <a:ext uri="{FF2B5EF4-FFF2-40B4-BE49-F238E27FC236}">
                <a16:creationId xmlns:a16="http://schemas.microsoft.com/office/drawing/2014/main" id="{E8119EA9-7DFC-4309-8489-4530EA9FEF10}"/>
              </a:ext>
            </a:extLst>
          </p:cNvPr>
          <p:cNvSpPr>
            <a:spLocks noGrp="1"/>
          </p:cNvSpPr>
          <p:nvPr>
            <p:ph type="body" sz="quarter" idx="16"/>
          </p:nvPr>
        </p:nvSpPr>
        <p:spPr/>
        <p:txBody>
          <a:bodyPr/>
          <a:lstStyle/>
          <a:p>
            <a:r>
              <a:rPr lang="en-AU" dirty="0"/>
              <a:t>Source: Centre for Automotive Safety Research</a:t>
            </a:r>
          </a:p>
        </p:txBody>
      </p:sp>
      <p:sp>
        <p:nvSpPr>
          <p:cNvPr id="10" name="Text Placeholder 9">
            <a:extLst>
              <a:ext uri="{FF2B5EF4-FFF2-40B4-BE49-F238E27FC236}">
                <a16:creationId xmlns:a16="http://schemas.microsoft.com/office/drawing/2014/main" id="{ADA4A761-301F-4BF1-9C7A-D9A8E1F8D72F}"/>
              </a:ext>
            </a:extLst>
          </p:cNvPr>
          <p:cNvSpPr>
            <a:spLocks noGrp="1"/>
          </p:cNvSpPr>
          <p:nvPr>
            <p:ph type="body" sz="quarter" idx="17"/>
          </p:nvPr>
        </p:nvSpPr>
        <p:spPr/>
        <p:txBody>
          <a:bodyPr/>
          <a:lstStyle/>
          <a:p>
            <a:r>
              <a:rPr lang="en-AU" dirty="0"/>
              <a:t>Source: Centre for Automotive Safety Research</a:t>
            </a:r>
          </a:p>
        </p:txBody>
      </p:sp>
      <p:sp>
        <p:nvSpPr>
          <p:cNvPr id="11" name="Slide Number Placeholder 10">
            <a:extLst>
              <a:ext uri="{FF2B5EF4-FFF2-40B4-BE49-F238E27FC236}">
                <a16:creationId xmlns:a16="http://schemas.microsoft.com/office/drawing/2014/main" id="{E6B3712B-39D4-4F16-8744-30E5902E2753}"/>
              </a:ext>
            </a:extLst>
          </p:cNvPr>
          <p:cNvSpPr>
            <a:spLocks noGrp="1"/>
          </p:cNvSpPr>
          <p:nvPr>
            <p:ph type="sldNum" sz="quarter" idx="11"/>
          </p:nvPr>
        </p:nvSpPr>
        <p:spPr/>
        <p:txBody>
          <a:bodyPr/>
          <a:lstStyle/>
          <a:p>
            <a:fld id="{A9D36E53-D99A-0F41-B3E8-EF235B9A2E23}" type="slidenum">
              <a:rPr lang="en-US" smtClean="0"/>
              <a:pPr/>
              <a:t>15</a:t>
            </a:fld>
            <a:endParaRPr lang="en-US" dirty="0"/>
          </a:p>
        </p:txBody>
      </p:sp>
      <p:pic>
        <p:nvPicPr>
          <p:cNvPr id="13" name="Picture Placeholder 12" descr="A sign on the side of a road&#10;&#10;Description automatically generated">
            <a:extLst>
              <a:ext uri="{FF2B5EF4-FFF2-40B4-BE49-F238E27FC236}">
                <a16:creationId xmlns:a16="http://schemas.microsoft.com/office/drawing/2014/main" id="{0C2441DB-24B1-4D8E-9184-AEEADF19E216}"/>
              </a:ext>
            </a:extLst>
          </p:cNvPr>
          <p:cNvPicPr>
            <a:picLocks noGrp="1" noChangeAspect="1"/>
          </p:cNvPicPr>
          <p:nvPr>
            <p:ph type="pic" sz="quarter" idx="13"/>
          </p:nvPr>
        </p:nvPicPr>
        <p:blipFill rotWithShape="1">
          <a:blip r:embed="rId13" cstate="screen">
            <a:extLst>
              <a:ext uri="{28A0092B-C50C-407E-A947-70E740481C1C}">
                <a14:useLocalDpi xmlns:a14="http://schemas.microsoft.com/office/drawing/2010/main"/>
              </a:ext>
            </a:extLst>
          </a:blip>
          <a:srcRect b="-354"/>
          <a:stretch/>
        </p:blipFill>
        <p:spPr>
          <a:xfrm>
            <a:off x="3311998" y="2976127"/>
            <a:ext cx="2520000" cy="2935173"/>
          </a:xfrm>
        </p:spPr>
      </p:pic>
      <p:sp>
        <p:nvSpPr>
          <p:cNvPr id="12" name="Arrow: Chevron 11">
            <a:extLst>
              <a:ext uri="{FF2B5EF4-FFF2-40B4-BE49-F238E27FC236}">
                <a16:creationId xmlns:a16="http://schemas.microsoft.com/office/drawing/2014/main" id="{D1398DA2-B34F-41AD-AA2A-1436F0B7A68E}"/>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5" name="TAC_MOD3_SNIP4_SLIDE_15_PARA_A">
            <a:hlinkClick r:id="" action="ppaction://media"/>
            <a:extLst>
              <a:ext uri="{FF2B5EF4-FFF2-40B4-BE49-F238E27FC236}">
                <a16:creationId xmlns:a16="http://schemas.microsoft.com/office/drawing/2014/main" id="{33CD7ED2-3C83-4C03-B348-2B0E49E2E869}"/>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9298854" y="0"/>
            <a:ext cx="609600" cy="609600"/>
          </a:xfrm>
          <a:prstGeom prst="rect">
            <a:avLst/>
          </a:prstGeom>
        </p:spPr>
      </p:pic>
      <p:pic>
        <p:nvPicPr>
          <p:cNvPr id="6" name="TAC_MOD3_SNIP4_SLIDE_15_PARA_B">
            <a:hlinkClick r:id="" action="ppaction://media"/>
            <a:extLst>
              <a:ext uri="{FF2B5EF4-FFF2-40B4-BE49-F238E27FC236}">
                <a16:creationId xmlns:a16="http://schemas.microsoft.com/office/drawing/2014/main" id="{0607854B-8184-4D35-A083-27657D72708D}"/>
              </a:ext>
            </a:extLst>
          </p:cNvPr>
          <p:cNvPicPr>
            <a:picLocks noChangeAspect="1"/>
          </p:cNvPicPr>
          <p:nvPr>
            <a:audioFile r:link="rId4"/>
            <p:extLst>
              <p:ext uri="{DAA4B4D4-6D71-4841-9C94-3DE7FCFB9230}">
                <p14:media xmlns:p14="http://schemas.microsoft.com/office/powerpoint/2010/main" r:embed="rId3"/>
              </p:ext>
            </p:extLst>
          </p:nvPr>
        </p:nvPicPr>
        <p:blipFill>
          <a:blip r:embed="rId14"/>
          <a:stretch>
            <a:fillRect/>
          </a:stretch>
        </p:blipFill>
        <p:spPr>
          <a:xfrm>
            <a:off x="9298854" y="773472"/>
            <a:ext cx="609600" cy="609600"/>
          </a:xfrm>
          <a:prstGeom prst="rect">
            <a:avLst/>
          </a:prstGeom>
        </p:spPr>
      </p:pic>
      <p:pic>
        <p:nvPicPr>
          <p:cNvPr id="7" name="TAC_MOD3_SNIP4_SLIDE_15_PARA_C">
            <a:hlinkClick r:id="" action="ppaction://media"/>
            <a:extLst>
              <a:ext uri="{FF2B5EF4-FFF2-40B4-BE49-F238E27FC236}">
                <a16:creationId xmlns:a16="http://schemas.microsoft.com/office/drawing/2014/main" id="{A0674FDF-0AD6-4664-B2B7-8B89A7CF25C4}"/>
              </a:ext>
            </a:extLst>
          </p:cNvPr>
          <p:cNvPicPr>
            <a:picLocks noChangeAspect="1"/>
          </p:cNvPicPr>
          <p:nvPr>
            <a:audioFile r:link="rId6"/>
            <p:extLst>
              <p:ext uri="{DAA4B4D4-6D71-4841-9C94-3DE7FCFB9230}">
                <p14:media xmlns:p14="http://schemas.microsoft.com/office/powerpoint/2010/main" r:embed="rId5"/>
              </p:ext>
            </p:extLst>
          </p:nvPr>
        </p:nvPicPr>
        <p:blipFill>
          <a:blip r:embed="rId14"/>
          <a:stretch>
            <a:fillRect/>
          </a:stretch>
        </p:blipFill>
        <p:spPr>
          <a:xfrm>
            <a:off x="9298854" y="1549593"/>
            <a:ext cx="609600" cy="609600"/>
          </a:xfrm>
          <a:prstGeom prst="rect">
            <a:avLst/>
          </a:prstGeom>
        </p:spPr>
      </p:pic>
      <p:pic>
        <p:nvPicPr>
          <p:cNvPr id="14" name="TAC_MOD3_SNIP4_SLIDE_15_PARA_D">
            <a:hlinkClick r:id="" action="ppaction://media"/>
            <a:extLst>
              <a:ext uri="{FF2B5EF4-FFF2-40B4-BE49-F238E27FC236}">
                <a16:creationId xmlns:a16="http://schemas.microsoft.com/office/drawing/2014/main" id="{4EE8B64A-5603-4093-9CCE-BA8659B1AB74}"/>
              </a:ext>
            </a:extLst>
          </p:cNvPr>
          <p:cNvPicPr>
            <a:picLocks noChangeAspect="1"/>
          </p:cNvPicPr>
          <p:nvPr>
            <a:audioFile r:link="rId8"/>
            <p:extLst>
              <p:ext uri="{DAA4B4D4-6D71-4841-9C94-3DE7FCFB9230}">
                <p14:media xmlns:p14="http://schemas.microsoft.com/office/powerpoint/2010/main" r:embed="rId7"/>
              </p:ext>
            </p:extLst>
          </p:nvPr>
        </p:nvPicPr>
        <p:blipFill>
          <a:blip r:embed="rId14"/>
          <a:stretch>
            <a:fillRect/>
          </a:stretch>
        </p:blipFill>
        <p:spPr>
          <a:xfrm>
            <a:off x="9298854" y="2325714"/>
            <a:ext cx="609600" cy="609600"/>
          </a:xfrm>
          <a:prstGeom prst="rect">
            <a:avLst/>
          </a:prstGeom>
        </p:spPr>
      </p:pic>
    </p:spTree>
    <p:extLst>
      <p:ext uri="{BB962C8B-B14F-4D97-AF65-F5344CB8AC3E}">
        <p14:creationId xmlns:p14="http://schemas.microsoft.com/office/powerpoint/2010/main" val="3140263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nodeType="withEffect">
                                  <p:stCondLst>
                                    <p:cond delay="50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par>
                                <p:cTn id="11" presetID="10" presetClass="entr" presetSubtype="0" fill="hold" grpId="0" nodeType="withEffect">
                                  <p:stCondLst>
                                    <p:cond delay="500"/>
                                  </p:stCondLst>
                                  <p:childTnLst>
                                    <p:set>
                                      <p:cBhvr>
                                        <p:cTn id="12" dur="1" fill="hold">
                                          <p:stCondLst>
                                            <p:cond delay="0"/>
                                          </p:stCondLst>
                                        </p:cTn>
                                        <p:tgtEl>
                                          <p:spTgt spid="10">
                                            <p:txEl>
                                              <p:pRg st="0" end="0"/>
                                            </p:txEl>
                                          </p:spTgt>
                                        </p:tgtEl>
                                        <p:attrNameLst>
                                          <p:attrName>style.visibility</p:attrName>
                                        </p:attrNameLst>
                                      </p:cBhvr>
                                      <p:to>
                                        <p:strVal val="visible"/>
                                      </p:to>
                                    </p:set>
                                    <p:animEffect transition="in" filter="fade">
                                      <p:cBhvr>
                                        <p:cTn id="13" dur="500"/>
                                        <p:tgtEl>
                                          <p:spTgt spid="10">
                                            <p:txEl>
                                              <p:pRg st="0" end="0"/>
                                            </p:txEl>
                                          </p:spTgt>
                                        </p:tgtEl>
                                      </p:cBhvr>
                                    </p:animEffect>
                                  </p:childTnLst>
                                </p:cTn>
                              </p:par>
                              <p:par>
                                <p:cTn id="14" presetID="1" presetClass="mediacall" presetSubtype="0" fill="hold" nodeType="withEffect">
                                  <p:stCondLst>
                                    <p:cond delay="1000"/>
                                  </p:stCondLst>
                                  <p:childTnLst>
                                    <p:cmd type="call" cmd="playFrom(0.0)">
                                      <p:cBhvr>
                                        <p:cTn id="15" dur="37116" fill="hold"/>
                                        <p:tgtEl>
                                          <p:spTgt spid="5"/>
                                        </p:tgtEl>
                                      </p:cBhvr>
                                    </p:cmd>
                                  </p:childTnLst>
                                </p:cTn>
                              </p:par>
                            </p:childTnLst>
                          </p:cTn>
                        </p:par>
                        <p:par>
                          <p:cTn id="16" fill="hold">
                            <p:stCondLst>
                              <p:cond delay="38116"/>
                            </p:stCondLst>
                            <p:childTnLst>
                              <p:par>
                                <p:cTn id="17" presetID="3" presetClass="mediacall" presetSubtype="0" fill="hold" nodeType="afterEffect">
                                  <p:stCondLst>
                                    <p:cond delay="500"/>
                                  </p:stCondLst>
                                  <p:childTnLst>
                                    <p:cmd type="call" cmd="stop">
                                      <p:cBhvr>
                                        <p:cTn id="18" dur="1" fill="hold"/>
                                        <p:tgtEl>
                                          <p:spTgt spid="5"/>
                                        </p:tgtEl>
                                      </p:cBhvr>
                                    </p:cmd>
                                  </p:childTnLst>
                                </p:cTn>
                              </p:par>
                              <p:par>
                                <p:cTn id="19" presetID="10" presetClass="entr" presetSubtype="0" fill="hold" grpId="0" nodeType="withEffect">
                                  <p:stCondLst>
                                    <p:cond delay="50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2">
                                            <p:txEl>
                                              <p:pRg st="1" end="1"/>
                                            </p:txEl>
                                          </p:spTgt>
                                        </p:tgtEl>
                                        <p:attrNameLst>
                                          <p:attrName>style.visibility</p:attrName>
                                        </p:attrNameLst>
                                      </p:cBhvr>
                                      <p:to>
                                        <p:strVal val="visible"/>
                                      </p:to>
                                    </p:set>
                                    <p:animEffect transition="in" filter="fade">
                                      <p:cBhvr>
                                        <p:cTn id="26" dur="500"/>
                                        <p:tgtEl>
                                          <p:spTgt spid="2">
                                            <p:txEl>
                                              <p:pRg st="1" end="1"/>
                                            </p:txEl>
                                          </p:spTgt>
                                        </p:tgtEl>
                                      </p:cBhvr>
                                    </p:animEffect>
                                  </p:childTnLst>
                                </p:cTn>
                              </p:par>
                              <p:par>
                                <p:cTn id="27" presetID="10" presetClass="exit" presetSubtype="0" fill="hold" grpId="1" nodeType="withEffect">
                                  <p:stCondLst>
                                    <p:cond delay="0"/>
                                  </p:stCondLst>
                                  <p:childTnLst>
                                    <p:animEffect transition="out" filter="fade">
                                      <p:cBhvr>
                                        <p:cTn id="28" dur="500"/>
                                        <p:tgtEl>
                                          <p:spTgt spid="12"/>
                                        </p:tgtEl>
                                      </p:cBhvr>
                                    </p:animEffect>
                                    <p:set>
                                      <p:cBhvr>
                                        <p:cTn id="29" dur="1" fill="hold">
                                          <p:stCondLst>
                                            <p:cond delay="499"/>
                                          </p:stCondLst>
                                        </p:cTn>
                                        <p:tgtEl>
                                          <p:spTgt spid="12"/>
                                        </p:tgtEl>
                                        <p:attrNameLst>
                                          <p:attrName>style.visibility</p:attrName>
                                        </p:attrNameLst>
                                      </p:cBhvr>
                                      <p:to>
                                        <p:strVal val="hidden"/>
                                      </p:to>
                                    </p:set>
                                  </p:childTnLst>
                                </p:cTn>
                              </p:par>
                              <p:par>
                                <p:cTn id="30" presetID="1" presetClass="mediacall" presetSubtype="0" fill="hold" nodeType="withEffect">
                                  <p:stCondLst>
                                    <p:cond delay="1000"/>
                                  </p:stCondLst>
                                  <p:childTnLst>
                                    <p:cmd type="call" cmd="playFrom(0.0)">
                                      <p:cBhvr>
                                        <p:cTn id="31" dur="24570" fill="hold"/>
                                        <p:tgtEl>
                                          <p:spTgt spid="6"/>
                                        </p:tgtEl>
                                      </p:cBhvr>
                                    </p:cmd>
                                  </p:childTnLst>
                                </p:cTn>
                              </p:par>
                            </p:childTnLst>
                          </p:cTn>
                        </p:par>
                        <p:par>
                          <p:cTn id="32" fill="hold">
                            <p:stCondLst>
                              <p:cond delay="25570"/>
                            </p:stCondLst>
                            <p:childTnLst>
                              <p:par>
                                <p:cTn id="33" presetID="3" presetClass="mediacall" presetSubtype="0" fill="hold" nodeType="afterEffect">
                                  <p:stCondLst>
                                    <p:cond delay="500"/>
                                  </p:stCondLst>
                                  <p:childTnLst>
                                    <p:cmd type="call" cmd="stop">
                                      <p:cBhvr>
                                        <p:cTn id="34" dur="1" fill="hold"/>
                                        <p:tgtEl>
                                          <p:spTgt spid="6"/>
                                        </p:tgtEl>
                                      </p:cBhvr>
                                    </p:cmd>
                                  </p:childTnLst>
                                </p:cTn>
                              </p:par>
                              <p:par>
                                <p:cTn id="35" presetID="10" presetClass="entr" presetSubtype="0" fill="hold" grpId="2" nodeType="withEffect">
                                  <p:stCondLst>
                                    <p:cond delay="500"/>
                                  </p:stCondLst>
                                  <p:childTnLst>
                                    <p:set>
                                      <p:cBhvr>
                                        <p:cTn id="36" dur="1" fill="hold">
                                          <p:stCondLst>
                                            <p:cond delay="0"/>
                                          </p:stCondLst>
                                        </p:cTn>
                                        <p:tgtEl>
                                          <p:spTgt spid="12"/>
                                        </p:tgtEl>
                                        <p:attrNameLst>
                                          <p:attrName>style.visibility</p:attrName>
                                        </p:attrNameLst>
                                      </p:cBhvr>
                                      <p:to>
                                        <p:strVal val="visible"/>
                                      </p:to>
                                    </p:set>
                                    <p:animEffect transition="in" filter="fade">
                                      <p:cBhvr>
                                        <p:cTn id="37" dur="5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
                                            <p:txEl>
                                              <p:pRg st="2" end="2"/>
                                            </p:txEl>
                                          </p:spTgt>
                                        </p:tgtEl>
                                        <p:attrNameLst>
                                          <p:attrName>style.visibility</p:attrName>
                                        </p:attrNameLst>
                                      </p:cBhvr>
                                      <p:to>
                                        <p:strVal val="visible"/>
                                      </p:to>
                                    </p:set>
                                    <p:animEffect transition="in" filter="fade">
                                      <p:cBhvr>
                                        <p:cTn id="42" dur="500"/>
                                        <p:tgtEl>
                                          <p:spTgt spid="2">
                                            <p:txEl>
                                              <p:pRg st="2" end="2"/>
                                            </p:txEl>
                                          </p:spTgt>
                                        </p:tgtEl>
                                      </p:cBhvr>
                                    </p:animEffect>
                                  </p:childTnLst>
                                </p:cTn>
                              </p:par>
                              <p:par>
                                <p:cTn id="43" presetID="10" presetClass="exit" presetSubtype="0" fill="hold" grpId="3" nodeType="withEffect">
                                  <p:stCondLst>
                                    <p:cond delay="0"/>
                                  </p:stCondLst>
                                  <p:childTnLst>
                                    <p:animEffect transition="out" filter="fade">
                                      <p:cBhvr>
                                        <p:cTn id="44" dur="500"/>
                                        <p:tgtEl>
                                          <p:spTgt spid="12"/>
                                        </p:tgtEl>
                                      </p:cBhvr>
                                    </p:animEffect>
                                    <p:set>
                                      <p:cBhvr>
                                        <p:cTn id="45" dur="1" fill="hold">
                                          <p:stCondLst>
                                            <p:cond delay="499"/>
                                          </p:stCondLst>
                                        </p:cTn>
                                        <p:tgtEl>
                                          <p:spTgt spid="12"/>
                                        </p:tgtEl>
                                        <p:attrNameLst>
                                          <p:attrName>style.visibility</p:attrName>
                                        </p:attrNameLst>
                                      </p:cBhvr>
                                      <p:to>
                                        <p:strVal val="hidden"/>
                                      </p:to>
                                    </p:set>
                                  </p:childTnLst>
                                </p:cTn>
                              </p:par>
                              <p:par>
                                <p:cTn id="46" presetID="10" presetClass="entr" presetSubtype="0" fill="hold" grpId="0" nodeType="withEffect">
                                  <p:stCondLst>
                                    <p:cond delay="500"/>
                                  </p:stCondLst>
                                  <p:childTnLst>
                                    <p:set>
                                      <p:cBhvr>
                                        <p:cTn id="47" dur="1" fill="hold">
                                          <p:stCondLst>
                                            <p:cond delay="0"/>
                                          </p:stCondLst>
                                        </p:cTn>
                                        <p:tgtEl>
                                          <p:spTgt spid="9">
                                            <p:txEl>
                                              <p:pRg st="0" end="0"/>
                                            </p:txEl>
                                          </p:spTgt>
                                        </p:tgtEl>
                                        <p:attrNameLst>
                                          <p:attrName>style.visibility</p:attrName>
                                        </p:attrNameLst>
                                      </p:cBhvr>
                                      <p:to>
                                        <p:strVal val="visible"/>
                                      </p:to>
                                    </p:set>
                                    <p:animEffect transition="in" filter="fade">
                                      <p:cBhvr>
                                        <p:cTn id="48" dur="500"/>
                                        <p:tgtEl>
                                          <p:spTgt spid="9">
                                            <p:txEl>
                                              <p:pRg st="0" end="0"/>
                                            </p:txEl>
                                          </p:spTgt>
                                        </p:tgtEl>
                                      </p:cBhvr>
                                    </p:animEffect>
                                  </p:childTnLst>
                                </p:cTn>
                              </p:par>
                              <p:par>
                                <p:cTn id="49" presetID="10" presetClass="entr" presetSubtype="0" fill="hold" nodeType="withEffect">
                                  <p:stCondLst>
                                    <p:cond delay="500"/>
                                  </p:stCondLst>
                                  <p:childTnLst>
                                    <p:set>
                                      <p:cBhvr>
                                        <p:cTn id="50" dur="1" fill="hold">
                                          <p:stCondLst>
                                            <p:cond delay="0"/>
                                          </p:stCondLst>
                                        </p:cTn>
                                        <p:tgtEl>
                                          <p:spTgt spid="13"/>
                                        </p:tgtEl>
                                        <p:attrNameLst>
                                          <p:attrName>style.visibility</p:attrName>
                                        </p:attrNameLst>
                                      </p:cBhvr>
                                      <p:to>
                                        <p:strVal val="visible"/>
                                      </p:to>
                                    </p:set>
                                    <p:animEffect transition="in" filter="fade">
                                      <p:cBhvr>
                                        <p:cTn id="51" dur="500"/>
                                        <p:tgtEl>
                                          <p:spTgt spid="13"/>
                                        </p:tgtEl>
                                      </p:cBhvr>
                                    </p:animEffect>
                                  </p:childTnLst>
                                </p:cTn>
                              </p:par>
                              <p:par>
                                <p:cTn id="52" presetID="1" presetClass="mediacall" presetSubtype="0" fill="hold" nodeType="withEffect">
                                  <p:stCondLst>
                                    <p:cond delay="1000"/>
                                  </p:stCondLst>
                                  <p:childTnLst>
                                    <p:cmd type="call" cmd="playFrom(0.0)">
                                      <p:cBhvr>
                                        <p:cTn id="53" dur="20527" fill="hold"/>
                                        <p:tgtEl>
                                          <p:spTgt spid="7"/>
                                        </p:tgtEl>
                                      </p:cBhvr>
                                    </p:cmd>
                                  </p:childTnLst>
                                </p:cTn>
                              </p:par>
                            </p:childTnLst>
                          </p:cTn>
                        </p:par>
                        <p:par>
                          <p:cTn id="54" fill="hold">
                            <p:stCondLst>
                              <p:cond delay="21527"/>
                            </p:stCondLst>
                            <p:childTnLst>
                              <p:par>
                                <p:cTn id="55" presetID="3" presetClass="mediacall" presetSubtype="0" fill="hold" nodeType="afterEffect">
                                  <p:stCondLst>
                                    <p:cond delay="500"/>
                                  </p:stCondLst>
                                  <p:childTnLst>
                                    <p:cmd type="call" cmd="stop">
                                      <p:cBhvr>
                                        <p:cTn id="56" dur="1" fill="hold"/>
                                        <p:tgtEl>
                                          <p:spTgt spid="7"/>
                                        </p:tgtEl>
                                      </p:cBhvr>
                                    </p:cmd>
                                  </p:childTnLst>
                                </p:cTn>
                              </p:par>
                              <p:par>
                                <p:cTn id="57" presetID="10" presetClass="entr" presetSubtype="0" fill="hold" grpId="4" nodeType="withEffect">
                                  <p:stCondLst>
                                    <p:cond delay="500"/>
                                  </p:stCondLst>
                                  <p:childTnLst>
                                    <p:set>
                                      <p:cBhvr>
                                        <p:cTn id="58" dur="1" fill="hold">
                                          <p:stCondLst>
                                            <p:cond delay="0"/>
                                          </p:stCondLst>
                                        </p:cTn>
                                        <p:tgtEl>
                                          <p:spTgt spid="12"/>
                                        </p:tgtEl>
                                        <p:attrNameLst>
                                          <p:attrName>style.visibility</p:attrName>
                                        </p:attrNameLst>
                                      </p:cBhvr>
                                      <p:to>
                                        <p:strVal val="visible"/>
                                      </p:to>
                                    </p:set>
                                    <p:animEffect transition="in" filter="fade">
                                      <p:cBhvr>
                                        <p:cTn id="59" dur="500"/>
                                        <p:tgtEl>
                                          <p:spTgt spid="12"/>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2">
                                            <p:txEl>
                                              <p:pRg st="3" end="3"/>
                                            </p:txEl>
                                          </p:spTgt>
                                        </p:tgtEl>
                                        <p:attrNameLst>
                                          <p:attrName>style.visibility</p:attrName>
                                        </p:attrNameLst>
                                      </p:cBhvr>
                                      <p:to>
                                        <p:strVal val="visible"/>
                                      </p:to>
                                    </p:set>
                                    <p:animEffect transition="in" filter="fade">
                                      <p:cBhvr>
                                        <p:cTn id="64" dur="500"/>
                                        <p:tgtEl>
                                          <p:spTgt spid="2">
                                            <p:txEl>
                                              <p:pRg st="3" end="3"/>
                                            </p:txEl>
                                          </p:spTgt>
                                        </p:tgtEl>
                                      </p:cBhvr>
                                    </p:animEffect>
                                  </p:childTnLst>
                                </p:cTn>
                              </p:par>
                              <p:par>
                                <p:cTn id="65" presetID="10" presetClass="exit" presetSubtype="0" fill="hold" grpId="5" nodeType="withEffect">
                                  <p:stCondLst>
                                    <p:cond delay="0"/>
                                  </p:stCondLst>
                                  <p:childTnLst>
                                    <p:animEffect transition="out" filter="fade">
                                      <p:cBhvr>
                                        <p:cTn id="66" dur="500"/>
                                        <p:tgtEl>
                                          <p:spTgt spid="12"/>
                                        </p:tgtEl>
                                      </p:cBhvr>
                                    </p:animEffect>
                                    <p:set>
                                      <p:cBhvr>
                                        <p:cTn id="67" dur="1" fill="hold">
                                          <p:stCondLst>
                                            <p:cond delay="499"/>
                                          </p:stCondLst>
                                        </p:cTn>
                                        <p:tgtEl>
                                          <p:spTgt spid="12"/>
                                        </p:tgtEl>
                                        <p:attrNameLst>
                                          <p:attrName>style.visibility</p:attrName>
                                        </p:attrNameLst>
                                      </p:cBhvr>
                                      <p:to>
                                        <p:strVal val="hidden"/>
                                      </p:to>
                                    </p:set>
                                  </p:childTnLst>
                                </p:cTn>
                              </p:par>
                              <p:par>
                                <p:cTn id="68" presetID="10" presetClass="entr" presetSubtype="0" fill="hold" nodeType="withEffect">
                                  <p:stCondLst>
                                    <p:cond delay="500"/>
                                  </p:stCondLst>
                                  <p:childTnLst>
                                    <p:set>
                                      <p:cBhvr>
                                        <p:cTn id="69" dur="1" fill="hold">
                                          <p:stCondLst>
                                            <p:cond delay="0"/>
                                          </p:stCondLst>
                                        </p:cTn>
                                        <p:tgtEl>
                                          <p:spTgt spid="15"/>
                                        </p:tgtEl>
                                        <p:attrNameLst>
                                          <p:attrName>style.visibility</p:attrName>
                                        </p:attrNameLst>
                                      </p:cBhvr>
                                      <p:to>
                                        <p:strVal val="visible"/>
                                      </p:to>
                                    </p:set>
                                    <p:animEffect transition="in" filter="fade">
                                      <p:cBhvr>
                                        <p:cTn id="70" dur="500"/>
                                        <p:tgtEl>
                                          <p:spTgt spid="15"/>
                                        </p:tgtEl>
                                      </p:cBhvr>
                                    </p:animEffect>
                                  </p:childTnLst>
                                </p:cTn>
                              </p:par>
                              <p:par>
                                <p:cTn id="71" presetID="10" presetClass="entr" presetSubtype="0" fill="hold" grpId="0" nodeType="withEffect">
                                  <p:stCondLst>
                                    <p:cond delay="500"/>
                                  </p:stCondLst>
                                  <p:childTnLst>
                                    <p:set>
                                      <p:cBhvr>
                                        <p:cTn id="72" dur="1" fill="hold">
                                          <p:stCondLst>
                                            <p:cond delay="0"/>
                                          </p:stCondLst>
                                        </p:cTn>
                                        <p:tgtEl>
                                          <p:spTgt spid="8">
                                            <p:txEl>
                                              <p:pRg st="0" end="0"/>
                                            </p:txEl>
                                          </p:spTgt>
                                        </p:tgtEl>
                                        <p:attrNameLst>
                                          <p:attrName>style.visibility</p:attrName>
                                        </p:attrNameLst>
                                      </p:cBhvr>
                                      <p:to>
                                        <p:strVal val="visible"/>
                                      </p:to>
                                    </p:set>
                                    <p:animEffect transition="in" filter="fade">
                                      <p:cBhvr>
                                        <p:cTn id="73" dur="500"/>
                                        <p:tgtEl>
                                          <p:spTgt spid="8">
                                            <p:txEl>
                                              <p:pRg st="0" end="0"/>
                                            </p:txEl>
                                          </p:spTgt>
                                        </p:tgtEl>
                                      </p:cBhvr>
                                    </p:animEffect>
                                  </p:childTnLst>
                                </p:cTn>
                              </p:par>
                              <p:par>
                                <p:cTn id="74" presetID="1" presetClass="mediacall" presetSubtype="0" fill="hold" nodeType="withEffect">
                                  <p:stCondLst>
                                    <p:cond delay="1000"/>
                                  </p:stCondLst>
                                  <p:childTnLst>
                                    <p:cmd type="call" cmd="playFrom(0.0)">
                                      <p:cBhvr>
                                        <p:cTn id="75" dur="21179" fill="hold"/>
                                        <p:tgtEl>
                                          <p:spTgt spid="14"/>
                                        </p:tgtEl>
                                      </p:cBhvr>
                                    </p:cmd>
                                  </p:childTnLst>
                                </p:cTn>
                              </p:par>
                            </p:childTnLst>
                          </p:cTn>
                        </p:par>
                        <p:par>
                          <p:cTn id="76" fill="hold">
                            <p:stCondLst>
                              <p:cond delay="22179"/>
                            </p:stCondLst>
                            <p:childTnLst>
                              <p:par>
                                <p:cTn id="77" presetID="3" presetClass="mediacall" presetSubtype="0" fill="hold" nodeType="afterEffect">
                                  <p:stCondLst>
                                    <p:cond delay="500"/>
                                  </p:stCondLst>
                                  <p:childTnLst>
                                    <p:cmd type="call" cmd="stop">
                                      <p:cBhvr>
                                        <p:cTn id="78" dur="1" fill="hold"/>
                                        <p:tgtEl>
                                          <p:spTgt spid="14"/>
                                        </p:tgtEl>
                                      </p:cBhvr>
                                    </p:cmd>
                                  </p:childTnLst>
                                </p:cTn>
                              </p:par>
                              <p:par>
                                <p:cTn id="79" presetID="10" presetClass="entr" presetSubtype="0" fill="hold" grpId="6" nodeType="withEffect">
                                  <p:stCondLst>
                                    <p:cond delay="500"/>
                                  </p:stCondLst>
                                  <p:childTnLst>
                                    <p:set>
                                      <p:cBhvr>
                                        <p:cTn id="80" dur="1" fill="hold">
                                          <p:stCondLst>
                                            <p:cond delay="0"/>
                                          </p:stCondLst>
                                        </p:cTn>
                                        <p:tgtEl>
                                          <p:spTgt spid="12"/>
                                        </p:tgtEl>
                                        <p:attrNameLst>
                                          <p:attrName>style.visibility</p:attrName>
                                        </p:attrNameLst>
                                      </p:cBhvr>
                                      <p:to>
                                        <p:strVal val="visible"/>
                                      </p:to>
                                    </p:set>
                                    <p:animEffect transition="in" filter="fade">
                                      <p:cBhvr>
                                        <p:cTn id="8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82" fill="hold" display="0">
                  <p:stCondLst>
                    <p:cond delay="indefinite"/>
                  </p:stCondLst>
                  <p:endCondLst>
                    <p:cond evt="onStopAudio" delay="0">
                      <p:tgtEl>
                        <p:sldTgt/>
                      </p:tgtEl>
                    </p:cond>
                  </p:endCondLst>
                </p:cTn>
                <p:tgtEl>
                  <p:spTgt spid="5"/>
                </p:tgtEl>
              </p:cMediaNode>
            </p:audio>
            <p:audio>
              <p:cMediaNode vol="80000">
                <p:cTn id="83" fill="hold" display="0">
                  <p:stCondLst>
                    <p:cond delay="indefinite"/>
                  </p:stCondLst>
                  <p:endCondLst>
                    <p:cond evt="onStopAudio" delay="0">
                      <p:tgtEl>
                        <p:sldTgt/>
                      </p:tgtEl>
                    </p:cond>
                  </p:endCondLst>
                </p:cTn>
                <p:tgtEl>
                  <p:spTgt spid="6"/>
                </p:tgtEl>
              </p:cMediaNode>
            </p:audio>
            <p:audio>
              <p:cMediaNode vol="80000">
                <p:cTn id="84" fill="hold" display="0">
                  <p:stCondLst>
                    <p:cond delay="indefinite"/>
                  </p:stCondLst>
                  <p:endCondLst>
                    <p:cond evt="onStopAudio" delay="0">
                      <p:tgtEl>
                        <p:sldTgt/>
                      </p:tgtEl>
                    </p:cond>
                  </p:endCondLst>
                </p:cTn>
                <p:tgtEl>
                  <p:spTgt spid="7"/>
                </p:tgtEl>
              </p:cMediaNode>
            </p:audio>
            <p:audio>
              <p:cMediaNode vol="80000">
                <p:cTn id="85" fill="hold" display="0">
                  <p:stCondLst>
                    <p:cond delay="indefinite"/>
                  </p:stCondLst>
                  <p:endCondLst>
                    <p:cond evt="onStopAudio" delay="0">
                      <p:tgtEl>
                        <p:sldTgt/>
                      </p:tgtEl>
                    </p:cond>
                  </p:endCondLst>
                </p:cTn>
                <p:tgtEl>
                  <p:spTgt spid="14"/>
                </p:tgtEl>
              </p:cMediaNode>
            </p:audio>
          </p:childTnLst>
        </p:cTn>
      </p:par>
    </p:tnLst>
    <p:bldLst>
      <p:bldP spid="2" grpId="0" uiExpand="1" build="p"/>
      <p:bldP spid="8" grpId="0" build="p"/>
      <p:bldP spid="9" grpId="0" build="p"/>
      <p:bldP spid="10" grpId="0" build="p"/>
      <p:bldP spid="12" grpId="0" animBg="1"/>
      <p:bldP spid="12" grpId="1" animBg="1"/>
      <p:bldP spid="12" grpId="2" animBg="1"/>
      <p:bldP spid="12" grpId="3" animBg="1"/>
      <p:bldP spid="12" grpId="4" animBg="1"/>
      <p:bldP spid="12" grpId="5" animBg="1"/>
      <p:bldP spid="12" grpId="6"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0DA40AC-592C-4F1F-B6E7-BB5617E3EC8A}"/>
              </a:ext>
            </a:extLst>
          </p:cNvPr>
          <p:cNvSpPr>
            <a:spLocks noGrp="1"/>
          </p:cNvSpPr>
          <p:nvPr>
            <p:ph idx="1"/>
          </p:nvPr>
        </p:nvSpPr>
        <p:spPr/>
        <p:txBody>
          <a:bodyPr>
            <a:normAutofit fontScale="92500" lnSpcReduction="10000"/>
          </a:bodyPr>
          <a:lstStyle/>
          <a:p>
            <a:pPr marL="285750" indent="-285750">
              <a:buFont typeface="Arial" panose="020B0604020202020204" pitchFamily="34" charset="0"/>
              <a:buChar char="•"/>
            </a:pPr>
            <a:r>
              <a:rPr lang="en-AU" dirty="0"/>
              <a:t>Intoxication involved in half of all pedestrian fatalities</a:t>
            </a:r>
          </a:p>
          <a:p>
            <a:pPr marL="285750" indent="-285750">
              <a:buFont typeface="Arial" panose="020B0604020202020204" pitchFamily="34" charset="0"/>
              <a:buChar char="•"/>
            </a:pPr>
            <a:r>
              <a:rPr lang="en-AU" dirty="0"/>
              <a:t>Calm traffic and prioritise pedestrian movements</a:t>
            </a:r>
          </a:p>
          <a:p>
            <a:pPr marL="285750" indent="-285750">
              <a:buFont typeface="Arial" panose="020B0604020202020204" pitchFamily="34" charset="0"/>
              <a:buChar char="•"/>
            </a:pPr>
            <a:r>
              <a:rPr lang="en-AU" dirty="0"/>
              <a:t>Rest-on-red signal phasing</a:t>
            </a:r>
          </a:p>
          <a:p>
            <a:pPr marL="285750" indent="-285750">
              <a:buFont typeface="Arial" panose="020B0604020202020204" pitchFamily="34" charset="0"/>
              <a:buChar char="•"/>
            </a:pPr>
            <a:r>
              <a:rPr lang="en-AU" dirty="0"/>
              <a:t>Improve pedestrian conspicuity (e.g. upgrade lighting)</a:t>
            </a:r>
          </a:p>
        </p:txBody>
      </p:sp>
      <p:sp>
        <p:nvSpPr>
          <p:cNvPr id="3" name="Title 2">
            <a:extLst>
              <a:ext uri="{FF2B5EF4-FFF2-40B4-BE49-F238E27FC236}">
                <a16:creationId xmlns:a16="http://schemas.microsoft.com/office/drawing/2014/main" id="{621E919A-B266-4F69-A007-5C67473EA5F0}"/>
              </a:ext>
            </a:extLst>
          </p:cNvPr>
          <p:cNvSpPr>
            <a:spLocks noGrp="1"/>
          </p:cNvSpPr>
          <p:nvPr>
            <p:ph type="title"/>
          </p:nvPr>
        </p:nvSpPr>
        <p:spPr/>
        <p:txBody>
          <a:bodyPr/>
          <a:lstStyle/>
          <a:p>
            <a:r>
              <a:rPr lang="en-AU" dirty="0"/>
              <a:t>Drunk pedestrian issue</a:t>
            </a:r>
          </a:p>
        </p:txBody>
      </p:sp>
      <p:sp>
        <p:nvSpPr>
          <p:cNvPr id="4" name="Footer Placeholder 3">
            <a:extLst>
              <a:ext uri="{FF2B5EF4-FFF2-40B4-BE49-F238E27FC236}">
                <a16:creationId xmlns:a16="http://schemas.microsoft.com/office/drawing/2014/main" id="{3274242C-30A1-49DE-A178-43649DF9DFC7}"/>
              </a:ext>
            </a:extLst>
          </p:cNvPr>
          <p:cNvSpPr>
            <a:spLocks noGrp="1"/>
          </p:cNvSpPr>
          <p:nvPr>
            <p:ph type="ftr" sz="quarter" idx="10"/>
          </p:nvPr>
        </p:nvSpPr>
        <p:spPr/>
        <p:txBody>
          <a:bodyPr/>
          <a:lstStyle/>
          <a:p>
            <a:r>
              <a:rPr lang="en-US"/>
              <a:t>Module 3, Snippet 4</a:t>
            </a:r>
            <a:endParaRPr lang="en-US" dirty="0"/>
          </a:p>
        </p:txBody>
      </p:sp>
      <p:sp>
        <p:nvSpPr>
          <p:cNvPr id="8" name="Text Placeholder 7">
            <a:extLst>
              <a:ext uri="{FF2B5EF4-FFF2-40B4-BE49-F238E27FC236}">
                <a16:creationId xmlns:a16="http://schemas.microsoft.com/office/drawing/2014/main" id="{D91786DF-6F7B-46F6-9028-37853E4497A1}"/>
              </a:ext>
            </a:extLst>
          </p:cNvPr>
          <p:cNvSpPr>
            <a:spLocks noGrp="1"/>
          </p:cNvSpPr>
          <p:nvPr>
            <p:ph type="body" sz="quarter" idx="15"/>
          </p:nvPr>
        </p:nvSpPr>
        <p:spPr/>
        <p:txBody>
          <a:bodyPr/>
          <a:lstStyle/>
          <a:p>
            <a:r>
              <a:rPr lang="en-AU" dirty="0"/>
              <a:t>Source: Centre for Automotive Safety Research</a:t>
            </a:r>
          </a:p>
        </p:txBody>
      </p:sp>
      <p:sp>
        <p:nvSpPr>
          <p:cNvPr id="9" name="Text Placeholder 8">
            <a:extLst>
              <a:ext uri="{FF2B5EF4-FFF2-40B4-BE49-F238E27FC236}">
                <a16:creationId xmlns:a16="http://schemas.microsoft.com/office/drawing/2014/main" id="{9345B8DC-D748-4710-8BF0-DE9EC0FF3887}"/>
              </a:ext>
            </a:extLst>
          </p:cNvPr>
          <p:cNvSpPr>
            <a:spLocks noGrp="1"/>
          </p:cNvSpPr>
          <p:nvPr>
            <p:ph type="body" sz="quarter" idx="16"/>
          </p:nvPr>
        </p:nvSpPr>
        <p:spPr/>
        <p:txBody>
          <a:bodyPr/>
          <a:lstStyle/>
          <a:p>
            <a:r>
              <a:rPr lang="en-AU" dirty="0"/>
              <a:t>Source: Centre for Automotive Safety Research</a:t>
            </a:r>
          </a:p>
        </p:txBody>
      </p:sp>
      <p:sp>
        <p:nvSpPr>
          <p:cNvPr id="10" name="Text Placeholder 9">
            <a:extLst>
              <a:ext uri="{FF2B5EF4-FFF2-40B4-BE49-F238E27FC236}">
                <a16:creationId xmlns:a16="http://schemas.microsoft.com/office/drawing/2014/main" id="{3CD429CC-948D-47DD-B123-A4E03A735D0A}"/>
              </a:ext>
            </a:extLst>
          </p:cNvPr>
          <p:cNvSpPr>
            <a:spLocks noGrp="1"/>
          </p:cNvSpPr>
          <p:nvPr>
            <p:ph type="body" sz="quarter" idx="17"/>
          </p:nvPr>
        </p:nvSpPr>
        <p:spPr/>
        <p:txBody>
          <a:bodyPr/>
          <a:lstStyle/>
          <a:p>
            <a:r>
              <a:rPr lang="en-AU" dirty="0"/>
              <a:t>Source: iStock.com (</a:t>
            </a:r>
            <a:r>
              <a:rPr lang="en-AU" dirty="0" err="1"/>
              <a:t>Starflamedia</a:t>
            </a:r>
            <a:r>
              <a:rPr lang="en-AU" dirty="0"/>
              <a:t>)</a:t>
            </a:r>
          </a:p>
        </p:txBody>
      </p:sp>
      <p:sp>
        <p:nvSpPr>
          <p:cNvPr id="11" name="Slide Number Placeholder 10">
            <a:extLst>
              <a:ext uri="{FF2B5EF4-FFF2-40B4-BE49-F238E27FC236}">
                <a16:creationId xmlns:a16="http://schemas.microsoft.com/office/drawing/2014/main" id="{2C74EF00-EA2D-4266-BDD7-CB02471F5CEB}"/>
              </a:ext>
            </a:extLst>
          </p:cNvPr>
          <p:cNvSpPr>
            <a:spLocks noGrp="1"/>
          </p:cNvSpPr>
          <p:nvPr>
            <p:ph type="sldNum" sz="quarter" idx="11"/>
          </p:nvPr>
        </p:nvSpPr>
        <p:spPr/>
        <p:txBody>
          <a:bodyPr/>
          <a:lstStyle/>
          <a:p>
            <a:fld id="{A9D36E53-D99A-0F41-B3E8-EF235B9A2E23}" type="slidenum">
              <a:rPr lang="en-US" smtClean="0"/>
              <a:pPr/>
              <a:t>16</a:t>
            </a:fld>
            <a:endParaRPr lang="en-US" dirty="0"/>
          </a:p>
        </p:txBody>
      </p:sp>
      <p:pic>
        <p:nvPicPr>
          <p:cNvPr id="23" name="Picture Placeholder 22" descr="A glass of wine on a table&#10;&#10;Description automatically generated">
            <a:extLst>
              <a:ext uri="{FF2B5EF4-FFF2-40B4-BE49-F238E27FC236}">
                <a16:creationId xmlns:a16="http://schemas.microsoft.com/office/drawing/2014/main" id="{EC72C2E6-6C14-4D9C-AB2C-7D47BD92C36D}"/>
              </a:ext>
            </a:extLst>
          </p:cNvPr>
          <p:cNvPicPr>
            <a:picLocks noGrp="1" noChangeAspect="1"/>
          </p:cNvPicPr>
          <p:nvPr>
            <p:ph type="pic" sz="quarter" idx="12"/>
          </p:nvPr>
        </p:nvPicPr>
        <p:blipFill>
          <a:blip r:embed="rId11" cstate="screen">
            <a:extLst>
              <a:ext uri="{28A0092B-C50C-407E-A947-70E740481C1C}">
                <a14:useLocalDpi xmlns:a14="http://schemas.microsoft.com/office/drawing/2010/main"/>
              </a:ext>
            </a:extLst>
          </a:blip>
          <a:srcRect/>
          <a:stretch>
            <a:fillRect/>
          </a:stretch>
        </p:blipFill>
        <p:spPr/>
      </p:pic>
      <p:pic>
        <p:nvPicPr>
          <p:cNvPr id="27" name="Picture Placeholder 26" descr="A house that has a sign on the side of a road&#10;&#10;Description automatically generated">
            <a:extLst>
              <a:ext uri="{FF2B5EF4-FFF2-40B4-BE49-F238E27FC236}">
                <a16:creationId xmlns:a16="http://schemas.microsoft.com/office/drawing/2014/main" id="{7BF5295F-6E9B-4AE0-AB92-11B17B6E1652}"/>
              </a:ext>
            </a:extLst>
          </p:cNvPr>
          <p:cNvPicPr>
            <a:picLocks noGrp="1" noChangeAspect="1"/>
          </p:cNvPicPr>
          <p:nvPr>
            <p:ph type="pic" sz="quarter" idx="13"/>
          </p:nvPr>
        </p:nvPicPr>
        <p:blipFill rotWithShape="1">
          <a:blip r:embed="rId12" cstate="screen">
            <a:extLst>
              <a:ext uri="{28A0092B-C50C-407E-A947-70E740481C1C}">
                <a14:useLocalDpi xmlns:a14="http://schemas.microsoft.com/office/drawing/2010/main"/>
              </a:ext>
            </a:extLst>
          </a:blip>
          <a:srcRect b="-354"/>
          <a:stretch/>
        </p:blipFill>
        <p:spPr>
          <a:xfrm>
            <a:off x="3311998" y="2976127"/>
            <a:ext cx="2520000" cy="2935173"/>
          </a:xfrm>
        </p:spPr>
      </p:pic>
      <p:pic>
        <p:nvPicPr>
          <p:cNvPr id="15" name="Picture Placeholder 9" descr="A picture containing outdoor, road, street, fire&#10;&#10;Description automatically generated">
            <a:extLst>
              <a:ext uri="{FF2B5EF4-FFF2-40B4-BE49-F238E27FC236}">
                <a16:creationId xmlns:a16="http://schemas.microsoft.com/office/drawing/2014/main" id="{40632021-DB91-4720-85AE-2BC36079D82B}"/>
              </a:ext>
            </a:extLst>
          </p:cNvPr>
          <p:cNvPicPr>
            <a:picLocks noGrp="1" noChangeAspect="1"/>
          </p:cNvPicPr>
          <p:nvPr>
            <p:ph type="pic" sz="quarter" idx="14"/>
          </p:nvPr>
        </p:nvPicPr>
        <p:blipFill rotWithShape="1">
          <a:blip r:embed="rId13" cstate="screen">
            <a:extLst>
              <a:ext uri="{28A0092B-C50C-407E-A947-70E740481C1C}">
                <a14:useLocalDpi xmlns:a14="http://schemas.microsoft.com/office/drawing/2010/main"/>
              </a:ext>
            </a:extLst>
          </a:blip>
          <a:srcRect b="-373"/>
          <a:stretch/>
        </p:blipFill>
        <p:spPr>
          <a:xfrm>
            <a:off x="5995988" y="2976563"/>
            <a:ext cx="2519362" cy="2935287"/>
          </a:xfrm>
        </p:spPr>
      </p:pic>
      <p:sp>
        <p:nvSpPr>
          <p:cNvPr id="12" name="Arrow: Chevron 11">
            <a:extLst>
              <a:ext uri="{FF2B5EF4-FFF2-40B4-BE49-F238E27FC236}">
                <a16:creationId xmlns:a16="http://schemas.microsoft.com/office/drawing/2014/main" id="{88A75138-9AC7-4767-AFA4-9F8BDC9924C6}"/>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5" name="TAC_MOD3_SNIP4_SLIDE_16_PARA_A">
            <a:hlinkClick r:id="" action="ppaction://media"/>
            <a:extLst>
              <a:ext uri="{FF2B5EF4-FFF2-40B4-BE49-F238E27FC236}">
                <a16:creationId xmlns:a16="http://schemas.microsoft.com/office/drawing/2014/main" id="{E2940BC3-468F-40D7-A727-BA01EF7FF858}"/>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9415463" y="0"/>
            <a:ext cx="609600" cy="609600"/>
          </a:xfrm>
          <a:prstGeom prst="rect">
            <a:avLst/>
          </a:prstGeom>
        </p:spPr>
      </p:pic>
      <p:pic>
        <p:nvPicPr>
          <p:cNvPr id="6" name="TAC_MOD3_SNIP4_SLIDE_16_PARA_B">
            <a:hlinkClick r:id="" action="ppaction://media"/>
            <a:extLst>
              <a:ext uri="{FF2B5EF4-FFF2-40B4-BE49-F238E27FC236}">
                <a16:creationId xmlns:a16="http://schemas.microsoft.com/office/drawing/2014/main" id="{7C97A2D8-7E8C-4713-8280-4ECDB7366D3D}"/>
              </a:ext>
            </a:extLst>
          </p:cNvPr>
          <p:cNvPicPr>
            <a:picLocks noChangeAspect="1"/>
          </p:cNvPicPr>
          <p:nvPr>
            <a:audioFile r:link="rId4"/>
            <p:extLst>
              <p:ext uri="{DAA4B4D4-6D71-4841-9C94-3DE7FCFB9230}">
                <p14:media xmlns:p14="http://schemas.microsoft.com/office/powerpoint/2010/main" r:embed="rId3"/>
              </p:ext>
            </p:extLst>
          </p:nvPr>
        </p:nvPicPr>
        <p:blipFill>
          <a:blip r:embed="rId14"/>
          <a:stretch>
            <a:fillRect/>
          </a:stretch>
        </p:blipFill>
        <p:spPr>
          <a:xfrm>
            <a:off x="9415463" y="877019"/>
            <a:ext cx="609600" cy="609600"/>
          </a:xfrm>
          <a:prstGeom prst="rect">
            <a:avLst/>
          </a:prstGeom>
        </p:spPr>
      </p:pic>
      <p:pic>
        <p:nvPicPr>
          <p:cNvPr id="7" name="TAC_MOD3_SNIP4_SLIDE_16_PARA_C">
            <a:hlinkClick r:id="" action="ppaction://media"/>
            <a:extLst>
              <a:ext uri="{FF2B5EF4-FFF2-40B4-BE49-F238E27FC236}">
                <a16:creationId xmlns:a16="http://schemas.microsoft.com/office/drawing/2014/main" id="{05207BCB-B35D-4A5E-9D70-19D71BE3F8B2}"/>
              </a:ext>
            </a:extLst>
          </p:cNvPr>
          <p:cNvPicPr>
            <a:picLocks noChangeAspect="1"/>
          </p:cNvPicPr>
          <p:nvPr>
            <a:audioFile r:link="rId6"/>
            <p:extLst>
              <p:ext uri="{DAA4B4D4-6D71-4841-9C94-3DE7FCFB9230}">
                <p14:media xmlns:p14="http://schemas.microsoft.com/office/powerpoint/2010/main" r:embed="rId5"/>
              </p:ext>
            </p:extLst>
          </p:nvPr>
        </p:nvPicPr>
        <p:blipFill>
          <a:blip r:embed="rId14"/>
          <a:stretch>
            <a:fillRect/>
          </a:stretch>
        </p:blipFill>
        <p:spPr>
          <a:xfrm>
            <a:off x="9415463" y="1754038"/>
            <a:ext cx="609600" cy="609600"/>
          </a:xfrm>
          <a:prstGeom prst="rect">
            <a:avLst/>
          </a:prstGeom>
        </p:spPr>
      </p:pic>
      <p:pic>
        <p:nvPicPr>
          <p:cNvPr id="13" name="TAC_MOD3_SNIP4_SLIDE_16_PARA_D">
            <a:hlinkClick r:id="" action="ppaction://media"/>
            <a:extLst>
              <a:ext uri="{FF2B5EF4-FFF2-40B4-BE49-F238E27FC236}">
                <a16:creationId xmlns:a16="http://schemas.microsoft.com/office/drawing/2014/main" id="{ACA309D0-46E2-45AB-83AF-B8D5E4433E60}"/>
              </a:ext>
            </a:extLst>
          </p:cNvPr>
          <p:cNvPicPr>
            <a:picLocks noChangeAspect="1"/>
          </p:cNvPicPr>
          <p:nvPr>
            <a:audioFile r:link="rId8"/>
            <p:extLst>
              <p:ext uri="{DAA4B4D4-6D71-4841-9C94-3DE7FCFB9230}">
                <p14:media xmlns:p14="http://schemas.microsoft.com/office/powerpoint/2010/main" r:embed="rId7"/>
              </p:ext>
            </p:extLst>
          </p:nvPr>
        </p:nvPicPr>
        <p:blipFill>
          <a:blip r:embed="rId14"/>
          <a:stretch>
            <a:fillRect/>
          </a:stretch>
        </p:blipFill>
        <p:spPr>
          <a:xfrm>
            <a:off x="9415463" y="2631057"/>
            <a:ext cx="609600" cy="609600"/>
          </a:xfrm>
          <a:prstGeom prst="rect">
            <a:avLst/>
          </a:prstGeom>
        </p:spPr>
      </p:pic>
    </p:spTree>
    <p:extLst>
      <p:ext uri="{BB962C8B-B14F-4D97-AF65-F5344CB8AC3E}">
        <p14:creationId xmlns:p14="http://schemas.microsoft.com/office/powerpoint/2010/main" val="2009491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10">
                                            <p:txEl>
                                              <p:pRg st="0" end="0"/>
                                            </p:txEl>
                                          </p:spTgt>
                                        </p:tgtEl>
                                        <p:attrNameLst>
                                          <p:attrName>style.visibility</p:attrName>
                                        </p:attrNameLst>
                                      </p:cBhvr>
                                      <p:to>
                                        <p:strVal val="visible"/>
                                      </p:to>
                                    </p:set>
                                    <p:animEffect transition="in" filter="fade">
                                      <p:cBhvr>
                                        <p:cTn id="10" dur="500"/>
                                        <p:tgtEl>
                                          <p:spTgt spid="10">
                                            <p:txEl>
                                              <p:pRg st="0" end="0"/>
                                            </p:txEl>
                                          </p:spTgt>
                                        </p:tgtEl>
                                      </p:cBhvr>
                                    </p:animEffect>
                                  </p:childTnLst>
                                </p:cTn>
                              </p:par>
                              <p:par>
                                <p:cTn id="11" presetID="10" presetClass="entr" presetSubtype="0" fill="hold" nodeType="withEffect">
                                  <p:stCondLst>
                                    <p:cond delay="500"/>
                                  </p:stCondLst>
                                  <p:childTnLst>
                                    <p:set>
                                      <p:cBhvr>
                                        <p:cTn id="12" dur="1" fill="hold">
                                          <p:stCondLst>
                                            <p:cond delay="0"/>
                                          </p:stCondLst>
                                        </p:cTn>
                                        <p:tgtEl>
                                          <p:spTgt spid="23"/>
                                        </p:tgtEl>
                                        <p:attrNameLst>
                                          <p:attrName>style.visibility</p:attrName>
                                        </p:attrNameLst>
                                      </p:cBhvr>
                                      <p:to>
                                        <p:strVal val="visible"/>
                                      </p:to>
                                    </p:set>
                                    <p:animEffect transition="in" filter="fade">
                                      <p:cBhvr>
                                        <p:cTn id="13" dur="500"/>
                                        <p:tgtEl>
                                          <p:spTgt spid="23"/>
                                        </p:tgtEl>
                                      </p:cBhvr>
                                    </p:animEffect>
                                  </p:childTnLst>
                                </p:cTn>
                              </p:par>
                              <p:par>
                                <p:cTn id="14" presetID="1" presetClass="mediacall" presetSubtype="0" fill="hold" nodeType="withEffect">
                                  <p:stCondLst>
                                    <p:cond delay="1000"/>
                                  </p:stCondLst>
                                  <p:childTnLst>
                                    <p:cmd type="call" cmd="playFrom(0.0)">
                                      <p:cBhvr>
                                        <p:cTn id="15" dur="17919" fill="hold"/>
                                        <p:tgtEl>
                                          <p:spTgt spid="5"/>
                                        </p:tgtEl>
                                      </p:cBhvr>
                                    </p:cmd>
                                  </p:childTnLst>
                                </p:cTn>
                              </p:par>
                            </p:childTnLst>
                          </p:cTn>
                        </p:par>
                        <p:par>
                          <p:cTn id="16" fill="hold">
                            <p:stCondLst>
                              <p:cond delay="18919"/>
                            </p:stCondLst>
                            <p:childTnLst>
                              <p:par>
                                <p:cTn id="17" presetID="3" presetClass="mediacall" presetSubtype="0" fill="hold" nodeType="afterEffect">
                                  <p:stCondLst>
                                    <p:cond delay="500"/>
                                  </p:stCondLst>
                                  <p:childTnLst>
                                    <p:cmd type="call" cmd="stop">
                                      <p:cBhvr>
                                        <p:cTn id="18" dur="1" fill="hold"/>
                                        <p:tgtEl>
                                          <p:spTgt spid="5"/>
                                        </p:tgtEl>
                                      </p:cBhvr>
                                    </p:cmd>
                                  </p:childTnLst>
                                </p:cTn>
                              </p:par>
                              <p:par>
                                <p:cTn id="19" presetID="10" presetClass="entr" presetSubtype="0" fill="hold" grpId="0" nodeType="withEffect">
                                  <p:stCondLst>
                                    <p:cond delay="50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2">
                                            <p:txEl>
                                              <p:pRg st="1" end="1"/>
                                            </p:txEl>
                                          </p:spTgt>
                                        </p:tgtEl>
                                        <p:attrNameLst>
                                          <p:attrName>style.visibility</p:attrName>
                                        </p:attrNameLst>
                                      </p:cBhvr>
                                      <p:to>
                                        <p:strVal val="visible"/>
                                      </p:to>
                                    </p:set>
                                    <p:animEffect transition="in" filter="fade">
                                      <p:cBhvr>
                                        <p:cTn id="26" dur="500"/>
                                        <p:tgtEl>
                                          <p:spTgt spid="2">
                                            <p:txEl>
                                              <p:pRg st="1" end="1"/>
                                            </p:txEl>
                                          </p:spTgt>
                                        </p:tgtEl>
                                      </p:cBhvr>
                                    </p:animEffect>
                                  </p:childTnLst>
                                </p:cTn>
                              </p:par>
                              <p:par>
                                <p:cTn id="27" presetID="10" presetClass="exit" presetSubtype="0" fill="hold" grpId="1" nodeType="withEffect">
                                  <p:stCondLst>
                                    <p:cond delay="0"/>
                                  </p:stCondLst>
                                  <p:childTnLst>
                                    <p:animEffect transition="out" filter="fade">
                                      <p:cBhvr>
                                        <p:cTn id="28" dur="500"/>
                                        <p:tgtEl>
                                          <p:spTgt spid="12"/>
                                        </p:tgtEl>
                                      </p:cBhvr>
                                    </p:animEffect>
                                    <p:set>
                                      <p:cBhvr>
                                        <p:cTn id="29" dur="1" fill="hold">
                                          <p:stCondLst>
                                            <p:cond delay="499"/>
                                          </p:stCondLst>
                                        </p:cTn>
                                        <p:tgtEl>
                                          <p:spTgt spid="12"/>
                                        </p:tgtEl>
                                        <p:attrNameLst>
                                          <p:attrName>style.visibility</p:attrName>
                                        </p:attrNameLst>
                                      </p:cBhvr>
                                      <p:to>
                                        <p:strVal val="hidden"/>
                                      </p:to>
                                    </p:set>
                                  </p:childTnLst>
                                </p:cTn>
                              </p:par>
                              <p:par>
                                <p:cTn id="30" presetID="10" presetClass="entr" presetSubtype="0" fill="hold" grpId="0" nodeType="withEffect">
                                  <p:stCondLst>
                                    <p:cond delay="500"/>
                                  </p:stCondLst>
                                  <p:childTnLst>
                                    <p:set>
                                      <p:cBhvr>
                                        <p:cTn id="31" dur="1" fill="hold">
                                          <p:stCondLst>
                                            <p:cond delay="0"/>
                                          </p:stCondLst>
                                        </p:cTn>
                                        <p:tgtEl>
                                          <p:spTgt spid="9">
                                            <p:txEl>
                                              <p:pRg st="0" end="0"/>
                                            </p:txEl>
                                          </p:spTgt>
                                        </p:tgtEl>
                                        <p:attrNameLst>
                                          <p:attrName>style.visibility</p:attrName>
                                        </p:attrNameLst>
                                      </p:cBhvr>
                                      <p:to>
                                        <p:strVal val="visible"/>
                                      </p:to>
                                    </p:set>
                                    <p:animEffect transition="in" filter="fade">
                                      <p:cBhvr>
                                        <p:cTn id="32" dur="500"/>
                                        <p:tgtEl>
                                          <p:spTgt spid="9">
                                            <p:txEl>
                                              <p:pRg st="0" end="0"/>
                                            </p:txEl>
                                          </p:spTgt>
                                        </p:tgtEl>
                                      </p:cBhvr>
                                    </p:animEffect>
                                  </p:childTnLst>
                                </p:cTn>
                              </p:par>
                              <p:par>
                                <p:cTn id="33" presetID="10" presetClass="entr" presetSubtype="0" fill="hold" nodeType="withEffect">
                                  <p:stCondLst>
                                    <p:cond delay="500"/>
                                  </p:stCondLst>
                                  <p:childTnLst>
                                    <p:set>
                                      <p:cBhvr>
                                        <p:cTn id="34" dur="1" fill="hold">
                                          <p:stCondLst>
                                            <p:cond delay="0"/>
                                          </p:stCondLst>
                                        </p:cTn>
                                        <p:tgtEl>
                                          <p:spTgt spid="27"/>
                                        </p:tgtEl>
                                        <p:attrNameLst>
                                          <p:attrName>style.visibility</p:attrName>
                                        </p:attrNameLst>
                                      </p:cBhvr>
                                      <p:to>
                                        <p:strVal val="visible"/>
                                      </p:to>
                                    </p:set>
                                    <p:animEffect transition="in" filter="fade">
                                      <p:cBhvr>
                                        <p:cTn id="35" dur="500"/>
                                        <p:tgtEl>
                                          <p:spTgt spid="27"/>
                                        </p:tgtEl>
                                      </p:cBhvr>
                                    </p:animEffect>
                                  </p:childTnLst>
                                </p:cTn>
                              </p:par>
                              <p:par>
                                <p:cTn id="36" presetID="1" presetClass="mediacall" presetSubtype="0" fill="hold" nodeType="withEffect">
                                  <p:stCondLst>
                                    <p:cond delay="1000"/>
                                  </p:stCondLst>
                                  <p:childTnLst>
                                    <p:cmd type="call" cmd="playFrom(0.0)">
                                      <p:cBhvr>
                                        <p:cTn id="37" dur="29761" fill="hold"/>
                                        <p:tgtEl>
                                          <p:spTgt spid="6"/>
                                        </p:tgtEl>
                                      </p:cBhvr>
                                    </p:cmd>
                                  </p:childTnLst>
                                </p:cTn>
                              </p:par>
                            </p:childTnLst>
                          </p:cTn>
                        </p:par>
                        <p:par>
                          <p:cTn id="38" fill="hold">
                            <p:stCondLst>
                              <p:cond delay="30761"/>
                            </p:stCondLst>
                            <p:childTnLst>
                              <p:par>
                                <p:cTn id="39" presetID="3" presetClass="mediacall" presetSubtype="0" fill="hold" nodeType="afterEffect">
                                  <p:stCondLst>
                                    <p:cond delay="500"/>
                                  </p:stCondLst>
                                  <p:childTnLst>
                                    <p:cmd type="call" cmd="stop">
                                      <p:cBhvr>
                                        <p:cTn id="40" dur="1" fill="hold"/>
                                        <p:tgtEl>
                                          <p:spTgt spid="6"/>
                                        </p:tgtEl>
                                      </p:cBhvr>
                                    </p:cmd>
                                  </p:childTnLst>
                                </p:cTn>
                              </p:par>
                              <p:par>
                                <p:cTn id="41" presetID="10" presetClass="entr" presetSubtype="0" fill="hold" grpId="2" nodeType="withEffect">
                                  <p:stCondLst>
                                    <p:cond delay="500"/>
                                  </p:stCondLst>
                                  <p:childTnLst>
                                    <p:set>
                                      <p:cBhvr>
                                        <p:cTn id="42" dur="1" fill="hold">
                                          <p:stCondLst>
                                            <p:cond delay="0"/>
                                          </p:stCondLst>
                                        </p:cTn>
                                        <p:tgtEl>
                                          <p:spTgt spid="12"/>
                                        </p:tgtEl>
                                        <p:attrNameLst>
                                          <p:attrName>style.visibility</p:attrName>
                                        </p:attrNameLst>
                                      </p:cBhvr>
                                      <p:to>
                                        <p:strVal val="visible"/>
                                      </p:to>
                                    </p:set>
                                    <p:animEffect transition="in" filter="fade">
                                      <p:cBhvr>
                                        <p:cTn id="43" dur="500"/>
                                        <p:tgtEl>
                                          <p:spTgt spid="12"/>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2">
                                            <p:txEl>
                                              <p:pRg st="2" end="2"/>
                                            </p:txEl>
                                          </p:spTgt>
                                        </p:tgtEl>
                                        <p:attrNameLst>
                                          <p:attrName>style.visibility</p:attrName>
                                        </p:attrNameLst>
                                      </p:cBhvr>
                                      <p:to>
                                        <p:strVal val="visible"/>
                                      </p:to>
                                    </p:set>
                                    <p:animEffect transition="in" filter="fade">
                                      <p:cBhvr>
                                        <p:cTn id="48" dur="500"/>
                                        <p:tgtEl>
                                          <p:spTgt spid="2">
                                            <p:txEl>
                                              <p:pRg st="2" end="2"/>
                                            </p:txEl>
                                          </p:spTgt>
                                        </p:tgtEl>
                                      </p:cBhvr>
                                    </p:animEffect>
                                  </p:childTnLst>
                                </p:cTn>
                              </p:par>
                              <p:par>
                                <p:cTn id="49" presetID="10" presetClass="exit" presetSubtype="0" fill="hold" grpId="3" nodeType="withEffect">
                                  <p:stCondLst>
                                    <p:cond delay="0"/>
                                  </p:stCondLst>
                                  <p:childTnLst>
                                    <p:animEffect transition="out" filter="fade">
                                      <p:cBhvr>
                                        <p:cTn id="50" dur="500"/>
                                        <p:tgtEl>
                                          <p:spTgt spid="12"/>
                                        </p:tgtEl>
                                      </p:cBhvr>
                                    </p:animEffect>
                                    <p:set>
                                      <p:cBhvr>
                                        <p:cTn id="51" dur="1" fill="hold">
                                          <p:stCondLst>
                                            <p:cond delay="499"/>
                                          </p:stCondLst>
                                        </p:cTn>
                                        <p:tgtEl>
                                          <p:spTgt spid="12"/>
                                        </p:tgtEl>
                                        <p:attrNameLst>
                                          <p:attrName>style.visibility</p:attrName>
                                        </p:attrNameLst>
                                      </p:cBhvr>
                                      <p:to>
                                        <p:strVal val="hidden"/>
                                      </p:to>
                                    </p:set>
                                  </p:childTnLst>
                                </p:cTn>
                              </p:par>
                              <p:par>
                                <p:cTn id="52" presetID="1" presetClass="mediacall" presetSubtype="0" fill="hold" nodeType="withEffect">
                                  <p:stCondLst>
                                    <p:cond delay="1000"/>
                                  </p:stCondLst>
                                  <p:childTnLst>
                                    <p:cmd type="call" cmd="playFrom(0.0)">
                                      <p:cBhvr>
                                        <p:cTn id="53" dur="20397" fill="hold"/>
                                        <p:tgtEl>
                                          <p:spTgt spid="7"/>
                                        </p:tgtEl>
                                      </p:cBhvr>
                                    </p:cmd>
                                  </p:childTnLst>
                                </p:cTn>
                              </p:par>
                            </p:childTnLst>
                          </p:cTn>
                        </p:par>
                        <p:par>
                          <p:cTn id="54" fill="hold">
                            <p:stCondLst>
                              <p:cond delay="21397"/>
                            </p:stCondLst>
                            <p:childTnLst>
                              <p:par>
                                <p:cTn id="55" presetID="3" presetClass="mediacall" presetSubtype="0" fill="hold" nodeType="afterEffect">
                                  <p:stCondLst>
                                    <p:cond delay="500"/>
                                  </p:stCondLst>
                                  <p:childTnLst>
                                    <p:cmd type="call" cmd="stop">
                                      <p:cBhvr>
                                        <p:cTn id="56" dur="1" fill="hold"/>
                                        <p:tgtEl>
                                          <p:spTgt spid="7"/>
                                        </p:tgtEl>
                                      </p:cBhvr>
                                    </p:cmd>
                                  </p:childTnLst>
                                </p:cTn>
                              </p:par>
                              <p:par>
                                <p:cTn id="57" presetID="10" presetClass="entr" presetSubtype="0" fill="hold" grpId="4" nodeType="withEffect">
                                  <p:stCondLst>
                                    <p:cond delay="500"/>
                                  </p:stCondLst>
                                  <p:childTnLst>
                                    <p:set>
                                      <p:cBhvr>
                                        <p:cTn id="58" dur="1" fill="hold">
                                          <p:stCondLst>
                                            <p:cond delay="0"/>
                                          </p:stCondLst>
                                        </p:cTn>
                                        <p:tgtEl>
                                          <p:spTgt spid="12"/>
                                        </p:tgtEl>
                                        <p:attrNameLst>
                                          <p:attrName>style.visibility</p:attrName>
                                        </p:attrNameLst>
                                      </p:cBhvr>
                                      <p:to>
                                        <p:strVal val="visible"/>
                                      </p:to>
                                    </p:set>
                                    <p:animEffect transition="in" filter="fade">
                                      <p:cBhvr>
                                        <p:cTn id="59" dur="500"/>
                                        <p:tgtEl>
                                          <p:spTgt spid="12"/>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2">
                                            <p:txEl>
                                              <p:pRg st="3" end="3"/>
                                            </p:txEl>
                                          </p:spTgt>
                                        </p:tgtEl>
                                        <p:attrNameLst>
                                          <p:attrName>style.visibility</p:attrName>
                                        </p:attrNameLst>
                                      </p:cBhvr>
                                      <p:to>
                                        <p:strVal val="visible"/>
                                      </p:to>
                                    </p:set>
                                    <p:animEffect transition="in" filter="fade">
                                      <p:cBhvr>
                                        <p:cTn id="64" dur="500"/>
                                        <p:tgtEl>
                                          <p:spTgt spid="2">
                                            <p:txEl>
                                              <p:pRg st="3" end="3"/>
                                            </p:txEl>
                                          </p:spTgt>
                                        </p:tgtEl>
                                      </p:cBhvr>
                                    </p:animEffect>
                                  </p:childTnLst>
                                </p:cTn>
                              </p:par>
                              <p:par>
                                <p:cTn id="65" presetID="10" presetClass="exit" presetSubtype="0" fill="hold" grpId="5" nodeType="withEffect">
                                  <p:stCondLst>
                                    <p:cond delay="0"/>
                                  </p:stCondLst>
                                  <p:childTnLst>
                                    <p:animEffect transition="out" filter="fade">
                                      <p:cBhvr>
                                        <p:cTn id="66" dur="500"/>
                                        <p:tgtEl>
                                          <p:spTgt spid="12"/>
                                        </p:tgtEl>
                                      </p:cBhvr>
                                    </p:animEffect>
                                    <p:set>
                                      <p:cBhvr>
                                        <p:cTn id="67" dur="1" fill="hold">
                                          <p:stCondLst>
                                            <p:cond delay="499"/>
                                          </p:stCondLst>
                                        </p:cTn>
                                        <p:tgtEl>
                                          <p:spTgt spid="12"/>
                                        </p:tgtEl>
                                        <p:attrNameLst>
                                          <p:attrName>style.visibility</p:attrName>
                                        </p:attrNameLst>
                                      </p:cBhvr>
                                      <p:to>
                                        <p:strVal val="hidden"/>
                                      </p:to>
                                    </p:set>
                                  </p:childTnLst>
                                </p:cTn>
                              </p:par>
                              <p:par>
                                <p:cTn id="68" presetID="10" presetClass="entr" presetSubtype="0" fill="hold" grpId="0" nodeType="withEffect">
                                  <p:stCondLst>
                                    <p:cond delay="500"/>
                                  </p:stCondLst>
                                  <p:childTnLst>
                                    <p:set>
                                      <p:cBhvr>
                                        <p:cTn id="69" dur="1" fill="hold">
                                          <p:stCondLst>
                                            <p:cond delay="0"/>
                                          </p:stCondLst>
                                        </p:cTn>
                                        <p:tgtEl>
                                          <p:spTgt spid="8">
                                            <p:txEl>
                                              <p:pRg st="0" end="0"/>
                                            </p:txEl>
                                          </p:spTgt>
                                        </p:tgtEl>
                                        <p:attrNameLst>
                                          <p:attrName>style.visibility</p:attrName>
                                        </p:attrNameLst>
                                      </p:cBhvr>
                                      <p:to>
                                        <p:strVal val="visible"/>
                                      </p:to>
                                    </p:set>
                                    <p:animEffect transition="in" filter="fade">
                                      <p:cBhvr>
                                        <p:cTn id="70" dur="500"/>
                                        <p:tgtEl>
                                          <p:spTgt spid="8">
                                            <p:txEl>
                                              <p:pRg st="0" end="0"/>
                                            </p:txEl>
                                          </p:spTgt>
                                        </p:tgtEl>
                                      </p:cBhvr>
                                    </p:animEffect>
                                  </p:childTnLst>
                                </p:cTn>
                              </p:par>
                              <p:par>
                                <p:cTn id="71" presetID="10" presetClass="entr" presetSubtype="0" fill="hold" nodeType="withEffect">
                                  <p:stCondLst>
                                    <p:cond delay="500"/>
                                  </p:stCondLst>
                                  <p:childTnLst>
                                    <p:set>
                                      <p:cBhvr>
                                        <p:cTn id="72" dur="1" fill="hold">
                                          <p:stCondLst>
                                            <p:cond delay="0"/>
                                          </p:stCondLst>
                                        </p:cTn>
                                        <p:tgtEl>
                                          <p:spTgt spid="15"/>
                                        </p:tgtEl>
                                        <p:attrNameLst>
                                          <p:attrName>style.visibility</p:attrName>
                                        </p:attrNameLst>
                                      </p:cBhvr>
                                      <p:to>
                                        <p:strVal val="visible"/>
                                      </p:to>
                                    </p:set>
                                    <p:animEffect transition="in" filter="fade">
                                      <p:cBhvr>
                                        <p:cTn id="73" dur="500"/>
                                        <p:tgtEl>
                                          <p:spTgt spid="15"/>
                                        </p:tgtEl>
                                      </p:cBhvr>
                                    </p:animEffect>
                                  </p:childTnLst>
                                </p:cTn>
                              </p:par>
                              <p:par>
                                <p:cTn id="74" presetID="1" presetClass="mediacall" presetSubtype="0" fill="hold" nodeType="withEffect">
                                  <p:stCondLst>
                                    <p:cond delay="1000"/>
                                  </p:stCondLst>
                                  <p:childTnLst>
                                    <p:cmd type="call" cmd="playFrom(0.0)">
                                      <p:cBhvr>
                                        <p:cTn id="75" dur="22849" fill="hold"/>
                                        <p:tgtEl>
                                          <p:spTgt spid="13"/>
                                        </p:tgtEl>
                                      </p:cBhvr>
                                    </p:cmd>
                                  </p:childTnLst>
                                </p:cTn>
                              </p:par>
                            </p:childTnLst>
                          </p:cTn>
                        </p:par>
                        <p:par>
                          <p:cTn id="76" fill="hold">
                            <p:stCondLst>
                              <p:cond delay="23849"/>
                            </p:stCondLst>
                            <p:childTnLst>
                              <p:par>
                                <p:cTn id="77" presetID="3" presetClass="mediacall" presetSubtype="0" fill="hold" nodeType="afterEffect">
                                  <p:stCondLst>
                                    <p:cond delay="500"/>
                                  </p:stCondLst>
                                  <p:childTnLst>
                                    <p:cmd type="call" cmd="stop">
                                      <p:cBhvr>
                                        <p:cTn id="78" dur="1" fill="hold"/>
                                        <p:tgtEl>
                                          <p:spTgt spid="13"/>
                                        </p:tgtEl>
                                      </p:cBhvr>
                                    </p:cmd>
                                  </p:childTnLst>
                                </p:cTn>
                              </p:par>
                              <p:par>
                                <p:cTn id="79" presetID="10" presetClass="entr" presetSubtype="0" fill="hold" grpId="6" nodeType="withEffect">
                                  <p:stCondLst>
                                    <p:cond delay="500"/>
                                  </p:stCondLst>
                                  <p:childTnLst>
                                    <p:set>
                                      <p:cBhvr>
                                        <p:cTn id="80" dur="1" fill="hold">
                                          <p:stCondLst>
                                            <p:cond delay="0"/>
                                          </p:stCondLst>
                                        </p:cTn>
                                        <p:tgtEl>
                                          <p:spTgt spid="12"/>
                                        </p:tgtEl>
                                        <p:attrNameLst>
                                          <p:attrName>style.visibility</p:attrName>
                                        </p:attrNameLst>
                                      </p:cBhvr>
                                      <p:to>
                                        <p:strVal val="visible"/>
                                      </p:to>
                                    </p:set>
                                    <p:animEffect transition="in" filter="fade">
                                      <p:cBhvr>
                                        <p:cTn id="8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82" fill="hold" display="0">
                  <p:stCondLst>
                    <p:cond delay="indefinite"/>
                  </p:stCondLst>
                  <p:endCondLst>
                    <p:cond evt="onStopAudio" delay="0">
                      <p:tgtEl>
                        <p:sldTgt/>
                      </p:tgtEl>
                    </p:cond>
                  </p:endCondLst>
                </p:cTn>
                <p:tgtEl>
                  <p:spTgt spid="5"/>
                </p:tgtEl>
              </p:cMediaNode>
            </p:audio>
            <p:audio>
              <p:cMediaNode vol="80000">
                <p:cTn id="83" fill="hold" display="0">
                  <p:stCondLst>
                    <p:cond delay="indefinite"/>
                  </p:stCondLst>
                  <p:endCondLst>
                    <p:cond evt="onStopAudio" delay="0">
                      <p:tgtEl>
                        <p:sldTgt/>
                      </p:tgtEl>
                    </p:cond>
                  </p:endCondLst>
                </p:cTn>
                <p:tgtEl>
                  <p:spTgt spid="6"/>
                </p:tgtEl>
              </p:cMediaNode>
            </p:audio>
            <p:audio>
              <p:cMediaNode vol="80000">
                <p:cTn id="84" fill="hold" display="0">
                  <p:stCondLst>
                    <p:cond delay="indefinite"/>
                  </p:stCondLst>
                  <p:endCondLst>
                    <p:cond evt="onStopAudio" delay="0">
                      <p:tgtEl>
                        <p:sldTgt/>
                      </p:tgtEl>
                    </p:cond>
                  </p:endCondLst>
                </p:cTn>
                <p:tgtEl>
                  <p:spTgt spid="7"/>
                </p:tgtEl>
              </p:cMediaNode>
            </p:audio>
            <p:audio>
              <p:cMediaNode vol="80000">
                <p:cTn id="85" fill="hold" display="0">
                  <p:stCondLst>
                    <p:cond delay="indefinite"/>
                  </p:stCondLst>
                  <p:endCondLst>
                    <p:cond evt="onStopAudio" delay="0">
                      <p:tgtEl>
                        <p:sldTgt/>
                      </p:tgtEl>
                    </p:cond>
                  </p:endCondLst>
                </p:cTn>
                <p:tgtEl>
                  <p:spTgt spid="13"/>
                </p:tgtEl>
              </p:cMediaNode>
            </p:audio>
          </p:childTnLst>
        </p:cTn>
      </p:par>
    </p:tnLst>
    <p:bldLst>
      <p:bldP spid="2" grpId="0" uiExpand="1" build="p"/>
      <p:bldP spid="8" grpId="0" build="p"/>
      <p:bldP spid="9" grpId="0" uiExpand="1" build="p"/>
      <p:bldP spid="10" grpId="0" uiExpand="1" build="p"/>
      <p:bldP spid="12" grpId="0" uiExpand="1" animBg="1"/>
      <p:bldP spid="12" grpId="1" uiExpand="1" animBg="1"/>
      <p:bldP spid="12" grpId="2" uiExpand="1" animBg="1"/>
      <p:bldP spid="12" grpId="3" uiExpand="1" animBg="1"/>
      <p:bldP spid="12" grpId="4" uiExpand="1" animBg="1"/>
      <p:bldP spid="12" grpId="5" animBg="1"/>
      <p:bldP spid="12" grpId="6"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F693C36-3E3B-4739-BB0C-1C6947FD933F}"/>
              </a:ext>
            </a:extLst>
          </p:cNvPr>
          <p:cNvSpPr>
            <a:spLocks noGrp="1"/>
          </p:cNvSpPr>
          <p:nvPr>
            <p:ph idx="1"/>
          </p:nvPr>
        </p:nvSpPr>
        <p:spPr/>
        <p:txBody>
          <a:bodyPr/>
          <a:lstStyle/>
          <a:p>
            <a:pPr marL="285750" indent="-285750">
              <a:buFont typeface="Arial" panose="020B0604020202020204" pitchFamily="34" charset="0"/>
              <a:buChar char="•"/>
            </a:pPr>
            <a:r>
              <a:rPr lang="en-AU" dirty="0"/>
              <a:t>Bicycle lanes on non-arterial roads</a:t>
            </a:r>
          </a:p>
          <a:p>
            <a:pPr marL="285750" indent="-285750">
              <a:buFont typeface="Arial" panose="020B0604020202020204" pitchFamily="34" charset="0"/>
              <a:buChar char="•"/>
            </a:pPr>
            <a:r>
              <a:rPr lang="en-AU" dirty="0"/>
              <a:t>Reduce traffic volumes</a:t>
            </a:r>
          </a:p>
          <a:p>
            <a:pPr marL="285750" indent="-285750">
              <a:buFont typeface="Arial" panose="020B0604020202020204" pitchFamily="34" charset="0"/>
              <a:buChar char="•"/>
            </a:pPr>
            <a:r>
              <a:rPr lang="en-AU" dirty="0"/>
              <a:t>Prioritisation at signalised intersections</a:t>
            </a:r>
          </a:p>
        </p:txBody>
      </p:sp>
      <p:sp>
        <p:nvSpPr>
          <p:cNvPr id="3" name="Title 2">
            <a:extLst>
              <a:ext uri="{FF2B5EF4-FFF2-40B4-BE49-F238E27FC236}">
                <a16:creationId xmlns:a16="http://schemas.microsoft.com/office/drawing/2014/main" id="{B5E0C308-A996-4C04-8F9D-BD361BFA7FCB}"/>
              </a:ext>
            </a:extLst>
          </p:cNvPr>
          <p:cNvSpPr>
            <a:spLocks noGrp="1"/>
          </p:cNvSpPr>
          <p:nvPr>
            <p:ph type="title"/>
          </p:nvPr>
        </p:nvSpPr>
        <p:spPr/>
        <p:txBody>
          <a:bodyPr/>
          <a:lstStyle/>
          <a:p>
            <a:r>
              <a:rPr lang="en-AU" dirty="0"/>
              <a:t>Supporting treatments for cyclists</a:t>
            </a:r>
          </a:p>
        </p:txBody>
      </p:sp>
      <p:sp>
        <p:nvSpPr>
          <p:cNvPr id="4" name="Footer Placeholder 3">
            <a:extLst>
              <a:ext uri="{FF2B5EF4-FFF2-40B4-BE49-F238E27FC236}">
                <a16:creationId xmlns:a16="http://schemas.microsoft.com/office/drawing/2014/main" id="{39947EFD-793C-458F-8F82-C03A0D12613B}"/>
              </a:ext>
            </a:extLst>
          </p:cNvPr>
          <p:cNvSpPr>
            <a:spLocks noGrp="1"/>
          </p:cNvSpPr>
          <p:nvPr>
            <p:ph type="ftr" sz="quarter" idx="10"/>
          </p:nvPr>
        </p:nvSpPr>
        <p:spPr/>
        <p:txBody>
          <a:bodyPr/>
          <a:lstStyle/>
          <a:p>
            <a:r>
              <a:rPr lang="en-US" dirty="0"/>
              <a:t>Module 3, Snippet 4</a:t>
            </a:r>
          </a:p>
        </p:txBody>
      </p:sp>
      <p:sp>
        <p:nvSpPr>
          <p:cNvPr id="8" name="Text Placeholder 7">
            <a:extLst>
              <a:ext uri="{FF2B5EF4-FFF2-40B4-BE49-F238E27FC236}">
                <a16:creationId xmlns:a16="http://schemas.microsoft.com/office/drawing/2014/main" id="{FD80CDFC-5049-42B9-A4E4-82921FEB7BE0}"/>
              </a:ext>
            </a:extLst>
          </p:cNvPr>
          <p:cNvSpPr>
            <a:spLocks noGrp="1"/>
          </p:cNvSpPr>
          <p:nvPr>
            <p:ph type="body" sz="quarter" idx="15"/>
          </p:nvPr>
        </p:nvSpPr>
        <p:spPr/>
        <p:txBody>
          <a:bodyPr/>
          <a:lstStyle/>
          <a:p>
            <a:r>
              <a:rPr lang="en-AU" dirty="0"/>
              <a:t>Source: Centre for Automotive Safety Research</a:t>
            </a:r>
          </a:p>
          <a:p>
            <a:endParaRPr lang="en-AU" dirty="0"/>
          </a:p>
        </p:txBody>
      </p:sp>
      <p:sp>
        <p:nvSpPr>
          <p:cNvPr id="9" name="Text Placeholder 8">
            <a:extLst>
              <a:ext uri="{FF2B5EF4-FFF2-40B4-BE49-F238E27FC236}">
                <a16:creationId xmlns:a16="http://schemas.microsoft.com/office/drawing/2014/main" id="{37DAE9D0-AD50-4671-98AA-F4757B3F9A3B}"/>
              </a:ext>
            </a:extLst>
          </p:cNvPr>
          <p:cNvSpPr>
            <a:spLocks noGrp="1"/>
          </p:cNvSpPr>
          <p:nvPr>
            <p:ph type="body" sz="quarter" idx="16"/>
          </p:nvPr>
        </p:nvSpPr>
        <p:spPr/>
        <p:txBody>
          <a:bodyPr/>
          <a:lstStyle/>
          <a:p>
            <a:r>
              <a:rPr lang="en-AU" dirty="0"/>
              <a:t>Source: Safe System Solutions</a:t>
            </a:r>
          </a:p>
        </p:txBody>
      </p:sp>
      <p:sp>
        <p:nvSpPr>
          <p:cNvPr id="10" name="Text Placeholder 9">
            <a:extLst>
              <a:ext uri="{FF2B5EF4-FFF2-40B4-BE49-F238E27FC236}">
                <a16:creationId xmlns:a16="http://schemas.microsoft.com/office/drawing/2014/main" id="{C825FEDC-13D7-432F-B463-14911FFD0275}"/>
              </a:ext>
            </a:extLst>
          </p:cNvPr>
          <p:cNvSpPr>
            <a:spLocks noGrp="1"/>
          </p:cNvSpPr>
          <p:nvPr>
            <p:ph type="body" sz="quarter" idx="17"/>
          </p:nvPr>
        </p:nvSpPr>
        <p:spPr/>
        <p:txBody>
          <a:bodyPr/>
          <a:lstStyle/>
          <a:p>
            <a:r>
              <a:rPr lang="en-AU" dirty="0"/>
              <a:t>Source: Centre for Automotive Safety Research</a:t>
            </a:r>
          </a:p>
        </p:txBody>
      </p:sp>
      <p:sp>
        <p:nvSpPr>
          <p:cNvPr id="11" name="Slide Number Placeholder 10">
            <a:extLst>
              <a:ext uri="{FF2B5EF4-FFF2-40B4-BE49-F238E27FC236}">
                <a16:creationId xmlns:a16="http://schemas.microsoft.com/office/drawing/2014/main" id="{1873F38A-A396-45BE-A492-B956884AE269}"/>
              </a:ext>
            </a:extLst>
          </p:cNvPr>
          <p:cNvSpPr>
            <a:spLocks noGrp="1"/>
          </p:cNvSpPr>
          <p:nvPr>
            <p:ph type="sldNum" sz="quarter" idx="11"/>
          </p:nvPr>
        </p:nvSpPr>
        <p:spPr/>
        <p:txBody>
          <a:bodyPr/>
          <a:lstStyle/>
          <a:p>
            <a:fld id="{A9D36E53-D99A-0F41-B3E8-EF235B9A2E23}" type="slidenum">
              <a:rPr lang="en-US" smtClean="0"/>
              <a:pPr/>
              <a:t>17</a:t>
            </a:fld>
            <a:endParaRPr lang="en-US" dirty="0"/>
          </a:p>
        </p:txBody>
      </p:sp>
      <p:pic>
        <p:nvPicPr>
          <p:cNvPr id="17" name="Picture Placeholder 16" descr="A car parked on a city street&#10;&#10;Description automatically generated">
            <a:extLst>
              <a:ext uri="{FF2B5EF4-FFF2-40B4-BE49-F238E27FC236}">
                <a16:creationId xmlns:a16="http://schemas.microsoft.com/office/drawing/2014/main" id="{01DC8546-4659-495F-9AF6-AB6C21BA3A15}"/>
              </a:ext>
            </a:extLst>
          </p:cNvPr>
          <p:cNvPicPr>
            <a:picLocks noGrp="1" noChangeAspect="1"/>
          </p:cNvPicPr>
          <p:nvPr>
            <p:ph type="pic" sz="quarter" idx="14"/>
          </p:nvPr>
        </p:nvPicPr>
        <p:blipFill rotWithShape="1">
          <a:blip r:embed="rId9" cstate="screen">
            <a:extLst>
              <a:ext uri="{28A0092B-C50C-407E-A947-70E740481C1C}">
                <a14:useLocalDpi xmlns:a14="http://schemas.microsoft.com/office/drawing/2010/main"/>
              </a:ext>
            </a:extLst>
          </a:blip>
          <a:srcRect b="-354"/>
          <a:stretch/>
        </p:blipFill>
        <p:spPr>
          <a:xfrm>
            <a:off x="5995350" y="2976128"/>
            <a:ext cx="2520000" cy="2935172"/>
          </a:xfrm>
        </p:spPr>
      </p:pic>
      <p:pic>
        <p:nvPicPr>
          <p:cNvPr id="13" name="Picture Placeholder 12" descr="A person riding a motorcycle down a street&#10;&#10;Description automatically generated">
            <a:extLst>
              <a:ext uri="{FF2B5EF4-FFF2-40B4-BE49-F238E27FC236}">
                <a16:creationId xmlns:a16="http://schemas.microsoft.com/office/drawing/2014/main" id="{A90983B0-B84F-485F-B5DB-73A4ED28BDFA}"/>
              </a:ext>
            </a:extLst>
          </p:cNvPr>
          <p:cNvPicPr>
            <a:picLocks noGrp="1" noChangeAspect="1"/>
          </p:cNvPicPr>
          <p:nvPr>
            <p:ph type="pic" sz="quarter" idx="12"/>
          </p:nvPr>
        </p:nvPicPr>
        <p:blipFill>
          <a:blip r:embed="rId10" cstate="screen">
            <a:extLst>
              <a:ext uri="{28A0092B-C50C-407E-A947-70E740481C1C}">
                <a14:useLocalDpi xmlns:a14="http://schemas.microsoft.com/office/drawing/2010/main"/>
              </a:ext>
            </a:extLst>
          </a:blip>
          <a:srcRect/>
          <a:stretch>
            <a:fillRect/>
          </a:stretch>
        </p:blipFill>
        <p:spPr/>
      </p:pic>
      <p:pic>
        <p:nvPicPr>
          <p:cNvPr id="15" name="Picture Placeholder 14">
            <a:extLst>
              <a:ext uri="{FF2B5EF4-FFF2-40B4-BE49-F238E27FC236}">
                <a16:creationId xmlns:a16="http://schemas.microsoft.com/office/drawing/2014/main" id="{5DE8250B-D0F7-4036-82EB-5CCAF8321929}"/>
              </a:ext>
            </a:extLst>
          </p:cNvPr>
          <p:cNvPicPr>
            <a:picLocks noGrp="1"/>
          </p:cNvPicPr>
          <p:nvPr>
            <p:ph type="pic" sz="quarter" idx="13"/>
          </p:nvPr>
        </p:nvPicPr>
        <p:blipFill rotWithShape="1">
          <a:blip r:embed="rId11" cstate="screen">
            <a:extLst>
              <a:ext uri="{28A0092B-C50C-407E-A947-70E740481C1C}">
                <a14:useLocalDpi xmlns:a14="http://schemas.microsoft.com/office/drawing/2010/main"/>
              </a:ext>
            </a:extLst>
          </a:blip>
          <a:srcRect/>
          <a:stretch/>
        </p:blipFill>
        <p:spPr bwMode="auto">
          <a:prstGeom prst="rect">
            <a:avLst/>
          </a:prstGeom>
          <a:ln w="9525" cap="flat" cmpd="sng" algn="ctr">
            <a:solidFill>
              <a:sysClr val="windowText" lastClr="000000"/>
            </a:solidFill>
            <a:prstDash val="solid"/>
            <a:round/>
            <a:headEnd type="none" w="med" len="med"/>
            <a:tailEnd type="none" w="med" len="med"/>
            <a:extLst>
              <a:ext uri="{C807C97D-BFC1-408E-A445-0C87EB9F89A2}">
                <ask:lineSketchStyleProps xmlns:ask="http://schemas.microsoft.com/office/drawing/2018/sketchyshapes" xmlns="" sd="0">
                  <a:custGeom>
                    <a:avLst/>
                    <a:gdLst/>
                    <a:ahLst/>
                    <a:cxnLst/>
                    <a:rect l="0" t="0" r="0" b="0"/>
                    <a:pathLst/>
                  </a:custGeom>
                  <ask:type/>
                </ask:lineSketchStyleProps>
              </a:ext>
            </a:extLst>
          </a:ln>
          <a:extLst>
            <a:ext uri="{53640926-AAD7-44D8-BBD7-CCE9431645EC}">
              <a14:shadowObscured xmlns:a14="http://schemas.microsoft.com/office/drawing/2010/main"/>
            </a:ext>
          </a:extLst>
        </p:spPr>
      </p:pic>
      <p:sp>
        <p:nvSpPr>
          <p:cNvPr id="12" name="Arrow: Chevron 11">
            <a:extLst>
              <a:ext uri="{FF2B5EF4-FFF2-40B4-BE49-F238E27FC236}">
                <a16:creationId xmlns:a16="http://schemas.microsoft.com/office/drawing/2014/main" id="{02B1752F-61E3-49BF-AFC8-5898FCAC2DBA}"/>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5" name="TAC_MOD3_SNIP4_SLIDE_17_PARA_A">
            <a:hlinkClick r:id="" action="ppaction://media"/>
            <a:extLst>
              <a:ext uri="{FF2B5EF4-FFF2-40B4-BE49-F238E27FC236}">
                <a16:creationId xmlns:a16="http://schemas.microsoft.com/office/drawing/2014/main" id="{726C5D7D-8556-43A0-BE36-26E0B6F5060F}"/>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9371302" y="0"/>
            <a:ext cx="609600" cy="609600"/>
          </a:xfrm>
          <a:prstGeom prst="rect">
            <a:avLst/>
          </a:prstGeom>
        </p:spPr>
      </p:pic>
      <p:pic>
        <p:nvPicPr>
          <p:cNvPr id="6" name="TAC_MOD3_SNIP4_SLIDE_17_PARA_B">
            <a:hlinkClick r:id="" action="ppaction://media"/>
            <a:extLst>
              <a:ext uri="{FF2B5EF4-FFF2-40B4-BE49-F238E27FC236}">
                <a16:creationId xmlns:a16="http://schemas.microsoft.com/office/drawing/2014/main" id="{E7489977-2E0E-49A4-A65D-E0EFBE793D9D}"/>
              </a:ext>
            </a:extLst>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9367838" y="773472"/>
            <a:ext cx="609600" cy="609600"/>
          </a:xfrm>
          <a:prstGeom prst="rect">
            <a:avLst/>
          </a:prstGeom>
        </p:spPr>
      </p:pic>
      <p:pic>
        <p:nvPicPr>
          <p:cNvPr id="7" name="TAC_MOD3_SNIP4_SLIDE_17_PARA_C">
            <a:hlinkClick r:id="" action="ppaction://media"/>
            <a:extLst>
              <a:ext uri="{FF2B5EF4-FFF2-40B4-BE49-F238E27FC236}">
                <a16:creationId xmlns:a16="http://schemas.microsoft.com/office/drawing/2014/main" id="{C0244E79-7144-4D74-8006-801C11C30694}"/>
              </a:ext>
            </a:extLst>
          </p:cNvPr>
          <p:cNvPicPr>
            <a:picLocks noChangeAspect="1"/>
          </p:cNvPicPr>
          <p:nvPr>
            <a:audioFile r:link="rId6"/>
            <p:extLst>
              <p:ext uri="{DAA4B4D4-6D71-4841-9C94-3DE7FCFB9230}">
                <p14:media xmlns:p14="http://schemas.microsoft.com/office/powerpoint/2010/main" r:embed="rId5"/>
              </p:ext>
            </p:extLst>
          </p:nvPr>
        </p:nvPicPr>
        <p:blipFill>
          <a:blip r:embed="rId12"/>
          <a:stretch>
            <a:fillRect/>
          </a:stretch>
        </p:blipFill>
        <p:spPr>
          <a:xfrm>
            <a:off x="9371302" y="1546944"/>
            <a:ext cx="609600" cy="609600"/>
          </a:xfrm>
          <a:prstGeom prst="rect">
            <a:avLst/>
          </a:prstGeom>
        </p:spPr>
      </p:pic>
    </p:spTree>
    <p:extLst>
      <p:ext uri="{BB962C8B-B14F-4D97-AF65-F5344CB8AC3E}">
        <p14:creationId xmlns:p14="http://schemas.microsoft.com/office/powerpoint/2010/main" val="2840797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10">
                                            <p:txEl>
                                              <p:pRg st="0" end="0"/>
                                            </p:txEl>
                                          </p:spTgt>
                                        </p:tgtEl>
                                        <p:attrNameLst>
                                          <p:attrName>style.visibility</p:attrName>
                                        </p:attrNameLst>
                                      </p:cBhvr>
                                      <p:to>
                                        <p:strVal val="visible"/>
                                      </p:to>
                                    </p:set>
                                    <p:animEffect transition="in" filter="fade">
                                      <p:cBhvr>
                                        <p:cTn id="10" dur="500"/>
                                        <p:tgtEl>
                                          <p:spTgt spid="10">
                                            <p:txEl>
                                              <p:pRg st="0" end="0"/>
                                            </p:txEl>
                                          </p:spTgt>
                                        </p:tgtEl>
                                      </p:cBhvr>
                                    </p:animEffect>
                                  </p:childTnLst>
                                </p:cTn>
                              </p:par>
                              <p:par>
                                <p:cTn id="11" presetID="10" presetClass="entr" presetSubtype="0" fill="hold" nodeType="withEffect">
                                  <p:stCondLst>
                                    <p:cond delay="50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par>
                                <p:cTn id="14" presetID="1" presetClass="mediacall" presetSubtype="0" fill="hold" nodeType="withEffect">
                                  <p:stCondLst>
                                    <p:cond delay="1000"/>
                                  </p:stCondLst>
                                  <p:childTnLst>
                                    <p:cmd type="call" cmd="playFrom(0.0)">
                                      <p:cBhvr>
                                        <p:cTn id="15" dur="23735" fill="hold"/>
                                        <p:tgtEl>
                                          <p:spTgt spid="5"/>
                                        </p:tgtEl>
                                      </p:cBhvr>
                                    </p:cmd>
                                  </p:childTnLst>
                                </p:cTn>
                              </p:par>
                            </p:childTnLst>
                          </p:cTn>
                        </p:par>
                        <p:par>
                          <p:cTn id="16" fill="hold">
                            <p:stCondLst>
                              <p:cond delay="24735"/>
                            </p:stCondLst>
                            <p:childTnLst>
                              <p:par>
                                <p:cTn id="17" presetID="3" presetClass="mediacall" presetSubtype="0" fill="hold" nodeType="afterEffect">
                                  <p:stCondLst>
                                    <p:cond delay="500"/>
                                  </p:stCondLst>
                                  <p:childTnLst>
                                    <p:cmd type="call" cmd="stop">
                                      <p:cBhvr>
                                        <p:cTn id="18" dur="1" fill="hold"/>
                                        <p:tgtEl>
                                          <p:spTgt spid="5"/>
                                        </p:tgtEl>
                                      </p:cBhvr>
                                    </p:cmd>
                                  </p:childTnLst>
                                </p:cTn>
                              </p:par>
                              <p:par>
                                <p:cTn id="19" presetID="10" presetClass="entr" presetSubtype="0" fill="hold" grpId="0" nodeType="withEffect">
                                  <p:stCondLst>
                                    <p:cond delay="50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2">
                                            <p:txEl>
                                              <p:pRg st="1" end="1"/>
                                            </p:txEl>
                                          </p:spTgt>
                                        </p:tgtEl>
                                        <p:attrNameLst>
                                          <p:attrName>style.visibility</p:attrName>
                                        </p:attrNameLst>
                                      </p:cBhvr>
                                      <p:to>
                                        <p:strVal val="visible"/>
                                      </p:to>
                                    </p:set>
                                    <p:animEffect transition="in" filter="fade">
                                      <p:cBhvr>
                                        <p:cTn id="26" dur="500"/>
                                        <p:tgtEl>
                                          <p:spTgt spid="2">
                                            <p:txEl>
                                              <p:pRg st="1" end="1"/>
                                            </p:txEl>
                                          </p:spTgt>
                                        </p:tgtEl>
                                      </p:cBhvr>
                                    </p:animEffect>
                                  </p:childTnLst>
                                </p:cTn>
                              </p:par>
                              <p:par>
                                <p:cTn id="27" presetID="10" presetClass="exit" presetSubtype="0" fill="hold" grpId="1" nodeType="withEffect">
                                  <p:stCondLst>
                                    <p:cond delay="0"/>
                                  </p:stCondLst>
                                  <p:childTnLst>
                                    <p:animEffect transition="out" filter="fade">
                                      <p:cBhvr>
                                        <p:cTn id="28" dur="500"/>
                                        <p:tgtEl>
                                          <p:spTgt spid="12"/>
                                        </p:tgtEl>
                                      </p:cBhvr>
                                    </p:animEffect>
                                    <p:set>
                                      <p:cBhvr>
                                        <p:cTn id="29" dur="1" fill="hold">
                                          <p:stCondLst>
                                            <p:cond delay="499"/>
                                          </p:stCondLst>
                                        </p:cTn>
                                        <p:tgtEl>
                                          <p:spTgt spid="12"/>
                                        </p:tgtEl>
                                        <p:attrNameLst>
                                          <p:attrName>style.visibility</p:attrName>
                                        </p:attrNameLst>
                                      </p:cBhvr>
                                      <p:to>
                                        <p:strVal val="hidden"/>
                                      </p:to>
                                    </p:set>
                                  </p:childTnLst>
                                </p:cTn>
                              </p:par>
                              <p:par>
                                <p:cTn id="30" presetID="10" presetClass="entr" presetSubtype="0" fill="hold" grpId="0" nodeType="withEffect">
                                  <p:stCondLst>
                                    <p:cond delay="500"/>
                                  </p:stCondLst>
                                  <p:childTnLst>
                                    <p:set>
                                      <p:cBhvr>
                                        <p:cTn id="31" dur="1" fill="hold">
                                          <p:stCondLst>
                                            <p:cond delay="0"/>
                                          </p:stCondLst>
                                        </p:cTn>
                                        <p:tgtEl>
                                          <p:spTgt spid="9">
                                            <p:txEl>
                                              <p:pRg st="0" end="0"/>
                                            </p:txEl>
                                          </p:spTgt>
                                        </p:tgtEl>
                                        <p:attrNameLst>
                                          <p:attrName>style.visibility</p:attrName>
                                        </p:attrNameLst>
                                      </p:cBhvr>
                                      <p:to>
                                        <p:strVal val="visible"/>
                                      </p:to>
                                    </p:set>
                                    <p:animEffect transition="in" filter="fade">
                                      <p:cBhvr>
                                        <p:cTn id="32" dur="500"/>
                                        <p:tgtEl>
                                          <p:spTgt spid="9">
                                            <p:txEl>
                                              <p:pRg st="0" end="0"/>
                                            </p:txEl>
                                          </p:spTgt>
                                        </p:tgtEl>
                                      </p:cBhvr>
                                    </p:animEffect>
                                  </p:childTnLst>
                                </p:cTn>
                              </p:par>
                              <p:par>
                                <p:cTn id="33" presetID="10" presetClass="entr" presetSubtype="0" fill="hold" nodeType="withEffect">
                                  <p:stCondLst>
                                    <p:cond delay="50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500"/>
                                        <p:tgtEl>
                                          <p:spTgt spid="15"/>
                                        </p:tgtEl>
                                      </p:cBhvr>
                                    </p:animEffect>
                                  </p:childTnLst>
                                </p:cTn>
                              </p:par>
                              <p:par>
                                <p:cTn id="36" presetID="1" presetClass="mediacall" presetSubtype="0" fill="hold" nodeType="withEffect">
                                  <p:stCondLst>
                                    <p:cond delay="1000"/>
                                  </p:stCondLst>
                                  <p:childTnLst>
                                    <p:cmd type="call" cmd="playFrom(0.0)">
                                      <p:cBhvr>
                                        <p:cTn id="37" dur="22536" fill="hold"/>
                                        <p:tgtEl>
                                          <p:spTgt spid="6"/>
                                        </p:tgtEl>
                                      </p:cBhvr>
                                    </p:cmd>
                                  </p:childTnLst>
                                </p:cTn>
                              </p:par>
                            </p:childTnLst>
                          </p:cTn>
                        </p:par>
                        <p:par>
                          <p:cTn id="38" fill="hold">
                            <p:stCondLst>
                              <p:cond delay="23536"/>
                            </p:stCondLst>
                            <p:childTnLst>
                              <p:par>
                                <p:cTn id="39" presetID="3" presetClass="mediacall" presetSubtype="0" fill="hold" nodeType="afterEffect">
                                  <p:stCondLst>
                                    <p:cond delay="500"/>
                                  </p:stCondLst>
                                  <p:childTnLst>
                                    <p:cmd type="call" cmd="stop">
                                      <p:cBhvr>
                                        <p:cTn id="40" dur="1" fill="hold"/>
                                        <p:tgtEl>
                                          <p:spTgt spid="6"/>
                                        </p:tgtEl>
                                      </p:cBhvr>
                                    </p:cmd>
                                  </p:childTnLst>
                                </p:cTn>
                              </p:par>
                              <p:par>
                                <p:cTn id="41" presetID="10" presetClass="entr" presetSubtype="0" fill="hold" grpId="2" nodeType="withEffect">
                                  <p:stCondLst>
                                    <p:cond delay="500"/>
                                  </p:stCondLst>
                                  <p:childTnLst>
                                    <p:set>
                                      <p:cBhvr>
                                        <p:cTn id="42" dur="1" fill="hold">
                                          <p:stCondLst>
                                            <p:cond delay="0"/>
                                          </p:stCondLst>
                                        </p:cTn>
                                        <p:tgtEl>
                                          <p:spTgt spid="12"/>
                                        </p:tgtEl>
                                        <p:attrNameLst>
                                          <p:attrName>style.visibility</p:attrName>
                                        </p:attrNameLst>
                                      </p:cBhvr>
                                      <p:to>
                                        <p:strVal val="visible"/>
                                      </p:to>
                                    </p:set>
                                    <p:animEffect transition="in" filter="fade">
                                      <p:cBhvr>
                                        <p:cTn id="43" dur="500"/>
                                        <p:tgtEl>
                                          <p:spTgt spid="12"/>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2">
                                            <p:txEl>
                                              <p:pRg st="2" end="2"/>
                                            </p:txEl>
                                          </p:spTgt>
                                        </p:tgtEl>
                                        <p:attrNameLst>
                                          <p:attrName>style.visibility</p:attrName>
                                        </p:attrNameLst>
                                      </p:cBhvr>
                                      <p:to>
                                        <p:strVal val="visible"/>
                                      </p:to>
                                    </p:set>
                                    <p:animEffect transition="in" filter="fade">
                                      <p:cBhvr>
                                        <p:cTn id="48" dur="500"/>
                                        <p:tgtEl>
                                          <p:spTgt spid="2">
                                            <p:txEl>
                                              <p:pRg st="2" end="2"/>
                                            </p:txEl>
                                          </p:spTgt>
                                        </p:tgtEl>
                                      </p:cBhvr>
                                    </p:animEffect>
                                  </p:childTnLst>
                                </p:cTn>
                              </p:par>
                              <p:par>
                                <p:cTn id="49" presetID="10" presetClass="exit" presetSubtype="0" fill="hold" grpId="3" nodeType="withEffect">
                                  <p:stCondLst>
                                    <p:cond delay="0"/>
                                  </p:stCondLst>
                                  <p:childTnLst>
                                    <p:animEffect transition="out" filter="fade">
                                      <p:cBhvr>
                                        <p:cTn id="50" dur="500"/>
                                        <p:tgtEl>
                                          <p:spTgt spid="12"/>
                                        </p:tgtEl>
                                      </p:cBhvr>
                                    </p:animEffect>
                                    <p:set>
                                      <p:cBhvr>
                                        <p:cTn id="51" dur="1" fill="hold">
                                          <p:stCondLst>
                                            <p:cond delay="499"/>
                                          </p:stCondLst>
                                        </p:cTn>
                                        <p:tgtEl>
                                          <p:spTgt spid="12"/>
                                        </p:tgtEl>
                                        <p:attrNameLst>
                                          <p:attrName>style.visibility</p:attrName>
                                        </p:attrNameLst>
                                      </p:cBhvr>
                                      <p:to>
                                        <p:strVal val="hidden"/>
                                      </p:to>
                                    </p:set>
                                  </p:childTnLst>
                                </p:cTn>
                              </p:par>
                            </p:childTnLst>
                          </p:cTn>
                        </p:par>
                        <p:par>
                          <p:cTn id="52" fill="hold">
                            <p:stCondLst>
                              <p:cond delay="500"/>
                            </p:stCondLst>
                            <p:childTnLst>
                              <p:par>
                                <p:cTn id="53" presetID="10" presetClass="entr" presetSubtype="0" fill="hold" nodeType="afterEffect">
                                  <p:stCondLst>
                                    <p:cond delay="500"/>
                                  </p:stCondLst>
                                  <p:childTnLst>
                                    <p:set>
                                      <p:cBhvr>
                                        <p:cTn id="54" dur="1" fill="hold">
                                          <p:stCondLst>
                                            <p:cond delay="0"/>
                                          </p:stCondLst>
                                        </p:cTn>
                                        <p:tgtEl>
                                          <p:spTgt spid="17"/>
                                        </p:tgtEl>
                                        <p:attrNameLst>
                                          <p:attrName>style.visibility</p:attrName>
                                        </p:attrNameLst>
                                      </p:cBhvr>
                                      <p:to>
                                        <p:strVal val="visible"/>
                                      </p:to>
                                    </p:set>
                                    <p:animEffect transition="in" filter="fade">
                                      <p:cBhvr>
                                        <p:cTn id="55" dur="500"/>
                                        <p:tgtEl>
                                          <p:spTgt spid="17"/>
                                        </p:tgtEl>
                                      </p:cBhvr>
                                    </p:animEffect>
                                  </p:childTnLst>
                                </p:cTn>
                              </p:par>
                              <p:par>
                                <p:cTn id="56" presetID="10" presetClass="entr" presetSubtype="0" fill="hold" grpId="0" nodeType="withEffect">
                                  <p:stCondLst>
                                    <p:cond delay="500"/>
                                  </p:stCondLst>
                                  <p:childTnLst>
                                    <p:set>
                                      <p:cBhvr>
                                        <p:cTn id="57" dur="1" fill="hold">
                                          <p:stCondLst>
                                            <p:cond delay="0"/>
                                          </p:stCondLst>
                                        </p:cTn>
                                        <p:tgtEl>
                                          <p:spTgt spid="8">
                                            <p:txEl>
                                              <p:pRg st="0" end="0"/>
                                            </p:txEl>
                                          </p:spTgt>
                                        </p:tgtEl>
                                        <p:attrNameLst>
                                          <p:attrName>style.visibility</p:attrName>
                                        </p:attrNameLst>
                                      </p:cBhvr>
                                      <p:to>
                                        <p:strVal val="visible"/>
                                      </p:to>
                                    </p:set>
                                    <p:animEffect transition="in" filter="fade">
                                      <p:cBhvr>
                                        <p:cTn id="58" dur="500"/>
                                        <p:tgtEl>
                                          <p:spTgt spid="8">
                                            <p:txEl>
                                              <p:pRg st="0" end="0"/>
                                            </p:txEl>
                                          </p:spTgt>
                                        </p:tgtEl>
                                      </p:cBhvr>
                                    </p:animEffect>
                                  </p:childTnLst>
                                </p:cTn>
                              </p:par>
                              <p:par>
                                <p:cTn id="59" presetID="1" presetClass="mediacall" presetSubtype="0" fill="hold" nodeType="withEffect">
                                  <p:stCondLst>
                                    <p:cond delay="1000"/>
                                  </p:stCondLst>
                                  <p:childTnLst>
                                    <p:cmd type="call" cmd="playFrom(0.0)">
                                      <p:cBhvr>
                                        <p:cTn id="60" dur="24127" fill="hold"/>
                                        <p:tgtEl>
                                          <p:spTgt spid="7"/>
                                        </p:tgtEl>
                                      </p:cBhvr>
                                    </p:cmd>
                                  </p:childTnLst>
                                </p:cTn>
                              </p:par>
                            </p:childTnLst>
                          </p:cTn>
                        </p:par>
                        <p:par>
                          <p:cTn id="61" fill="hold">
                            <p:stCondLst>
                              <p:cond delay="25627"/>
                            </p:stCondLst>
                            <p:childTnLst>
                              <p:par>
                                <p:cTn id="62" presetID="3" presetClass="mediacall" presetSubtype="0" fill="hold" nodeType="afterEffect">
                                  <p:stCondLst>
                                    <p:cond delay="500"/>
                                  </p:stCondLst>
                                  <p:childTnLst>
                                    <p:cmd type="call" cmd="stop">
                                      <p:cBhvr>
                                        <p:cTn id="63" dur="1" fill="hold"/>
                                        <p:tgtEl>
                                          <p:spTgt spid="7"/>
                                        </p:tgtEl>
                                      </p:cBhvr>
                                    </p:cmd>
                                  </p:childTnLst>
                                </p:cTn>
                              </p:par>
                              <p:par>
                                <p:cTn id="64" presetID="10" presetClass="entr" presetSubtype="0" fill="hold" grpId="4" nodeType="withEffect">
                                  <p:stCondLst>
                                    <p:cond delay="500"/>
                                  </p:stCondLst>
                                  <p:childTnLst>
                                    <p:set>
                                      <p:cBhvr>
                                        <p:cTn id="65" dur="1" fill="hold">
                                          <p:stCondLst>
                                            <p:cond delay="0"/>
                                          </p:stCondLst>
                                        </p:cTn>
                                        <p:tgtEl>
                                          <p:spTgt spid="12"/>
                                        </p:tgtEl>
                                        <p:attrNameLst>
                                          <p:attrName>style.visibility</p:attrName>
                                        </p:attrNameLst>
                                      </p:cBhvr>
                                      <p:to>
                                        <p:strVal val="visible"/>
                                      </p:to>
                                    </p:set>
                                    <p:animEffect transition="in" filter="fade">
                                      <p:cBhvr>
                                        <p:cTn id="6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67" fill="hold" display="0">
                  <p:stCondLst>
                    <p:cond delay="indefinite"/>
                  </p:stCondLst>
                  <p:endCondLst>
                    <p:cond evt="onStopAudio" delay="0">
                      <p:tgtEl>
                        <p:sldTgt/>
                      </p:tgtEl>
                    </p:cond>
                  </p:endCondLst>
                </p:cTn>
                <p:tgtEl>
                  <p:spTgt spid="5"/>
                </p:tgtEl>
              </p:cMediaNode>
            </p:audio>
            <p:audio>
              <p:cMediaNode vol="80000">
                <p:cTn id="68" fill="hold" display="0">
                  <p:stCondLst>
                    <p:cond delay="indefinite"/>
                  </p:stCondLst>
                  <p:endCondLst>
                    <p:cond evt="onStopAudio" delay="0">
                      <p:tgtEl>
                        <p:sldTgt/>
                      </p:tgtEl>
                    </p:cond>
                  </p:endCondLst>
                </p:cTn>
                <p:tgtEl>
                  <p:spTgt spid="6"/>
                </p:tgtEl>
              </p:cMediaNode>
            </p:audio>
            <p:audio>
              <p:cMediaNode vol="80000">
                <p:cTn id="69" fill="hold" display="0">
                  <p:stCondLst>
                    <p:cond delay="indefinite"/>
                  </p:stCondLst>
                  <p:endCondLst>
                    <p:cond evt="onStopAudio" delay="0">
                      <p:tgtEl>
                        <p:sldTgt/>
                      </p:tgtEl>
                    </p:cond>
                  </p:endCondLst>
                </p:cTn>
                <p:tgtEl>
                  <p:spTgt spid="7"/>
                </p:tgtEl>
              </p:cMediaNode>
            </p:audio>
          </p:childTnLst>
        </p:cTn>
      </p:par>
    </p:tnLst>
    <p:bldLst>
      <p:bldP spid="2" grpId="0" uiExpand="1" build="p"/>
      <p:bldP spid="8" grpId="0" build="p"/>
      <p:bldP spid="9" grpId="0" build="p"/>
      <p:bldP spid="10" grpId="0" build="p"/>
      <p:bldP spid="12" grpId="0" animBg="1"/>
      <p:bldP spid="12" grpId="1" animBg="1"/>
      <p:bldP spid="12" grpId="2" animBg="1"/>
      <p:bldP spid="12" grpId="3" animBg="1"/>
      <p:bldP spid="12" grpId="4"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608D8AA-1898-4AD9-BF0A-5CA69C08A33B}"/>
              </a:ext>
            </a:extLst>
          </p:cNvPr>
          <p:cNvSpPr>
            <a:spLocks noGrp="1"/>
          </p:cNvSpPr>
          <p:nvPr>
            <p:ph idx="1"/>
          </p:nvPr>
        </p:nvSpPr>
        <p:spPr/>
        <p:txBody>
          <a:bodyPr/>
          <a:lstStyle/>
          <a:p>
            <a:pPr marL="285750" indent="-285750">
              <a:buFont typeface="Arial" panose="020B0604020202020204" pitchFamily="34" charset="0"/>
              <a:buChar char="•"/>
            </a:pPr>
            <a:r>
              <a:rPr lang="en-AU" dirty="0"/>
              <a:t>Historically using arterial roads</a:t>
            </a:r>
          </a:p>
          <a:p>
            <a:pPr marL="285750" indent="-285750">
              <a:buFont typeface="Arial" panose="020B0604020202020204" pitchFamily="34" charset="0"/>
              <a:buChar char="•"/>
            </a:pPr>
            <a:r>
              <a:rPr lang="en-AU" dirty="0"/>
              <a:t>Recent movement to using non-arterial roads</a:t>
            </a:r>
          </a:p>
          <a:p>
            <a:pPr marL="285750" indent="-285750">
              <a:buFont typeface="Arial" panose="020B0604020202020204" pitchFamily="34" charset="0"/>
              <a:buChar char="•"/>
            </a:pPr>
            <a:r>
              <a:rPr lang="en-AU" dirty="0"/>
              <a:t>Prioritising cycling movements away from motorised vehicle-critical roads</a:t>
            </a:r>
          </a:p>
        </p:txBody>
      </p:sp>
      <p:sp>
        <p:nvSpPr>
          <p:cNvPr id="3" name="Title 2">
            <a:extLst>
              <a:ext uri="{FF2B5EF4-FFF2-40B4-BE49-F238E27FC236}">
                <a16:creationId xmlns:a16="http://schemas.microsoft.com/office/drawing/2014/main" id="{4958D1BA-163E-43FA-9D64-57CE3750E014}"/>
              </a:ext>
            </a:extLst>
          </p:cNvPr>
          <p:cNvSpPr>
            <a:spLocks noGrp="1"/>
          </p:cNvSpPr>
          <p:nvPr>
            <p:ph type="title"/>
          </p:nvPr>
        </p:nvSpPr>
        <p:spPr/>
        <p:txBody>
          <a:bodyPr/>
          <a:lstStyle/>
          <a:p>
            <a:r>
              <a:rPr lang="en-AU" dirty="0"/>
              <a:t>Bicycle route planning</a:t>
            </a:r>
          </a:p>
        </p:txBody>
      </p:sp>
      <p:sp>
        <p:nvSpPr>
          <p:cNvPr id="4" name="Footer Placeholder 3">
            <a:extLst>
              <a:ext uri="{FF2B5EF4-FFF2-40B4-BE49-F238E27FC236}">
                <a16:creationId xmlns:a16="http://schemas.microsoft.com/office/drawing/2014/main" id="{C0F1E3E0-40CE-49EA-A216-0190E5CBABA8}"/>
              </a:ext>
            </a:extLst>
          </p:cNvPr>
          <p:cNvSpPr>
            <a:spLocks noGrp="1"/>
          </p:cNvSpPr>
          <p:nvPr>
            <p:ph type="ftr" sz="quarter" idx="10"/>
          </p:nvPr>
        </p:nvSpPr>
        <p:spPr/>
        <p:txBody>
          <a:bodyPr/>
          <a:lstStyle/>
          <a:p>
            <a:r>
              <a:rPr lang="en-US"/>
              <a:t>Module 3, Snippet 4</a:t>
            </a:r>
            <a:endParaRPr lang="en-US" dirty="0"/>
          </a:p>
        </p:txBody>
      </p:sp>
      <p:pic>
        <p:nvPicPr>
          <p:cNvPr id="13" name="Picture Placeholder 12" descr="A path with trees on the side of a road&#10;&#10;Description automatically generated">
            <a:extLst>
              <a:ext uri="{FF2B5EF4-FFF2-40B4-BE49-F238E27FC236}">
                <a16:creationId xmlns:a16="http://schemas.microsoft.com/office/drawing/2014/main" id="{C53A251E-ECFA-469A-8DBD-FDA3ACEBA895}"/>
              </a:ext>
            </a:extLst>
          </p:cNvPr>
          <p:cNvPicPr>
            <a:picLocks noGrp="1" noChangeAspect="1"/>
          </p:cNvPicPr>
          <p:nvPr>
            <p:ph type="pic" sz="quarter" idx="14"/>
          </p:nvPr>
        </p:nvPicPr>
        <p:blipFill>
          <a:blip r:embed="rId9" cstate="screen">
            <a:extLst>
              <a:ext uri="{28A0092B-C50C-407E-A947-70E740481C1C}">
                <a14:useLocalDpi xmlns:a14="http://schemas.microsoft.com/office/drawing/2010/main"/>
              </a:ext>
            </a:extLst>
          </a:blip>
          <a:srcRect/>
          <a:stretch>
            <a:fillRect/>
          </a:stretch>
        </p:blipFill>
        <p:spPr/>
      </p:pic>
      <p:sp>
        <p:nvSpPr>
          <p:cNvPr id="8" name="Text Placeholder 7">
            <a:extLst>
              <a:ext uri="{FF2B5EF4-FFF2-40B4-BE49-F238E27FC236}">
                <a16:creationId xmlns:a16="http://schemas.microsoft.com/office/drawing/2014/main" id="{39DA407F-9F20-4D73-9863-312C9EA66EA4}"/>
              </a:ext>
            </a:extLst>
          </p:cNvPr>
          <p:cNvSpPr>
            <a:spLocks noGrp="1"/>
          </p:cNvSpPr>
          <p:nvPr>
            <p:ph type="body" sz="quarter" idx="15"/>
          </p:nvPr>
        </p:nvSpPr>
        <p:spPr/>
        <p:txBody>
          <a:bodyPr/>
          <a:lstStyle/>
          <a:p>
            <a:r>
              <a:rPr lang="en-AU" dirty="0"/>
              <a:t>Source: Centre for Automotive Safety Research</a:t>
            </a:r>
          </a:p>
          <a:p>
            <a:endParaRPr lang="en-AU" dirty="0"/>
          </a:p>
        </p:txBody>
      </p:sp>
      <p:sp>
        <p:nvSpPr>
          <p:cNvPr id="9" name="Text Placeholder 8">
            <a:extLst>
              <a:ext uri="{FF2B5EF4-FFF2-40B4-BE49-F238E27FC236}">
                <a16:creationId xmlns:a16="http://schemas.microsoft.com/office/drawing/2014/main" id="{374A6BBC-23F9-4DF8-9A1F-BF458C8CC8E1}"/>
              </a:ext>
            </a:extLst>
          </p:cNvPr>
          <p:cNvSpPr>
            <a:spLocks noGrp="1"/>
          </p:cNvSpPr>
          <p:nvPr>
            <p:ph type="body" sz="quarter" idx="16"/>
          </p:nvPr>
        </p:nvSpPr>
        <p:spPr/>
        <p:txBody>
          <a:bodyPr/>
          <a:lstStyle/>
          <a:p>
            <a:r>
              <a:rPr lang="en-AU" dirty="0"/>
              <a:t>Source: Centre for Automotive Safety Research</a:t>
            </a:r>
          </a:p>
          <a:p>
            <a:endParaRPr lang="en-AU" dirty="0"/>
          </a:p>
        </p:txBody>
      </p:sp>
      <p:sp>
        <p:nvSpPr>
          <p:cNvPr id="10" name="Text Placeholder 9">
            <a:extLst>
              <a:ext uri="{FF2B5EF4-FFF2-40B4-BE49-F238E27FC236}">
                <a16:creationId xmlns:a16="http://schemas.microsoft.com/office/drawing/2014/main" id="{F72637D4-1768-470B-BED6-956EEC8D5DB3}"/>
              </a:ext>
            </a:extLst>
          </p:cNvPr>
          <p:cNvSpPr>
            <a:spLocks noGrp="1"/>
          </p:cNvSpPr>
          <p:nvPr>
            <p:ph type="body" sz="quarter" idx="17"/>
          </p:nvPr>
        </p:nvSpPr>
        <p:spPr/>
        <p:txBody>
          <a:bodyPr/>
          <a:lstStyle/>
          <a:p>
            <a:r>
              <a:rPr lang="en-AU" dirty="0"/>
              <a:t>Bicycles on arterial road</a:t>
            </a:r>
          </a:p>
        </p:txBody>
      </p:sp>
      <p:sp>
        <p:nvSpPr>
          <p:cNvPr id="11" name="Slide Number Placeholder 10">
            <a:extLst>
              <a:ext uri="{FF2B5EF4-FFF2-40B4-BE49-F238E27FC236}">
                <a16:creationId xmlns:a16="http://schemas.microsoft.com/office/drawing/2014/main" id="{D3BA254A-9922-44B4-B0AF-FB429F720533}"/>
              </a:ext>
            </a:extLst>
          </p:cNvPr>
          <p:cNvSpPr>
            <a:spLocks noGrp="1"/>
          </p:cNvSpPr>
          <p:nvPr>
            <p:ph type="sldNum" sz="quarter" idx="11"/>
          </p:nvPr>
        </p:nvSpPr>
        <p:spPr/>
        <p:txBody>
          <a:bodyPr/>
          <a:lstStyle/>
          <a:p>
            <a:fld id="{A9D36E53-D99A-0F41-B3E8-EF235B9A2E23}" type="slidenum">
              <a:rPr lang="en-US" smtClean="0"/>
              <a:pPr/>
              <a:t>18</a:t>
            </a:fld>
            <a:endParaRPr lang="en-US" dirty="0"/>
          </a:p>
        </p:txBody>
      </p:sp>
      <p:pic>
        <p:nvPicPr>
          <p:cNvPr id="31" name="Picture Placeholder 30" descr="A sign on the side of a road&#10;&#10;Description automatically generated">
            <a:extLst>
              <a:ext uri="{FF2B5EF4-FFF2-40B4-BE49-F238E27FC236}">
                <a16:creationId xmlns:a16="http://schemas.microsoft.com/office/drawing/2014/main" id="{32732E7E-B8AA-442E-B321-863536FA80B2}"/>
              </a:ext>
            </a:extLst>
          </p:cNvPr>
          <p:cNvPicPr>
            <a:picLocks noGrp="1" noChangeAspect="1"/>
          </p:cNvPicPr>
          <p:nvPr>
            <p:ph type="pic" sz="quarter" idx="13"/>
          </p:nvPr>
        </p:nvPicPr>
        <p:blipFill>
          <a:blip r:embed="rId10" cstate="screen">
            <a:extLst>
              <a:ext uri="{28A0092B-C50C-407E-A947-70E740481C1C}">
                <a14:useLocalDpi xmlns:a14="http://schemas.microsoft.com/office/drawing/2010/main"/>
              </a:ext>
            </a:extLst>
          </a:blip>
          <a:srcRect/>
          <a:stretch>
            <a:fillRect/>
          </a:stretch>
        </p:blipFill>
        <p:spPr>
          <a:xfrm>
            <a:off x="3311998" y="2976127"/>
            <a:ext cx="2520000" cy="2935173"/>
          </a:xfrm>
        </p:spPr>
      </p:pic>
      <p:sp>
        <p:nvSpPr>
          <p:cNvPr id="32" name="Rectangle 31">
            <a:extLst>
              <a:ext uri="{FF2B5EF4-FFF2-40B4-BE49-F238E27FC236}">
                <a16:creationId xmlns:a16="http://schemas.microsoft.com/office/drawing/2014/main" id="{9A6D4282-1DB7-4383-AEDC-F235CF4C05C8}"/>
              </a:ext>
            </a:extLst>
          </p:cNvPr>
          <p:cNvSpPr/>
          <p:nvPr/>
        </p:nvSpPr>
        <p:spPr>
          <a:xfrm>
            <a:off x="4257676" y="4241006"/>
            <a:ext cx="57600" cy="14400"/>
          </a:xfrm>
          <a:prstGeom prst="rect">
            <a:avLst/>
          </a:prstGeom>
          <a:solidFill>
            <a:srgbClr val="B1B9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8" name="Picture Placeholder 17" descr="A view of a city street&#10;&#10;Description automatically generated">
            <a:extLst>
              <a:ext uri="{FF2B5EF4-FFF2-40B4-BE49-F238E27FC236}">
                <a16:creationId xmlns:a16="http://schemas.microsoft.com/office/drawing/2014/main" id="{1A4F7062-80C5-4044-819C-44D60E5D92D0}"/>
              </a:ext>
            </a:extLst>
          </p:cNvPr>
          <p:cNvPicPr>
            <a:picLocks noGrp="1" noChangeAspect="1"/>
          </p:cNvPicPr>
          <p:nvPr>
            <p:ph type="pic" sz="quarter" idx="12"/>
          </p:nvPr>
        </p:nvPicPr>
        <p:blipFill>
          <a:blip r:embed="rId11" cstate="screen">
            <a:extLst>
              <a:ext uri="{28A0092B-C50C-407E-A947-70E740481C1C}">
                <a14:useLocalDpi xmlns:a14="http://schemas.microsoft.com/office/drawing/2010/main"/>
              </a:ext>
            </a:extLst>
          </a:blip>
          <a:srcRect/>
          <a:stretch>
            <a:fillRect/>
          </a:stretch>
        </p:blipFill>
        <p:spPr/>
      </p:pic>
      <p:sp>
        <p:nvSpPr>
          <p:cNvPr id="14" name="Arrow: Chevron 13">
            <a:extLst>
              <a:ext uri="{FF2B5EF4-FFF2-40B4-BE49-F238E27FC236}">
                <a16:creationId xmlns:a16="http://schemas.microsoft.com/office/drawing/2014/main" id="{865EE453-6FC3-4E70-A2AB-02CDAAAE8C6B}"/>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5" name="TAC_MOD3_SNIP4_SLIDE_18_PARA_A">
            <a:hlinkClick r:id="" action="ppaction://media"/>
            <a:extLst>
              <a:ext uri="{FF2B5EF4-FFF2-40B4-BE49-F238E27FC236}">
                <a16:creationId xmlns:a16="http://schemas.microsoft.com/office/drawing/2014/main" id="{3A3158AA-D249-4A33-B25D-77D20628DFE4}"/>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9340418" y="0"/>
            <a:ext cx="609600" cy="609600"/>
          </a:xfrm>
          <a:prstGeom prst="rect">
            <a:avLst/>
          </a:prstGeom>
        </p:spPr>
      </p:pic>
      <p:pic>
        <p:nvPicPr>
          <p:cNvPr id="6" name="TAC_MOD3_SNIP4_SLIDE_18_PARA_B">
            <a:hlinkClick r:id="" action="ppaction://media"/>
            <a:extLst>
              <a:ext uri="{FF2B5EF4-FFF2-40B4-BE49-F238E27FC236}">
                <a16:creationId xmlns:a16="http://schemas.microsoft.com/office/drawing/2014/main" id="{5FCF90CB-DCE7-45CD-B950-D52A1AD351C8}"/>
              </a:ext>
            </a:extLst>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9340418" y="773472"/>
            <a:ext cx="609600" cy="609600"/>
          </a:xfrm>
          <a:prstGeom prst="rect">
            <a:avLst/>
          </a:prstGeom>
        </p:spPr>
      </p:pic>
      <p:pic>
        <p:nvPicPr>
          <p:cNvPr id="7" name="TAC_MOD3_SNIP4_SLIDE_18_PARA_C">
            <a:hlinkClick r:id="" action="ppaction://media"/>
            <a:extLst>
              <a:ext uri="{FF2B5EF4-FFF2-40B4-BE49-F238E27FC236}">
                <a16:creationId xmlns:a16="http://schemas.microsoft.com/office/drawing/2014/main" id="{6B8974EE-92E8-4AAF-9F63-BE56E1996B92}"/>
              </a:ext>
            </a:extLst>
          </p:cNvPr>
          <p:cNvPicPr>
            <a:picLocks noChangeAspect="1"/>
          </p:cNvPicPr>
          <p:nvPr>
            <a:audioFile r:link="rId6"/>
            <p:extLst>
              <p:ext uri="{DAA4B4D4-6D71-4841-9C94-3DE7FCFB9230}">
                <p14:media xmlns:p14="http://schemas.microsoft.com/office/powerpoint/2010/main" r:embed="rId5"/>
              </p:ext>
            </p:extLst>
          </p:nvPr>
        </p:nvPicPr>
        <p:blipFill>
          <a:blip r:embed="rId12"/>
          <a:stretch>
            <a:fillRect/>
          </a:stretch>
        </p:blipFill>
        <p:spPr>
          <a:xfrm>
            <a:off x="9340418" y="1549593"/>
            <a:ext cx="609600" cy="609600"/>
          </a:xfrm>
          <a:prstGeom prst="rect">
            <a:avLst/>
          </a:prstGeom>
        </p:spPr>
      </p:pic>
    </p:spTree>
    <p:extLst>
      <p:ext uri="{BB962C8B-B14F-4D97-AF65-F5344CB8AC3E}">
        <p14:creationId xmlns:p14="http://schemas.microsoft.com/office/powerpoint/2010/main" val="24831087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10">
                                            <p:txEl>
                                              <p:pRg st="0" end="0"/>
                                            </p:txEl>
                                          </p:spTgt>
                                        </p:tgtEl>
                                        <p:attrNameLst>
                                          <p:attrName>style.visibility</p:attrName>
                                        </p:attrNameLst>
                                      </p:cBhvr>
                                      <p:to>
                                        <p:strVal val="visible"/>
                                      </p:to>
                                    </p:set>
                                    <p:animEffect transition="in" filter="fade">
                                      <p:cBhvr>
                                        <p:cTn id="10" dur="500"/>
                                        <p:tgtEl>
                                          <p:spTgt spid="10">
                                            <p:txEl>
                                              <p:pRg st="0" end="0"/>
                                            </p:txEl>
                                          </p:spTgt>
                                        </p:tgtEl>
                                      </p:cBhvr>
                                    </p:animEffect>
                                  </p:childTnLst>
                                </p:cTn>
                              </p:par>
                              <p:par>
                                <p:cTn id="11" presetID="10" presetClass="entr" presetSubtype="0" fill="hold" nodeType="withEffect">
                                  <p:stCondLst>
                                    <p:cond delay="50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500"/>
                                        <p:tgtEl>
                                          <p:spTgt spid="18"/>
                                        </p:tgtEl>
                                      </p:cBhvr>
                                    </p:animEffect>
                                  </p:childTnLst>
                                </p:cTn>
                              </p:par>
                              <p:par>
                                <p:cTn id="14" presetID="1" presetClass="mediacall" presetSubtype="0" fill="hold" nodeType="withEffect">
                                  <p:stCondLst>
                                    <p:cond delay="1000"/>
                                  </p:stCondLst>
                                  <p:childTnLst>
                                    <p:cmd type="call" cmd="playFrom(0.0)">
                                      <p:cBhvr>
                                        <p:cTn id="15" dur="29708" fill="hold"/>
                                        <p:tgtEl>
                                          <p:spTgt spid="5"/>
                                        </p:tgtEl>
                                      </p:cBhvr>
                                    </p:cmd>
                                  </p:childTnLst>
                                </p:cTn>
                              </p:par>
                            </p:childTnLst>
                          </p:cTn>
                        </p:par>
                        <p:par>
                          <p:cTn id="16" fill="hold">
                            <p:stCondLst>
                              <p:cond delay="30708"/>
                            </p:stCondLst>
                            <p:childTnLst>
                              <p:par>
                                <p:cTn id="17" presetID="3" presetClass="mediacall" presetSubtype="0" fill="hold" nodeType="afterEffect">
                                  <p:stCondLst>
                                    <p:cond delay="500"/>
                                  </p:stCondLst>
                                  <p:childTnLst>
                                    <p:cmd type="call" cmd="stop">
                                      <p:cBhvr>
                                        <p:cTn id="18" dur="1" fill="hold"/>
                                        <p:tgtEl>
                                          <p:spTgt spid="5"/>
                                        </p:tgtEl>
                                      </p:cBhvr>
                                    </p:cmd>
                                  </p:childTnLst>
                                </p:cTn>
                              </p:par>
                              <p:par>
                                <p:cTn id="19" presetID="10" presetClass="entr" presetSubtype="0" fill="hold" grpId="0" nodeType="withEffect">
                                  <p:stCondLst>
                                    <p:cond delay="50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500"/>
                                        <p:tgtEl>
                                          <p:spTgt spid="14"/>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
                                            <p:txEl>
                                              <p:pRg st="1" end="1"/>
                                            </p:txEl>
                                          </p:spTgt>
                                        </p:tgtEl>
                                        <p:attrNameLst>
                                          <p:attrName>style.visibility</p:attrName>
                                        </p:attrNameLst>
                                      </p:cBhvr>
                                      <p:to>
                                        <p:strVal val="visible"/>
                                      </p:to>
                                    </p:set>
                                    <p:animEffect transition="in" filter="fade">
                                      <p:cBhvr>
                                        <p:cTn id="26" dur="500"/>
                                        <p:tgtEl>
                                          <p:spTgt spid="2">
                                            <p:txEl>
                                              <p:pRg st="1" end="1"/>
                                            </p:txEl>
                                          </p:spTgt>
                                        </p:tgtEl>
                                      </p:cBhvr>
                                    </p:animEffect>
                                  </p:childTnLst>
                                </p:cTn>
                              </p:par>
                              <p:par>
                                <p:cTn id="27" presetID="10" presetClass="exit" presetSubtype="0" fill="hold" grpId="1" nodeType="withEffect">
                                  <p:stCondLst>
                                    <p:cond delay="0"/>
                                  </p:stCondLst>
                                  <p:childTnLst>
                                    <p:animEffect transition="out" filter="fade">
                                      <p:cBhvr>
                                        <p:cTn id="28" dur="500"/>
                                        <p:tgtEl>
                                          <p:spTgt spid="14"/>
                                        </p:tgtEl>
                                      </p:cBhvr>
                                    </p:animEffect>
                                    <p:set>
                                      <p:cBhvr>
                                        <p:cTn id="29" dur="1" fill="hold">
                                          <p:stCondLst>
                                            <p:cond delay="499"/>
                                          </p:stCondLst>
                                        </p:cTn>
                                        <p:tgtEl>
                                          <p:spTgt spid="14"/>
                                        </p:tgtEl>
                                        <p:attrNameLst>
                                          <p:attrName>style.visibility</p:attrName>
                                        </p:attrNameLst>
                                      </p:cBhvr>
                                      <p:to>
                                        <p:strVal val="hidden"/>
                                      </p:to>
                                    </p:set>
                                  </p:childTnLst>
                                </p:cTn>
                              </p:par>
                              <p:par>
                                <p:cTn id="30" presetID="10" presetClass="entr" presetSubtype="0" fill="hold" grpId="0" nodeType="withEffect">
                                  <p:stCondLst>
                                    <p:cond delay="500"/>
                                  </p:stCondLst>
                                  <p:childTnLst>
                                    <p:set>
                                      <p:cBhvr>
                                        <p:cTn id="31" dur="1" fill="hold">
                                          <p:stCondLst>
                                            <p:cond delay="0"/>
                                          </p:stCondLst>
                                        </p:cTn>
                                        <p:tgtEl>
                                          <p:spTgt spid="9">
                                            <p:txEl>
                                              <p:pRg st="0" end="0"/>
                                            </p:txEl>
                                          </p:spTgt>
                                        </p:tgtEl>
                                        <p:attrNameLst>
                                          <p:attrName>style.visibility</p:attrName>
                                        </p:attrNameLst>
                                      </p:cBhvr>
                                      <p:to>
                                        <p:strVal val="visible"/>
                                      </p:to>
                                    </p:set>
                                    <p:animEffect transition="in" filter="fade">
                                      <p:cBhvr>
                                        <p:cTn id="32" dur="500"/>
                                        <p:tgtEl>
                                          <p:spTgt spid="9">
                                            <p:txEl>
                                              <p:pRg st="0" end="0"/>
                                            </p:txEl>
                                          </p:spTgt>
                                        </p:tgtEl>
                                      </p:cBhvr>
                                    </p:animEffect>
                                  </p:childTnLst>
                                </p:cTn>
                              </p:par>
                              <p:par>
                                <p:cTn id="33" presetID="10" presetClass="entr" presetSubtype="0" fill="hold" nodeType="withEffect">
                                  <p:stCondLst>
                                    <p:cond delay="500"/>
                                  </p:stCondLst>
                                  <p:childTnLst>
                                    <p:set>
                                      <p:cBhvr>
                                        <p:cTn id="34" dur="1" fill="hold">
                                          <p:stCondLst>
                                            <p:cond delay="0"/>
                                          </p:stCondLst>
                                        </p:cTn>
                                        <p:tgtEl>
                                          <p:spTgt spid="31"/>
                                        </p:tgtEl>
                                        <p:attrNameLst>
                                          <p:attrName>style.visibility</p:attrName>
                                        </p:attrNameLst>
                                      </p:cBhvr>
                                      <p:to>
                                        <p:strVal val="visible"/>
                                      </p:to>
                                    </p:set>
                                    <p:animEffect transition="in" filter="fade">
                                      <p:cBhvr>
                                        <p:cTn id="35" dur="500"/>
                                        <p:tgtEl>
                                          <p:spTgt spid="31"/>
                                        </p:tgtEl>
                                      </p:cBhvr>
                                    </p:animEffect>
                                  </p:childTnLst>
                                </p:cTn>
                              </p:par>
                              <p:par>
                                <p:cTn id="36" presetID="1" presetClass="mediacall" presetSubtype="0" fill="hold" nodeType="withEffect">
                                  <p:stCondLst>
                                    <p:cond delay="1000"/>
                                  </p:stCondLst>
                                  <p:childTnLst>
                                    <p:cmd type="call" cmd="playFrom(0.0)">
                                      <p:cBhvr>
                                        <p:cTn id="37" dur="22301" fill="hold"/>
                                        <p:tgtEl>
                                          <p:spTgt spid="6"/>
                                        </p:tgtEl>
                                      </p:cBhvr>
                                    </p:cmd>
                                  </p:childTnLst>
                                </p:cTn>
                              </p:par>
                            </p:childTnLst>
                          </p:cTn>
                        </p:par>
                        <p:par>
                          <p:cTn id="38" fill="hold">
                            <p:stCondLst>
                              <p:cond delay="23301"/>
                            </p:stCondLst>
                            <p:childTnLst>
                              <p:par>
                                <p:cTn id="39" presetID="3" presetClass="mediacall" presetSubtype="0" fill="hold" nodeType="afterEffect">
                                  <p:stCondLst>
                                    <p:cond delay="500"/>
                                  </p:stCondLst>
                                  <p:childTnLst>
                                    <p:cmd type="call" cmd="stop">
                                      <p:cBhvr>
                                        <p:cTn id="40" dur="1" fill="hold"/>
                                        <p:tgtEl>
                                          <p:spTgt spid="6"/>
                                        </p:tgtEl>
                                      </p:cBhvr>
                                    </p:cmd>
                                  </p:childTnLst>
                                </p:cTn>
                              </p:par>
                              <p:par>
                                <p:cTn id="41" presetID="10" presetClass="entr" presetSubtype="0" fill="hold" grpId="2" nodeType="withEffect">
                                  <p:stCondLst>
                                    <p:cond delay="500"/>
                                  </p:stCondLst>
                                  <p:childTnLst>
                                    <p:set>
                                      <p:cBhvr>
                                        <p:cTn id="42" dur="1" fill="hold">
                                          <p:stCondLst>
                                            <p:cond delay="0"/>
                                          </p:stCondLst>
                                        </p:cTn>
                                        <p:tgtEl>
                                          <p:spTgt spid="14"/>
                                        </p:tgtEl>
                                        <p:attrNameLst>
                                          <p:attrName>style.visibility</p:attrName>
                                        </p:attrNameLst>
                                      </p:cBhvr>
                                      <p:to>
                                        <p:strVal val="visible"/>
                                      </p:to>
                                    </p:set>
                                    <p:animEffect transition="in" filter="fade">
                                      <p:cBhvr>
                                        <p:cTn id="43" dur="500"/>
                                        <p:tgtEl>
                                          <p:spTgt spid="14"/>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2">
                                            <p:txEl>
                                              <p:pRg st="2" end="2"/>
                                            </p:txEl>
                                          </p:spTgt>
                                        </p:tgtEl>
                                        <p:attrNameLst>
                                          <p:attrName>style.visibility</p:attrName>
                                        </p:attrNameLst>
                                      </p:cBhvr>
                                      <p:to>
                                        <p:strVal val="visible"/>
                                      </p:to>
                                    </p:set>
                                    <p:animEffect transition="in" filter="fade">
                                      <p:cBhvr>
                                        <p:cTn id="48" dur="500"/>
                                        <p:tgtEl>
                                          <p:spTgt spid="2">
                                            <p:txEl>
                                              <p:pRg st="2" end="2"/>
                                            </p:txEl>
                                          </p:spTgt>
                                        </p:tgtEl>
                                      </p:cBhvr>
                                    </p:animEffect>
                                  </p:childTnLst>
                                </p:cTn>
                              </p:par>
                              <p:par>
                                <p:cTn id="49" presetID="10" presetClass="exit" presetSubtype="0" fill="hold" grpId="3" nodeType="withEffect">
                                  <p:stCondLst>
                                    <p:cond delay="0"/>
                                  </p:stCondLst>
                                  <p:childTnLst>
                                    <p:animEffect transition="out" filter="fade">
                                      <p:cBhvr>
                                        <p:cTn id="50" dur="500"/>
                                        <p:tgtEl>
                                          <p:spTgt spid="14"/>
                                        </p:tgtEl>
                                      </p:cBhvr>
                                    </p:animEffect>
                                    <p:set>
                                      <p:cBhvr>
                                        <p:cTn id="51" dur="1" fill="hold">
                                          <p:stCondLst>
                                            <p:cond delay="499"/>
                                          </p:stCondLst>
                                        </p:cTn>
                                        <p:tgtEl>
                                          <p:spTgt spid="14"/>
                                        </p:tgtEl>
                                        <p:attrNameLst>
                                          <p:attrName>style.visibility</p:attrName>
                                        </p:attrNameLst>
                                      </p:cBhvr>
                                      <p:to>
                                        <p:strVal val="hidden"/>
                                      </p:to>
                                    </p:set>
                                  </p:childTnLst>
                                </p:cTn>
                              </p:par>
                              <p:par>
                                <p:cTn id="52" presetID="10" presetClass="entr" presetSubtype="0" fill="hold" grpId="0" nodeType="withEffect">
                                  <p:stCondLst>
                                    <p:cond delay="500"/>
                                  </p:stCondLst>
                                  <p:childTnLst>
                                    <p:set>
                                      <p:cBhvr>
                                        <p:cTn id="53" dur="1" fill="hold">
                                          <p:stCondLst>
                                            <p:cond delay="0"/>
                                          </p:stCondLst>
                                        </p:cTn>
                                        <p:tgtEl>
                                          <p:spTgt spid="8">
                                            <p:txEl>
                                              <p:pRg st="0" end="0"/>
                                            </p:txEl>
                                          </p:spTgt>
                                        </p:tgtEl>
                                        <p:attrNameLst>
                                          <p:attrName>style.visibility</p:attrName>
                                        </p:attrNameLst>
                                      </p:cBhvr>
                                      <p:to>
                                        <p:strVal val="visible"/>
                                      </p:to>
                                    </p:set>
                                    <p:animEffect transition="in" filter="fade">
                                      <p:cBhvr>
                                        <p:cTn id="54" dur="500"/>
                                        <p:tgtEl>
                                          <p:spTgt spid="8">
                                            <p:txEl>
                                              <p:pRg st="0" end="0"/>
                                            </p:txEl>
                                          </p:spTgt>
                                        </p:tgtEl>
                                      </p:cBhvr>
                                    </p:animEffect>
                                  </p:childTnLst>
                                </p:cTn>
                              </p:par>
                              <p:par>
                                <p:cTn id="55" presetID="10" presetClass="entr" presetSubtype="0" fill="hold" nodeType="withEffect">
                                  <p:stCondLst>
                                    <p:cond delay="500"/>
                                  </p:stCondLst>
                                  <p:childTnLst>
                                    <p:set>
                                      <p:cBhvr>
                                        <p:cTn id="56" dur="1" fill="hold">
                                          <p:stCondLst>
                                            <p:cond delay="0"/>
                                          </p:stCondLst>
                                        </p:cTn>
                                        <p:tgtEl>
                                          <p:spTgt spid="13"/>
                                        </p:tgtEl>
                                        <p:attrNameLst>
                                          <p:attrName>style.visibility</p:attrName>
                                        </p:attrNameLst>
                                      </p:cBhvr>
                                      <p:to>
                                        <p:strVal val="visible"/>
                                      </p:to>
                                    </p:set>
                                    <p:animEffect transition="in" filter="fade">
                                      <p:cBhvr>
                                        <p:cTn id="57" dur="500"/>
                                        <p:tgtEl>
                                          <p:spTgt spid="13"/>
                                        </p:tgtEl>
                                      </p:cBhvr>
                                    </p:animEffect>
                                  </p:childTnLst>
                                </p:cTn>
                              </p:par>
                              <p:par>
                                <p:cTn id="58" presetID="1" presetClass="mediacall" presetSubtype="0" fill="hold" nodeType="withEffect">
                                  <p:stCondLst>
                                    <p:cond delay="1000"/>
                                  </p:stCondLst>
                                  <p:childTnLst>
                                    <p:cmd type="call" cmd="playFrom(0.0)">
                                      <p:cBhvr>
                                        <p:cTn id="59" dur="26109" fill="hold"/>
                                        <p:tgtEl>
                                          <p:spTgt spid="7"/>
                                        </p:tgtEl>
                                      </p:cBhvr>
                                    </p:cmd>
                                  </p:childTnLst>
                                </p:cTn>
                              </p:par>
                            </p:childTnLst>
                          </p:cTn>
                        </p:par>
                        <p:par>
                          <p:cTn id="60" fill="hold">
                            <p:stCondLst>
                              <p:cond delay="27109"/>
                            </p:stCondLst>
                            <p:childTnLst>
                              <p:par>
                                <p:cTn id="61" presetID="3" presetClass="mediacall" presetSubtype="0" fill="hold" nodeType="afterEffect">
                                  <p:stCondLst>
                                    <p:cond delay="500"/>
                                  </p:stCondLst>
                                  <p:childTnLst>
                                    <p:cmd type="call" cmd="stop">
                                      <p:cBhvr>
                                        <p:cTn id="62" dur="1" fill="hold"/>
                                        <p:tgtEl>
                                          <p:spTgt spid="7"/>
                                        </p:tgtEl>
                                      </p:cBhvr>
                                    </p:cmd>
                                  </p:childTnLst>
                                </p:cTn>
                              </p:par>
                              <p:par>
                                <p:cTn id="63" presetID="10" presetClass="entr" presetSubtype="0" fill="hold" grpId="4" nodeType="withEffect">
                                  <p:stCondLst>
                                    <p:cond delay="500"/>
                                  </p:stCondLst>
                                  <p:childTnLst>
                                    <p:set>
                                      <p:cBhvr>
                                        <p:cTn id="64" dur="1" fill="hold">
                                          <p:stCondLst>
                                            <p:cond delay="0"/>
                                          </p:stCondLst>
                                        </p:cTn>
                                        <p:tgtEl>
                                          <p:spTgt spid="14"/>
                                        </p:tgtEl>
                                        <p:attrNameLst>
                                          <p:attrName>style.visibility</p:attrName>
                                        </p:attrNameLst>
                                      </p:cBhvr>
                                      <p:to>
                                        <p:strVal val="visible"/>
                                      </p:to>
                                    </p:set>
                                    <p:animEffect transition="in" filter="fade">
                                      <p:cBhvr>
                                        <p:cTn id="6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66" fill="hold" display="0">
                  <p:stCondLst>
                    <p:cond delay="indefinite"/>
                  </p:stCondLst>
                  <p:endCondLst>
                    <p:cond evt="onStopAudio" delay="0">
                      <p:tgtEl>
                        <p:sldTgt/>
                      </p:tgtEl>
                    </p:cond>
                  </p:endCondLst>
                </p:cTn>
                <p:tgtEl>
                  <p:spTgt spid="5"/>
                </p:tgtEl>
              </p:cMediaNode>
            </p:audio>
            <p:audio>
              <p:cMediaNode vol="80000">
                <p:cTn id="67" fill="hold" display="0">
                  <p:stCondLst>
                    <p:cond delay="indefinite"/>
                  </p:stCondLst>
                  <p:endCondLst>
                    <p:cond evt="onStopAudio" delay="0">
                      <p:tgtEl>
                        <p:sldTgt/>
                      </p:tgtEl>
                    </p:cond>
                  </p:endCondLst>
                </p:cTn>
                <p:tgtEl>
                  <p:spTgt spid="6"/>
                </p:tgtEl>
              </p:cMediaNode>
            </p:audio>
            <p:audio>
              <p:cMediaNode vol="80000">
                <p:cTn id="68" fill="hold" display="0">
                  <p:stCondLst>
                    <p:cond delay="indefinite"/>
                  </p:stCondLst>
                  <p:endCondLst>
                    <p:cond evt="onStopAudio" delay="0">
                      <p:tgtEl>
                        <p:sldTgt/>
                      </p:tgtEl>
                    </p:cond>
                  </p:endCondLst>
                </p:cTn>
                <p:tgtEl>
                  <p:spTgt spid="7"/>
                </p:tgtEl>
              </p:cMediaNode>
            </p:audio>
          </p:childTnLst>
        </p:cTn>
      </p:par>
    </p:tnLst>
    <p:bldLst>
      <p:bldP spid="8" grpId="0" build="p"/>
      <p:bldP spid="9" grpId="0" build="p"/>
      <p:bldP spid="10" grpId="0" build="p"/>
      <p:bldP spid="14" grpId="0" animBg="1"/>
      <p:bldP spid="14" grpId="1" animBg="1"/>
      <p:bldP spid="14" grpId="2" animBg="1"/>
      <p:bldP spid="14" grpId="3" animBg="1"/>
      <p:bldP spid="14" grpId="4"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8057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FBCC6FF-8900-4D34-807D-EA37164257B0}"/>
              </a:ext>
            </a:extLst>
          </p:cNvPr>
          <p:cNvSpPr>
            <a:spLocks noGrp="1"/>
          </p:cNvSpPr>
          <p:nvPr>
            <p:ph type="body" sz="quarter" idx="10"/>
          </p:nvPr>
        </p:nvSpPr>
        <p:spPr/>
        <p:txBody>
          <a:bodyPr/>
          <a:lstStyle/>
          <a:p>
            <a:r>
              <a:rPr lang="en-AU" dirty="0"/>
              <a:t>1.0</a:t>
            </a:r>
          </a:p>
        </p:txBody>
      </p:sp>
      <p:sp>
        <p:nvSpPr>
          <p:cNvPr id="3" name="Text Placeholder 2">
            <a:extLst>
              <a:ext uri="{FF2B5EF4-FFF2-40B4-BE49-F238E27FC236}">
                <a16:creationId xmlns:a16="http://schemas.microsoft.com/office/drawing/2014/main" id="{D1F8E885-2478-41EC-9253-356F5AD93E2A}"/>
              </a:ext>
            </a:extLst>
          </p:cNvPr>
          <p:cNvSpPr>
            <a:spLocks noGrp="1"/>
          </p:cNvSpPr>
          <p:nvPr>
            <p:ph type="body" sz="quarter" idx="11"/>
          </p:nvPr>
        </p:nvSpPr>
        <p:spPr/>
        <p:txBody>
          <a:bodyPr/>
          <a:lstStyle/>
          <a:p>
            <a:r>
              <a:rPr lang="en-AU" dirty="0"/>
              <a:t>01 Jul 2020</a:t>
            </a:r>
          </a:p>
        </p:txBody>
      </p:sp>
      <p:sp>
        <p:nvSpPr>
          <p:cNvPr id="4" name="Slide Number Placeholder 3">
            <a:extLst>
              <a:ext uri="{FF2B5EF4-FFF2-40B4-BE49-F238E27FC236}">
                <a16:creationId xmlns:a16="http://schemas.microsoft.com/office/drawing/2014/main" id="{5FBC6C38-5431-467F-AAA3-D9FDBDB1A05F}"/>
              </a:ext>
            </a:extLst>
          </p:cNvPr>
          <p:cNvSpPr>
            <a:spLocks noGrp="1"/>
          </p:cNvSpPr>
          <p:nvPr>
            <p:ph type="sldNum" sz="quarter" idx="12"/>
          </p:nvPr>
        </p:nvSpPr>
        <p:spPr/>
        <p:txBody>
          <a:bodyPr/>
          <a:lstStyle/>
          <a:p>
            <a:fld id="{A9D36E53-D99A-0F41-B3E8-EF235B9A2E23}" type="slidenum">
              <a:rPr lang="en-US" smtClean="0"/>
              <a:pPr/>
              <a:t>2</a:t>
            </a:fld>
            <a:endParaRPr lang="en-US" dirty="0"/>
          </a:p>
        </p:txBody>
      </p:sp>
      <p:sp>
        <p:nvSpPr>
          <p:cNvPr id="5" name="Footer Placeholder 4">
            <a:extLst>
              <a:ext uri="{FF2B5EF4-FFF2-40B4-BE49-F238E27FC236}">
                <a16:creationId xmlns:a16="http://schemas.microsoft.com/office/drawing/2014/main" id="{817B4EE6-52D8-46CB-87EC-7437EA0F58A4}"/>
              </a:ext>
            </a:extLst>
          </p:cNvPr>
          <p:cNvSpPr>
            <a:spLocks noGrp="1"/>
          </p:cNvSpPr>
          <p:nvPr>
            <p:ph type="ftr" sz="quarter" idx="13"/>
          </p:nvPr>
        </p:nvSpPr>
        <p:spPr/>
        <p:txBody>
          <a:bodyPr/>
          <a:lstStyle/>
          <a:p>
            <a:r>
              <a:rPr lang="en-US"/>
              <a:t>Module 3, Snippet 4</a:t>
            </a:r>
            <a:endParaRPr lang="en-US" dirty="0"/>
          </a:p>
        </p:txBody>
      </p:sp>
      <p:sp>
        <p:nvSpPr>
          <p:cNvPr id="6" name="Arrow: Chevron 5">
            <a:extLst>
              <a:ext uri="{FF2B5EF4-FFF2-40B4-BE49-F238E27FC236}">
                <a16:creationId xmlns:a16="http://schemas.microsoft.com/office/drawing/2014/main" id="{356B624F-1F59-4E4E-81C5-F603F7663DEB}"/>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spTree>
    <p:extLst>
      <p:ext uri="{BB962C8B-B14F-4D97-AF65-F5344CB8AC3E}">
        <p14:creationId xmlns:p14="http://schemas.microsoft.com/office/powerpoint/2010/main" val="1114618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FD35092C-467A-48D5-9D28-C3113F9DEAAE}"/>
              </a:ext>
            </a:extLst>
          </p:cNvPr>
          <p:cNvSpPr>
            <a:spLocks noGrp="1"/>
          </p:cNvSpPr>
          <p:nvPr>
            <p:ph idx="1"/>
          </p:nvPr>
        </p:nvSpPr>
        <p:spPr/>
        <p:txBody>
          <a:bodyPr>
            <a:normAutofit/>
          </a:bodyPr>
          <a:lstStyle/>
          <a:p>
            <a:r>
              <a:rPr lang="en-AU" sz="1600" dirty="0"/>
              <a:t>This snippet is made up of a number of sections. Click on the below links to go through each section. To advance a slide, press enter on your keyboard or click the slide.</a:t>
            </a:r>
          </a:p>
        </p:txBody>
      </p:sp>
      <p:sp>
        <p:nvSpPr>
          <p:cNvPr id="6" name="Title 5">
            <a:extLst>
              <a:ext uri="{FF2B5EF4-FFF2-40B4-BE49-F238E27FC236}">
                <a16:creationId xmlns:a16="http://schemas.microsoft.com/office/drawing/2014/main" id="{DE9A59F3-80E5-4C37-8D60-25BEFAFDF6A8}"/>
              </a:ext>
            </a:extLst>
          </p:cNvPr>
          <p:cNvSpPr>
            <a:spLocks noGrp="1"/>
          </p:cNvSpPr>
          <p:nvPr>
            <p:ph type="title"/>
          </p:nvPr>
        </p:nvSpPr>
        <p:spPr/>
        <p:txBody>
          <a:bodyPr/>
          <a:lstStyle/>
          <a:p>
            <a:r>
              <a:rPr lang="en-AU" dirty="0"/>
              <a:t>About this snippet</a:t>
            </a:r>
          </a:p>
        </p:txBody>
      </p:sp>
      <p:sp>
        <p:nvSpPr>
          <p:cNvPr id="5" name="Footer Placeholder 4">
            <a:extLst>
              <a:ext uri="{FF2B5EF4-FFF2-40B4-BE49-F238E27FC236}">
                <a16:creationId xmlns:a16="http://schemas.microsoft.com/office/drawing/2014/main" id="{1E772D25-B5FB-43A7-85B3-0857D78B166C}"/>
              </a:ext>
            </a:extLst>
          </p:cNvPr>
          <p:cNvSpPr>
            <a:spLocks noGrp="1"/>
          </p:cNvSpPr>
          <p:nvPr>
            <p:ph type="ftr" sz="quarter" idx="10"/>
          </p:nvPr>
        </p:nvSpPr>
        <p:spPr/>
        <p:txBody>
          <a:bodyPr/>
          <a:lstStyle/>
          <a:p>
            <a:r>
              <a:rPr lang="en-US" dirty="0"/>
              <a:t>Module 3, Snippet 4</a:t>
            </a:r>
          </a:p>
        </p:txBody>
      </p:sp>
      <p:sp>
        <p:nvSpPr>
          <p:cNvPr id="4" name="Slide Number Placeholder 3">
            <a:extLst>
              <a:ext uri="{FF2B5EF4-FFF2-40B4-BE49-F238E27FC236}">
                <a16:creationId xmlns:a16="http://schemas.microsoft.com/office/drawing/2014/main" id="{700FA8FD-8175-4499-B0AF-517692D7E07C}"/>
              </a:ext>
            </a:extLst>
          </p:cNvPr>
          <p:cNvSpPr>
            <a:spLocks noGrp="1"/>
          </p:cNvSpPr>
          <p:nvPr>
            <p:ph type="sldNum" sz="quarter" idx="11"/>
          </p:nvPr>
        </p:nvSpPr>
        <p:spPr/>
        <p:txBody>
          <a:bodyPr/>
          <a:lstStyle/>
          <a:p>
            <a:fld id="{A9D36E53-D99A-0F41-B3E8-EF235B9A2E23}" type="slidenum">
              <a:rPr lang="en-US" smtClean="0"/>
              <a:pPr/>
              <a:t>3</a:t>
            </a:fld>
            <a:endParaRPr lang="en-US" dirty="0"/>
          </a:p>
        </p:txBody>
      </p:sp>
      <p:sp>
        <p:nvSpPr>
          <p:cNvPr id="8" name="Rectangle 7">
            <a:hlinkClick r:id="" action="ppaction://customshow?id=1" highlightClick="1">
              <a:snd r:embed="rId5" name="click.wav"/>
            </a:hlinkClick>
            <a:extLst>
              <a:ext uri="{FF2B5EF4-FFF2-40B4-BE49-F238E27FC236}">
                <a16:creationId xmlns:a16="http://schemas.microsoft.com/office/drawing/2014/main" id="{AAD95FE7-A0BE-4558-806A-23CF0A6F1118}"/>
              </a:ext>
            </a:extLst>
          </p:cNvPr>
          <p:cNvSpPr/>
          <p:nvPr/>
        </p:nvSpPr>
        <p:spPr>
          <a:xfrm>
            <a:off x="628650" y="3189650"/>
            <a:ext cx="2016000" cy="864000"/>
          </a:xfrm>
          <a:prstGeom prst="rect">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i="1" dirty="0"/>
              <a:t>Go to </a:t>
            </a:r>
            <a:r>
              <a:rPr lang="en-AU" dirty="0"/>
              <a:t/>
            </a:r>
            <a:br>
              <a:rPr lang="en-AU" dirty="0"/>
            </a:br>
            <a:r>
              <a:rPr lang="en-AU" dirty="0"/>
              <a:t>How does harm occur?</a:t>
            </a:r>
          </a:p>
        </p:txBody>
      </p:sp>
      <p:sp>
        <p:nvSpPr>
          <p:cNvPr id="9" name="TextBox 8">
            <a:extLst>
              <a:ext uri="{FF2B5EF4-FFF2-40B4-BE49-F238E27FC236}">
                <a16:creationId xmlns:a16="http://schemas.microsoft.com/office/drawing/2014/main" id="{C4A59B39-26D4-44B5-A50B-FE11BD889DE2}"/>
              </a:ext>
            </a:extLst>
          </p:cNvPr>
          <p:cNvSpPr txBox="1"/>
          <p:nvPr/>
        </p:nvSpPr>
        <p:spPr>
          <a:xfrm>
            <a:off x="628650" y="2820318"/>
            <a:ext cx="1454226" cy="369332"/>
          </a:xfrm>
          <a:prstGeom prst="rect">
            <a:avLst/>
          </a:prstGeom>
          <a:noFill/>
        </p:spPr>
        <p:txBody>
          <a:bodyPr wrap="square" rtlCol="0">
            <a:spAutoFit/>
          </a:bodyPr>
          <a:lstStyle/>
          <a:p>
            <a:r>
              <a:rPr lang="en-AU" b="1" dirty="0">
                <a:solidFill>
                  <a:srgbClr val="01A0DF"/>
                </a:solidFill>
                <a:latin typeface="+mj-lt"/>
              </a:rPr>
              <a:t>Start here</a:t>
            </a:r>
          </a:p>
        </p:txBody>
      </p:sp>
      <p:sp>
        <p:nvSpPr>
          <p:cNvPr id="10" name="Rectangle 9">
            <a:hlinkClick r:id="" action="ppaction://customshow?id=2" highlightClick="1">
              <a:snd r:embed="rId5" name="click.wav"/>
            </a:hlinkClick>
            <a:extLst>
              <a:ext uri="{FF2B5EF4-FFF2-40B4-BE49-F238E27FC236}">
                <a16:creationId xmlns:a16="http://schemas.microsoft.com/office/drawing/2014/main" id="{E5E763CF-1D79-4B8C-ADEF-D1466806335B}"/>
              </a:ext>
            </a:extLst>
          </p:cNvPr>
          <p:cNvSpPr/>
          <p:nvPr/>
        </p:nvSpPr>
        <p:spPr>
          <a:xfrm>
            <a:off x="3363686" y="4876409"/>
            <a:ext cx="2016000" cy="864000"/>
          </a:xfrm>
          <a:prstGeom prst="rect">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i="1" dirty="0"/>
              <a:t>Go to </a:t>
            </a:r>
            <a:r>
              <a:rPr lang="en-AU" dirty="0"/>
              <a:t/>
            </a:r>
            <a:br>
              <a:rPr lang="en-AU" dirty="0"/>
            </a:br>
            <a:r>
              <a:rPr lang="en-AU" dirty="0"/>
              <a:t>Primary treatments</a:t>
            </a:r>
          </a:p>
        </p:txBody>
      </p:sp>
      <p:sp>
        <p:nvSpPr>
          <p:cNvPr id="11" name="Rectangle 10">
            <a:hlinkClick r:id="" action="ppaction://customshow?id=3" highlightClick="1">
              <a:snd r:embed="rId5" name="click.wav"/>
            </a:hlinkClick>
            <a:extLst>
              <a:ext uri="{FF2B5EF4-FFF2-40B4-BE49-F238E27FC236}">
                <a16:creationId xmlns:a16="http://schemas.microsoft.com/office/drawing/2014/main" id="{29094CD4-84FD-4619-98F1-C0E7DF2E9A4D}"/>
              </a:ext>
            </a:extLst>
          </p:cNvPr>
          <p:cNvSpPr/>
          <p:nvPr/>
        </p:nvSpPr>
        <p:spPr>
          <a:xfrm>
            <a:off x="6098721" y="3189649"/>
            <a:ext cx="2016000" cy="864000"/>
          </a:xfrm>
          <a:prstGeom prst="rect">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i="1" dirty="0"/>
              <a:t>Go to </a:t>
            </a:r>
            <a:r>
              <a:rPr lang="en-AU" dirty="0"/>
              <a:t/>
            </a:r>
            <a:br>
              <a:rPr lang="en-AU" dirty="0"/>
            </a:br>
            <a:r>
              <a:rPr lang="en-AU" dirty="0"/>
              <a:t>Supporting treatments</a:t>
            </a:r>
          </a:p>
        </p:txBody>
      </p:sp>
      <p:cxnSp>
        <p:nvCxnSpPr>
          <p:cNvPr id="14" name="Connector: Elbow 13">
            <a:extLst>
              <a:ext uri="{FF2B5EF4-FFF2-40B4-BE49-F238E27FC236}">
                <a16:creationId xmlns:a16="http://schemas.microsoft.com/office/drawing/2014/main" id="{0401C05D-DE63-46AE-902B-09F059535D16}"/>
              </a:ext>
            </a:extLst>
          </p:cNvPr>
          <p:cNvCxnSpPr>
            <a:cxnSpLocks/>
            <a:stCxn id="8" idx="2"/>
            <a:endCxn id="10" idx="1"/>
          </p:cNvCxnSpPr>
          <p:nvPr/>
        </p:nvCxnSpPr>
        <p:spPr>
          <a:xfrm rot="16200000" flipH="1">
            <a:off x="1872789" y="3817511"/>
            <a:ext cx="1254759" cy="1727036"/>
          </a:xfrm>
          <a:prstGeom prst="bentConnector2">
            <a:avLst/>
          </a:prstGeom>
          <a:ln w="50800">
            <a:solidFill>
              <a:srgbClr val="01A0DF"/>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17" name="Connector: Elbow 16">
            <a:extLst>
              <a:ext uri="{FF2B5EF4-FFF2-40B4-BE49-F238E27FC236}">
                <a16:creationId xmlns:a16="http://schemas.microsoft.com/office/drawing/2014/main" id="{7838798D-D123-40EC-BAA2-F7EB7A97DB1E}"/>
              </a:ext>
            </a:extLst>
          </p:cNvPr>
          <p:cNvCxnSpPr>
            <a:cxnSpLocks/>
            <a:stCxn id="10" idx="0"/>
            <a:endCxn id="11" idx="1"/>
          </p:cNvCxnSpPr>
          <p:nvPr/>
        </p:nvCxnSpPr>
        <p:spPr>
          <a:xfrm rot="5400000" flipH="1" flipV="1">
            <a:off x="4607823" y="3385512"/>
            <a:ext cx="1254760" cy="1727035"/>
          </a:xfrm>
          <a:prstGeom prst="bentConnector2">
            <a:avLst/>
          </a:prstGeom>
          <a:ln w="50800">
            <a:solidFill>
              <a:srgbClr val="01A0DF"/>
            </a:solidFill>
            <a:tailEnd type="stealth" w="lg" len="lg"/>
          </a:ln>
        </p:spPr>
        <p:style>
          <a:lnRef idx="1">
            <a:schemeClr val="accent1"/>
          </a:lnRef>
          <a:fillRef idx="0">
            <a:schemeClr val="accent1"/>
          </a:fillRef>
          <a:effectRef idx="0">
            <a:schemeClr val="accent1"/>
          </a:effectRef>
          <a:fontRef idx="minor">
            <a:schemeClr val="tx1"/>
          </a:fontRef>
        </p:style>
      </p:cxnSp>
      <p:pic>
        <p:nvPicPr>
          <p:cNvPr id="2" name="TAC_MOD3_SNIP4_SLIDE_03_PARA_A">
            <a:hlinkClick r:id="" action="ppaction://media"/>
            <a:extLst>
              <a:ext uri="{FF2B5EF4-FFF2-40B4-BE49-F238E27FC236}">
                <a16:creationId xmlns:a16="http://schemas.microsoft.com/office/drawing/2014/main" id="{91D908BE-E737-4626-8A76-347A34198CE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301163" y="0"/>
            <a:ext cx="609600" cy="609600"/>
          </a:xfrm>
          <a:prstGeom prst="rect">
            <a:avLst/>
          </a:prstGeom>
        </p:spPr>
      </p:pic>
    </p:spTree>
    <p:extLst>
      <p:ext uri="{BB962C8B-B14F-4D97-AF65-F5344CB8AC3E}">
        <p14:creationId xmlns:p14="http://schemas.microsoft.com/office/powerpoint/2010/main" val="3741141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18388" fill="hold"/>
                                        <p:tgtEl>
                                          <p:spTgt spid="2"/>
                                        </p:tgtEl>
                                      </p:cBhvr>
                                    </p:cmd>
                                  </p:childTnLst>
                                </p:cTn>
                              </p:par>
                            </p:childTnLst>
                          </p:cTn>
                        </p:par>
                        <p:par>
                          <p:cTn id="7" fill="hold">
                            <p:stCondLst>
                              <p:cond delay="19388"/>
                            </p:stCondLst>
                            <p:childTnLst>
                              <p:par>
                                <p:cTn id="8" presetID="3" presetClass="mediacall" presetSubtype="0" fill="hold" nodeType="afterEffect">
                                  <p:stCondLst>
                                    <p:cond delay="500"/>
                                  </p:stCondLst>
                                  <p:childTnLst>
                                    <p:cmd type="call" cmd="stop">
                                      <p:cBhvr>
                                        <p:cTn id="9"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F7820396-566B-441C-9A42-F5B510949FA3}"/>
              </a:ext>
            </a:extLst>
          </p:cNvPr>
          <p:cNvSpPr>
            <a:spLocks noGrp="1"/>
          </p:cNvSpPr>
          <p:nvPr>
            <p:ph type="body" sz="quarter" idx="10"/>
          </p:nvPr>
        </p:nvSpPr>
        <p:spPr/>
        <p:txBody>
          <a:bodyPr/>
          <a:lstStyle/>
          <a:p>
            <a:r>
              <a:rPr lang="en-AU" dirty="0"/>
              <a:t>How does harm occur?</a:t>
            </a:r>
          </a:p>
        </p:txBody>
      </p:sp>
      <p:sp>
        <p:nvSpPr>
          <p:cNvPr id="4" name="Slide Number Placeholder 3">
            <a:extLst>
              <a:ext uri="{FF2B5EF4-FFF2-40B4-BE49-F238E27FC236}">
                <a16:creationId xmlns:a16="http://schemas.microsoft.com/office/drawing/2014/main" id="{4C9A2199-3644-4C41-82C7-5389A2314D60}"/>
              </a:ext>
            </a:extLst>
          </p:cNvPr>
          <p:cNvSpPr>
            <a:spLocks noGrp="1"/>
          </p:cNvSpPr>
          <p:nvPr>
            <p:ph type="sldNum" sz="quarter" idx="11"/>
          </p:nvPr>
        </p:nvSpPr>
        <p:spPr/>
        <p:txBody>
          <a:bodyPr/>
          <a:lstStyle/>
          <a:p>
            <a:fld id="{A9D36E53-D99A-0F41-B3E8-EF235B9A2E23}" type="slidenum">
              <a:rPr lang="en-US" smtClean="0"/>
              <a:pPr/>
              <a:t>4</a:t>
            </a:fld>
            <a:endParaRPr lang="en-US" dirty="0"/>
          </a:p>
        </p:txBody>
      </p:sp>
      <p:sp>
        <p:nvSpPr>
          <p:cNvPr id="5" name="Footer Placeholder 4">
            <a:extLst>
              <a:ext uri="{FF2B5EF4-FFF2-40B4-BE49-F238E27FC236}">
                <a16:creationId xmlns:a16="http://schemas.microsoft.com/office/drawing/2014/main" id="{03986A76-01C0-4DFE-8C64-9810803B3E77}"/>
              </a:ext>
            </a:extLst>
          </p:cNvPr>
          <p:cNvSpPr>
            <a:spLocks noGrp="1"/>
          </p:cNvSpPr>
          <p:nvPr>
            <p:ph type="ftr" sz="quarter" idx="12"/>
          </p:nvPr>
        </p:nvSpPr>
        <p:spPr/>
        <p:txBody>
          <a:bodyPr/>
          <a:lstStyle/>
          <a:p>
            <a:r>
              <a:rPr lang="en-US"/>
              <a:t>Module 3, Snippet 4</a:t>
            </a:r>
            <a:endParaRPr lang="en-US" dirty="0"/>
          </a:p>
        </p:txBody>
      </p:sp>
      <p:pic>
        <p:nvPicPr>
          <p:cNvPr id="2" name="TAC_MOD3_SNIP4_SLIDE_04_PARA_A">
            <a:hlinkClick r:id="" action="ppaction://media"/>
            <a:extLst>
              <a:ext uri="{FF2B5EF4-FFF2-40B4-BE49-F238E27FC236}">
                <a16:creationId xmlns:a16="http://schemas.microsoft.com/office/drawing/2014/main" id="{240E37A2-2219-4734-8131-D6DFE138F68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364663" y="0"/>
            <a:ext cx="609600" cy="609600"/>
          </a:xfrm>
          <a:prstGeom prst="rect">
            <a:avLst/>
          </a:prstGeom>
        </p:spPr>
      </p:pic>
    </p:spTree>
    <p:extLst>
      <p:ext uri="{BB962C8B-B14F-4D97-AF65-F5344CB8AC3E}">
        <p14:creationId xmlns:p14="http://schemas.microsoft.com/office/powerpoint/2010/main" val="2062555116"/>
      </p:ext>
    </p:extLst>
  </p:cSld>
  <p:clrMapOvr>
    <a:masterClrMapping/>
  </p:clrMapOvr>
  <mc:AlternateContent xmlns:mc="http://schemas.openxmlformats.org/markup-compatibility/2006" xmlns:p14="http://schemas.microsoft.com/office/powerpoint/2010/main">
    <mc:Choice Requires="p14">
      <p:transition spd="med" p14:dur="700" advTm="7720">
        <p:fade/>
      </p:transition>
    </mc:Choice>
    <mc:Fallback xmlns="">
      <p:transition spd="med" advTm="772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5236" fill="hold"/>
                                        <p:tgtEl>
                                          <p:spTgt spid="2"/>
                                        </p:tgtEl>
                                      </p:cBhvr>
                                    </p:cmd>
                                  </p:childTnLst>
                                </p:cTn>
                              </p:par>
                            </p:childTnLst>
                          </p:cTn>
                        </p:par>
                        <p:par>
                          <p:cTn id="7" fill="hold">
                            <p:stCondLst>
                              <p:cond delay="6236"/>
                            </p:stCondLst>
                            <p:childTnLst>
                              <p:par>
                                <p:cTn id="8" presetID="3" presetClass="mediacall" presetSubtype="0" fill="hold" nodeType="afterEffect">
                                  <p:stCondLst>
                                    <p:cond delay="500"/>
                                  </p:stCondLst>
                                  <p:childTnLst>
                                    <p:cmd type="call" cmd="stop">
                                      <p:cBhvr>
                                        <p:cTn id="9"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7355F856-349D-4180-A50F-8ABEE7FBA9BF}"/>
              </a:ext>
            </a:extLst>
          </p:cNvPr>
          <p:cNvSpPr>
            <a:spLocks noGrp="1"/>
          </p:cNvSpPr>
          <p:nvPr>
            <p:ph idx="1"/>
          </p:nvPr>
        </p:nvSpPr>
        <p:spPr/>
        <p:txBody>
          <a:bodyPr/>
          <a:lstStyle/>
          <a:p>
            <a:pPr marL="285750" indent="-285750">
              <a:buFont typeface="Arial" panose="020B0604020202020204" pitchFamily="34" charset="0"/>
              <a:buChar char="•"/>
            </a:pPr>
            <a:r>
              <a:rPr lang="en-AU" dirty="0"/>
              <a:t>Pedestrians</a:t>
            </a:r>
          </a:p>
          <a:p>
            <a:pPr marL="285750" indent="-285750">
              <a:buFont typeface="Arial" panose="020B0604020202020204" pitchFamily="34" charset="0"/>
              <a:buChar char="•"/>
            </a:pPr>
            <a:r>
              <a:rPr lang="en-AU" dirty="0"/>
              <a:t>Bicyclists</a:t>
            </a:r>
          </a:p>
          <a:p>
            <a:pPr marL="285750" indent="-285750">
              <a:buFont typeface="Arial" panose="020B0604020202020204" pitchFamily="34" charset="0"/>
              <a:buChar char="•"/>
            </a:pPr>
            <a:r>
              <a:rPr lang="en-AU" dirty="0"/>
              <a:t>Motorcyclists</a:t>
            </a:r>
          </a:p>
        </p:txBody>
      </p:sp>
      <p:sp>
        <p:nvSpPr>
          <p:cNvPr id="5" name="Title 4">
            <a:extLst>
              <a:ext uri="{FF2B5EF4-FFF2-40B4-BE49-F238E27FC236}">
                <a16:creationId xmlns:a16="http://schemas.microsoft.com/office/drawing/2014/main" id="{3D5BE7F1-CB0C-41CF-A8AC-0214E9E766AB}"/>
              </a:ext>
            </a:extLst>
          </p:cNvPr>
          <p:cNvSpPr>
            <a:spLocks noGrp="1"/>
          </p:cNvSpPr>
          <p:nvPr>
            <p:ph type="title"/>
          </p:nvPr>
        </p:nvSpPr>
        <p:spPr/>
        <p:txBody>
          <a:bodyPr/>
          <a:lstStyle/>
          <a:p>
            <a:r>
              <a:rPr lang="en-AU" dirty="0"/>
              <a:t>What is a vulnerable road user (VRU)?</a:t>
            </a:r>
          </a:p>
        </p:txBody>
      </p:sp>
      <p:sp>
        <p:nvSpPr>
          <p:cNvPr id="4" name="Footer Placeholder 3">
            <a:extLst>
              <a:ext uri="{FF2B5EF4-FFF2-40B4-BE49-F238E27FC236}">
                <a16:creationId xmlns:a16="http://schemas.microsoft.com/office/drawing/2014/main" id="{3401C0A5-5490-47D5-B2BB-EA077A273D4F}"/>
              </a:ext>
            </a:extLst>
          </p:cNvPr>
          <p:cNvSpPr>
            <a:spLocks noGrp="1"/>
          </p:cNvSpPr>
          <p:nvPr>
            <p:ph type="ftr" sz="quarter" idx="10"/>
          </p:nvPr>
        </p:nvSpPr>
        <p:spPr/>
        <p:txBody>
          <a:bodyPr/>
          <a:lstStyle/>
          <a:p>
            <a:r>
              <a:rPr lang="en-US"/>
              <a:t>Module 3, Snippet 4</a:t>
            </a:r>
            <a:endParaRPr lang="en-US" dirty="0"/>
          </a:p>
        </p:txBody>
      </p:sp>
      <p:sp>
        <p:nvSpPr>
          <p:cNvPr id="10" name="Text Placeholder 9">
            <a:extLst>
              <a:ext uri="{FF2B5EF4-FFF2-40B4-BE49-F238E27FC236}">
                <a16:creationId xmlns:a16="http://schemas.microsoft.com/office/drawing/2014/main" id="{49F63A4C-A07B-4567-9589-E40CECF10CCC}"/>
              </a:ext>
            </a:extLst>
          </p:cNvPr>
          <p:cNvSpPr>
            <a:spLocks noGrp="1"/>
          </p:cNvSpPr>
          <p:nvPr>
            <p:ph type="body" sz="quarter" idx="15"/>
          </p:nvPr>
        </p:nvSpPr>
        <p:spPr/>
        <p:txBody>
          <a:bodyPr/>
          <a:lstStyle/>
          <a:p>
            <a:r>
              <a:rPr lang="en-AU" dirty="0"/>
              <a:t>Source: iStock.com (</a:t>
            </a:r>
            <a:r>
              <a:rPr lang="en-AU" dirty="0" err="1"/>
              <a:t>shaunI</a:t>
            </a:r>
            <a:r>
              <a:rPr lang="en-AU" dirty="0"/>
              <a:t>)</a:t>
            </a:r>
          </a:p>
        </p:txBody>
      </p:sp>
      <p:sp>
        <p:nvSpPr>
          <p:cNvPr id="11" name="Text Placeholder 10">
            <a:extLst>
              <a:ext uri="{FF2B5EF4-FFF2-40B4-BE49-F238E27FC236}">
                <a16:creationId xmlns:a16="http://schemas.microsoft.com/office/drawing/2014/main" id="{757C0B4E-D141-474D-A914-08DD1C95A035}"/>
              </a:ext>
            </a:extLst>
          </p:cNvPr>
          <p:cNvSpPr>
            <a:spLocks noGrp="1"/>
          </p:cNvSpPr>
          <p:nvPr>
            <p:ph type="body" sz="quarter" idx="16"/>
          </p:nvPr>
        </p:nvSpPr>
        <p:spPr/>
        <p:txBody>
          <a:bodyPr/>
          <a:lstStyle/>
          <a:p>
            <a:r>
              <a:rPr lang="en-AU" dirty="0"/>
              <a:t>Source: Centre for Automotive Safety Research</a:t>
            </a:r>
          </a:p>
        </p:txBody>
      </p:sp>
      <p:sp>
        <p:nvSpPr>
          <p:cNvPr id="12" name="Text Placeholder 11">
            <a:extLst>
              <a:ext uri="{FF2B5EF4-FFF2-40B4-BE49-F238E27FC236}">
                <a16:creationId xmlns:a16="http://schemas.microsoft.com/office/drawing/2014/main" id="{BF076E60-3098-4504-8601-5EF08D4FC78D}"/>
              </a:ext>
            </a:extLst>
          </p:cNvPr>
          <p:cNvSpPr>
            <a:spLocks noGrp="1"/>
          </p:cNvSpPr>
          <p:nvPr>
            <p:ph type="body" sz="quarter" idx="17"/>
          </p:nvPr>
        </p:nvSpPr>
        <p:spPr/>
        <p:txBody>
          <a:bodyPr/>
          <a:lstStyle/>
          <a:p>
            <a:r>
              <a:rPr lang="en-AU" dirty="0"/>
              <a:t>Source: Centre for Automotive Safety Research</a:t>
            </a:r>
          </a:p>
        </p:txBody>
      </p:sp>
      <p:sp>
        <p:nvSpPr>
          <p:cNvPr id="3" name="Slide Number Placeholder 2">
            <a:extLst>
              <a:ext uri="{FF2B5EF4-FFF2-40B4-BE49-F238E27FC236}">
                <a16:creationId xmlns:a16="http://schemas.microsoft.com/office/drawing/2014/main" id="{58156F5F-6147-4FE5-9DA7-5B41AA12930A}"/>
              </a:ext>
            </a:extLst>
          </p:cNvPr>
          <p:cNvSpPr>
            <a:spLocks noGrp="1"/>
          </p:cNvSpPr>
          <p:nvPr>
            <p:ph type="sldNum" sz="quarter" idx="11"/>
          </p:nvPr>
        </p:nvSpPr>
        <p:spPr/>
        <p:txBody>
          <a:bodyPr/>
          <a:lstStyle/>
          <a:p>
            <a:fld id="{A9D36E53-D99A-0F41-B3E8-EF235B9A2E23}" type="slidenum">
              <a:rPr lang="en-US" smtClean="0"/>
              <a:pPr/>
              <a:t>5</a:t>
            </a:fld>
            <a:endParaRPr lang="en-US" dirty="0"/>
          </a:p>
        </p:txBody>
      </p:sp>
      <p:pic>
        <p:nvPicPr>
          <p:cNvPr id="23" name="Picture Placeholder 22" descr="A picture containing road, people, group, large&#10;&#10;Description automatically generated">
            <a:extLst>
              <a:ext uri="{FF2B5EF4-FFF2-40B4-BE49-F238E27FC236}">
                <a16:creationId xmlns:a16="http://schemas.microsoft.com/office/drawing/2014/main" id="{B39B085F-A4C5-4B8A-9B3C-DDF05CEEE8CB}"/>
              </a:ext>
            </a:extLst>
          </p:cNvPr>
          <p:cNvPicPr>
            <a:picLocks noGrp="1" noChangeAspect="1"/>
          </p:cNvPicPr>
          <p:nvPr>
            <p:ph type="pic" sz="quarter" idx="12"/>
          </p:nvPr>
        </p:nvPicPr>
        <p:blipFill rotWithShape="1">
          <a:blip r:embed="rId7" cstate="screen">
            <a:extLst>
              <a:ext uri="{28A0092B-C50C-407E-A947-70E740481C1C}">
                <a14:useLocalDpi xmlns:a14="http://schemas.microsoft.com/office/drawing/2010/main"/>
              </a:ext>
            </a:extLst>
          </a:blip>
          <a:srcRect/>
          <a:stretch/>
        </p:blipFill>
        <p:spPr>
          <a:xfrm>
            <a:off x="628649" y="2976127"/>
            <a:ext cx="2520000" cy="2935174"/>
          </a:xfrm>
        </p:spPr>
      </p:pic>
      <p:pic>
        <p:nvPicPr>
          <p:cNvPr id="27" name="Picture Placeholder 26" descr="A person riding on the back of a bicycle&#10;&#10;Description automatically generated">
            <a:extLst>
              <a:ext uri="{FF2B5EF4-FFF2-40B4-BE49-F238E27FC236}">
                <a16:creationId xmlns:a16="http://schemas.microsoft.com/office/drawing/2014/main" id="{1EA6D2EF-CF36-48A3-B029-EBD46968B5F9}"/>
              </a:ext>
            </a:extLst>
          </p:cNvPr>
          <p:cNvPicPr>
            <a:picLocks noGrp="1" noChangeAspect="1"/>
          </p:cNvPicPr>
          <p:nvPr>
            <p:ph type="pic" sz="quarter" idx="13"/>
          </p:nvPr>
        </p:nvPicPr>
        <p:blipFill>
          <a:blip r:embed="rId8" cstate="screen">
            <a:extLst>
              <a:ext uri="{28A0092B-C50C-407E-A947-70E740481C1C}">
                <a14:useLocalDpi xmlns:a14="http://schemas.microsoft.com/office/drawing/2010/main"/>
              </a:ext>
            </a:extLst>
          </a:blip>
          <a:srcRect/>
          <a:stretch>
            <a:fillRect/>
          </a:stretch>
        </p:blipFill>
        <p:spPr/>
      </p:pic>
      <p:pic>
        <p:nvPicPr>
          <p:cNvPr id="31" name="Picture Placeholder 30" descr="A person riding a motorcycle down a road&#10;&#10;Description automatically generated">
            <a:extLst>
              <a:ext uri="{FF2B5EF4-FFF2-40B4-BE49-F238E27FC236}">
                <a16:creationId xmlns:a16="http://schemas.microsoft.com/office/drawing/2014/main" id="{59AE94C6-ED66-4B27-A576-343B854064C9}"/>
              </a:ext>
            </a:extLst>
          </p:cNvPr>
          <p:cNvPicPr>
            <a:picLocks noGrp="1" noChangeAspect="1"/>
          </p:cNvPicPr>
          <p:nvPr>
            <p:ph type="pic" sz="quarter" idx="14"/>
          </p:nvPr>
        </p:nvPicPr>
        <p:blipFill>
          <a:blip r:embed="rId9" cstate="screen">
            <a:extLst>
              <a:ext uri="{28A0092B-C50C-407E-A947-70E740481C1C}">
                <a14:useLocalDpi xmlns:a14="http://schemas.microsoft.com/office/drawing/2010/main"/>
              </a:ext>
            </a:extLst>
          </a:blip>
          <a:srcRect/>
          <a:stretch>
            <a:fillRect/>
          </a:stretch>
        </p:blipFill>
        <p:spPr/>
      </p:pic>
      <p:sp>
        <p:nvSpPr>
          <p:cNvPr id="13" name="Arrow: Chevron 12">
            <a:extLst>
              <a:ext uri="{FF2B5EF4-FFF2-40B4-BE49-F238E27FC236}">
                <a16:creationId xmlns:a16="http://schemas.microsoft.com/office/drawing/2014/main" id="{72D3CC56-ADBA-4962-B052-888079FE98C1}"/>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2" name="TAC_MOD3_SNIP4_SLIDE_05_PARA_A">
            <a:hlinkClick r:id="" action="ppaction://media"/>
            <a:extLst>
              <a:ext uri="{FF2B5EF4-FFF2-40B4-BE49-F238E27FC236}">
                <a16:creationId xmlns:a16="http://schemas.microsoft.com/office/drawing/2014/main" id="{AF62C790-BB99-46FA-8D51-8B1857018881}"/>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9381547" y="0"/>
            <a:ext cx="609600" cy="609600"/>
          </a:xfrm>
          <a:prstGeom prst="rect">
            <a:avLst/>
          </a:prstGeom>
        </p:spPr>
      </p:pic>
      <p:pic>
        <p:nvPicPr>
          <p:cNvPr id="7" name="TAC_MOD3_SNIP4_SLIDE_05_PARA_B">
            <a:hlinkClick r:id="" action="ppaction://media"/>
            <a:extLst>
              <a:ext uri="{FF2B5EF4-FFF2-40B4-BE49-F238E27FC236}">
                <a16:creationId xmlns:a16="http://schemas.microsoft.com/office/drawing/2014/main" id="{5921E651-97C3-4134-A20A-8719CDD2881D}"/>
              </a:ext>
            </a:extLst>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9381547" y="773472"/>
            <a:ext cx="609600" cy="609600"/>
          </a:xfrm>
          <a:prstGeom prst="rect">
            <a:avLst/>
          </a:prstGeom>
        </p:spPr>
      </p:pic>
    </p:spTree>
    <p:extLst>
      <p:ext uri="{BB962C8B-B14F-4D97-AF65-F5344CB8AC3E}">
        <p14:creationId xmlns:p14="http://schemas.microsoft.com/office/powerpoint/2010/main" val="3394238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xEl>
                                              <p:pRg st="0" end="0"/>
                                            </p:txEl>
                                          </p:spTgt>
                                        </p:tgtEl>
                                        <p:attrNameLst>
                                          <p:attrName>style.visibility</p:attrName>
                                        </p:attrNameLst>
                                      </p:cBhvr>
                                      <p:to>
                                        <p:strVal val="visible"/>
                                      </p:to>
                                    </p:set>
                                    <p:animEffect transition="in" filter="fade">
                                      <p:cBhvr>
                                        <p:cTn id="10" dur="500"/>
                                        <p:tgtEl>
                                          <p:spTgt spid="12">
                                            <p:txEl>
                                              <p:pRg st="0" end="0"/>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fade">
                                      <p:cBhvr>
                                        <p:cTn id="13" dur="500"/>
                                        <p:tgtEl>
                                          <p:spTgt spid="23"/>
                                        </p:tgtEl>
                                      </p:cBhvr>
                                    </p:animEffect>
                                  </p:childTnLst>
                                </p:cTn>
                              </p:par>
                              <p:par>
                                <p:cTn id="14" presetID="10" presetClass="entr" presetSubtype="0" fill="hold" grpId="0" nodeType="withEffect">
                                  <p:stCondLst>
                                    <p:cond delay="1000"/>
                                  </p:stCondLst>
                                  <p:childTnLst>
                                    <p:set>
                                      <p:cBhvr>
                                        <p:cTn id="15" dur="1" fill="hold">
                                          <p:stCondLst>
                                            <p:cond delay="0"/>
                                          </p:stCondLst>
                                        </p:cTn>
                                        <p:tgtEl>
                                          <p:spTgt spid="6">
                                            <p:txEl>
                                              <p:pRg st="1" end="1"/>
                                            </p:txEl>
                                          </p:spTgt>
                                        </p:tgtEl>
                                        <p:attrNameLst>
                                          <p:attrName>style.visibility</p:attrName>
                                        </p:attrNameLst>
                                      </p:cBhvr>
                                      <p:to>
                                        <p:strVal val="visible"/>
                                      </p:to>
                                    </p:set>
                                    <p:animEffect transition="in" filter="fade">
                                      <p:cBhvr>
                                        <p:cTn id="16" dur="500"/>
                                        <p:tgtEl>
                                          <p:spTgt spid="6">
                                            <p:txEl>
                                              <p:pRg st="1" end="1"/>
                                            </p:txEl>
                                          </p:spTgt>
                                        </p:tgtEl>
                                      </p:cBhvr>
                                    </p:animEffect>
                                  </p:childTnLst>
                                </p:cTn>
                              </p:par>
                              <p:par>
                                <p:cTn id="17" presetID="10" presetClass="entr" presetSubtype="0" fill="hold" grpId="0" nodeType="withEffect">
                                  <p:stCondLst>
                                    <p:cond delay="1000"/>
                                  </p:stCondLst>
                                  <p:childTnLst>
                                    <p:set>
                                      <p:cBhvr>
                                        <p:cTn id="18" dur="1" fill="hold">
                                          <p:stCondLst>
                                            <p:cond delay="0"/>
                                          </p:stCondLst>
                                        </p:cTn>
                                        <p:tgtEl>
                                          <p:spTgt spid="11">
                                            <p:txEl>
                                              <p:pRg st="0" end="0"/>
                                            </p:txEl>
                                          </p:spTgt>
                                        </p:tgtEl>
                                        <p:attrNameLst>
                                          <p:attrName>style.visibility</p:attrName>
                                        </p:attrNameLst>
                                      </p:cBhvr>
                                      <p:to>
                                        <p:strVal val="visible"/>
                                      </p:to>
                                    </p:set>
                                    <p:animEffect transition="in" filter="fade">
                                      <p:cBhvr>
                                        <p:cTn id="19" dur="500"/>
                                        <p:tgtEl>
                                          <p:spTgt spid="11">
                                            <p:txEl>
                                              <p:pRg st="0" end="0"/>
                                            </p:txEl>
                                          </p:spTgt>
                                        </p:tgtEl>
                                      </p:cBhvr>
                                    </p:animEffect>
                                  </p:childTnLst>
                                </p:cTn>
                              </p:par>
                              <p:par>
                                <p:cTn id="20" presetID="10" presetClass="entr" presetSubtype="0" fill="hold" nodeType="withEffect">
                                  <p:stCondLst>
                                    <p:cond delay="1000"/>
                                  </p:stCondLst>
                                  <p:childTnLst>
                                    <p:set>
                                      <p:cBhvr>
                                        <p:cTn id="21" dur="1" fill="hold">
                                          <p:stCondLst>
                                            <p:cond delay="0"/>
                                          </p:stCondLst>
                                        </p:cTn>
                                        <p:tgtEl>
                                          <p:spTgt spid="27"/>
                                        </p:tgtEl>
                                        <p:attrNameLst>
                                          <p:attrName>style.visibility</p:attrName>
                                        </p:attrNameLst>
                                      </p:cBhvr>
                                      <p:to>
                                        <p:strVal val="visible"/>
                                      </p:to>
                                    </p:set>
                                    <p:animEffect transition="in" filter="fade">
                                      <p:cBhvr>
                                        <p:cTn id="22" dur="500"/>
                                        <p:tgtEl>
                                          <p:spTgt spid="27"/>
                                        </p:tgtEl>
                                      </p:cBhvr>
                                    </p:animEffect>
                                  </p:childTnLst>
                                </p:cTn>
                              </p:par>
                              <p:par>
                                <p:cTn id="23" presetID="10" presetClass="entr" presetSubtype="0" fill="hold" grpId="0" nodeType="withEffect">
                                  <p:stCondLst>
                                    <p:cond delay="2000"/>
                                  </p:stCondLst>
                                  <p:childTnLst>
                                    <p:set>
                                      <p:cBhvr>
                                        <p:cTn id="24" dur="1" fill="hold">
                                          <p:stCondLst>
                                            <p:cond delay="0"/>
                                          </p:stCondLst>
                                        </p:cTn>
                                        <p:tgtEl>
                                          <p:spTgt spid="6">
                                            <p:txEl>
                                              <p:pRg st="2" end="2"/>
                                            </p:txEl>
                                          </p:spTgt>
                                        </p:tgtEl>
                                        <p:attrNameLst>
                                          <p:attrName>style.visibility</p:attrName>
                                        </p:attrNameLst>
                                      </p:cBhvr>
                                      <p:to>
                                        <p:strVal val="visible"/>
                                      </p:to>
                                    </p:set>
                                    <p:animEffect transition="in" filter="fade">
                                      <p:cBhvr>
                                        <p:cTn id="25" dur="500"/>
                                        <p:tgtEl>
                                          <p:spTgt spid="6">
                                            <p:txEl>
                                              <p:pRg st="2" end="2"/>
                                            </p:txEl>
                                          </p:spTgt>
                                        </p:tgtEl>
                                      </p:cBhvr>
                                    </p:animEffect>
                                  </p:childTnLst>
                                </p:cTn>
                              </p:par>
                              <p:par>
                                <p:cTn id="26" presetID="10" presetClass="entr" presetSubtype="0" fill="hold" grpId="0" nodeType="withEffect">
                                  <p:stCondLst>
                                    <p:cond delay="2000"/>
                                  </p:stCondLst>
                                  <p:childTnLst>
                                    <p:set>
                                      <p:cBhvr>
                                        <p:cTn id="27" dur="1" fill="hold">
                                          <p:stCondLst>
                                            <p:cond delay="0"/>
                                          </p:stCondLst>
                                        </p:cTn>
                                        <p:tgtEl>
                                          <p:spTgt spid="10">
                                            <p:txEl>
                                              <p:pRg st="0" end="0"/>
                                            </p:txEl>
                                          </p:spTgt>
                                        </p:tgtEl>
                                        <p:attrNameLst>
                                          <p:attrName>style.visibility</p:attrName>
                                        </p:attrNameLst>
                                      </p:cBhvr>
                                      <p:to>
                                        <p:strVal val="visible"/>
                                      </p:to>
                                    </p:set>
                                    <p:animEffect transition="in" filter="fade">
                                      <p:cBhvr>
                                        <p:cTn id="28" dur="500"/>
                                        <p:tgtEl>
                                          <p:spTgt spid="10">
                                            <p:txEl>
                                              <p:pRg st="0" end="0"/>
                                            </p:txEl>
                                          </p:spTgt>
                                        </p:tgtEl>
                                      </p:cBhvr>
                                    </p:animEffect>
                                  </p:childTnLst>
                                </p:cTn>
                              </p:par>
                              <p:par>
                                <p:cTn id="29" presetID="10" presetClass="entr" presetSubtype="0" fill="hold" nodeType="withEffect">
                                  <p:stCondLst>
                                    <p:cond delay="2000"/>
                                  </p:stCondLst>
                                  <p:childTnLst>
                                    <p:set>
                                      <p:cBhvr>
                                        <p:cTn id="30" dur="1" fill="hold">
                                          <p:stCondLst>
                                            <p:cond delay="0"/>
                                          </p:stCondLst>
                                        </p:cTn>
                                        <p:tgtEl>
                                          <p:spTgt spid="31"/>
                                        </p:tgtEl>
                                        <p:attrNameLst>
                                          <p:attrName>style.visibility</p:attrName>
                                        </p:attrNameLst>
                                      </p:cBhvr>
                                      <p:to>
                                        <p:strVal val="visible"/>
                                      </p:to>
                                    </p:set>
                                    <p:animEffect transition="in" filter="fade">
                                      <p:cBhvr>
                                        <p:cTn id="31" dur="500"/>
                                        <p:tgtEl>
                                          <p:spTgt spid="31"/>
                                        </p:tgtEl>
                                      </p:cBhvr>
                                    </p:animEffect>
                                  </p:childTnLst>
                                </p:cTn>
                              </p:par>
                              <p:par>
                                <p:cTn id="32" presetID="1" presetClass="mediacall" presetSubtype="0" fill="hold" nodeType="withEffect">
                                  <p:stCondLst>
                                    <p:cond delay="1000"/>
                                  </p:stCondLst>
                                  <p:childTnLst>
                                    <p:cmd type="call" cmd="playFrom(0.0)">
                                      <p:cBhvr>
                                        <p:cTn id="33" dur="23683" fill="hold"/>
                                        <p:tgtEl>
                                          <p:spTgt spid="2"/>
                                        </p:tgtEl>
                                      </p:cBhvr>
                                    </p:cmd>
                                  </p:childTnLst>
                                </p:cTn>
                              </p:par>
                            </p:childTnLst>
                          </p:cTn>
                        </p:par>
                        <p:par>
                          <p:cTn id="34" fill="hold">
                            <p:stCondLst>
                              <p:cond delay="24683"/>
                            </p:stCondLst>
                            <p:childTnLst>
                              <p:par>
                                <p:cTn id="35" presetID="3" presetClass="mediacall" presetSubtype="0" fill="hold" nodeType="afterEffect">
                                  <p:stCondLst>
                                    <p:cond delay="500"/>
                                  </p:stCondLst>
                                  <p:childTnLst>
                                    <p:cmd type="call" cmd="stop">
                                      <p:cBhvr>
                                        <p:cTn id="36" dur="1" fill="hold"/>
                                        <p:tgtEl>
                                          <p:spTgt spid="2"/>
                                        </p:tgtEl>
                                      </p:cBhvr>
                                    </p:cmd>
                                  </p:childTnLst>
                                </p:cTn>
                              </p:par>
                              <p:par>
                                <p:cTn id="37" presetID="10" presetClass="entr" presetSubtype="0" fill="hold" grpId="0" nodeType="withEffect">
                                  <p:stCondLst>
                                    <p:cond delay="500"/>
                                  </p:stCondLst>
                                  <p:childTnLst>
                                    <p:set>
                                      <p:cBhvr>
                                        <p:cTn id="38" dur="1" fill="hold">
                                          <p:stCondLst>
                                            <p:cond delay="0"/>
                                          </p:stCondLst>
                                        </p:cTn>
                                        <p:tgtEl>
                                          <p:spTgt spid="13"/>
                                        </p:tgtEl>
                                        <p:attrNameLst>
                                          <p:attrName>style.visibility</p:attrName>
                                        </p:attrNameLst>
                                      </p:cBhvr>
                                      <p:to>
                                        <p:strVal val="visible"/>
                                      </p:to>
                                    </p:set>
                                    <p:animEffect transition="in" filter="fade">
                                      <p:cBhvr>
                                        <p:cTn id="39" dur="500"/>
                                        <p:tgtEl>
                                          <p:spTgt spid="13"/>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xit" presetSubtype="0" fill="hold" grpId="1" nodeType="clickEffect">
                                  <p:stCondLst>
                                    <p:cond delay="0"/>
                                  </p:stCondLst>
                                  <p:childTnLst>
                                    <p:animEffect transition="out" filter="fade">
                                      <p:cBhvr>
                                        <p:cTn id="43" dur="500"/>
                                        <p:tgtEl>
                                          <p:spTgt spid="13"/>
                                        </p:tgtEl>
                                      </p:cBhvr>
                                    </p:animEffect>
                                    <p:set>
                                      <p:cBhvr>
                                        <p:cTn id="44" dur="1" fill="hold">
                                          <p:stCondLst>
                                            <p:cond delay="499"/>
                                          </p:stCondLst>
                                        </p:cTn>
                                        <p:tgtEl>
                                          <p:spTgt spid="13"/>
                                        </p:tgtEl>
                                        <p:attrNameLst>
                                          <p:attrName>style.visibility</p:attrName>
                                        </p:attrNameLst>
                                      </p:cBhvr>
                                      <p:to>
                                        <p:strVal val="hidden"/>
                                      </p:to>
                                    </p:set>
                                  </p:childTnLst>
                                </p:cTn>
                              </p:par>
                              <p:par>
                                <p:cTn id="45" presetID="1" presetClass="mediacall" presetSubtype="0" fill="hold" nodeType="withEffect">
                                  <p:stCondLst>
                                    <p:cond delay="1000"/>
                                  </p:stCondLst>
                                  <p:childTnLst>
                                    <p:cmd type="call" cmd="playFrom(0.0)">
                                      <p:cBhvr>
                                        <p:cTn id="46" dur="16093" fill="hold"/>
                                        <p:tgtEl>
                                          <p:spTgt spid="7"/>
                                        </p:tgtEl>
                                      </p:cBhvr>
                                    </p:cmd>
                                  </p:childTnLst>
                                </p:cTn>
                              </p:par>
                            </p:childTnLst>
                          </p:cTn>
                        </p:par>
                        <p:par>
                          <p:cTn id="47" fill="hold">
                            <p:stCondLst>
                              <p:cond delay="17093"/>
                            </p:stCondLst>
                            <p:childTnLst>
                              <p:par>
                                <p:cTn id="48" presetID="3" presetClass="mediacall" presetSubtype="0" fill="hold" nodeType="afterEffect">
                                  <p:stCondLst>
                                    <p:cond delay="500"/>
                                  </p:stCondLst>
                                  <p:childTnLst>
                                    <p:cmd type="call" cmd="stop">
                                      <p:cBhvr>
                                        <p:cTn id="49" dur="1" fill="hold"/>
                                        <p:tgtEl>
                                          <p:spTgt spid="7"/>
                                        </p:tgtEl>
                                      </p:cBhvr>
                                    </p:cmd>
                                  </p:childTnLst>
                                </p:cTn>
                              </p:par>
                              <p:par>
                                <p:cTn id="50" presetID="10" presetClass="entr" presetSubtype="0" fill="hold" grpId="2" nodeType="withEffect">
                                  <p:stCondLst>
                                    <p:cond delay="500"/>
                                  </p:stCondLst>
                                  <p:childTnLst>
                                    <p:set>
                                      <p:cBhvr>
                                        <p:cTn id="51" dur="1" fill="hold">
                                          <p:stCondLst>
                                            <p:cond delay="0"/>
                                          </p:stCondLst>
                                        </p:cTn>
                                        <p:tgtEl>
                                          <p:spTgt spid="13"/>
                                        </p:tgtEl>
                                        <p:attrNameLst>
                                          <p:attrName>style.visibility</p:attrName>
                                        </p:attrNameLst>
                                      </p:cBhvr>
                                      <p:to>
                                        <p:strVal val="visible"/>
                                      </p:to>
                                    </p:set>
                                    <p:animEffect transition="in" filter="fade">
                                      <p:cBhvr>
                                        <p:cTn id="5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53" fill="hold" display="0">
                  <p:stCondLst>
                    <p:cond delay="indefinite"/>
                  </p:stCondLst>
                  <p:endCondLst>
                    <p:cond evt="onStopAudio" delay="0">
                      <p:tgtEl>
                        <p:sldTgt/>
                      </p:tgtEl>
                    </p:cond>
                  </p:endCondLst>
                </p:cTn>
                <p:tgtEl>
                  <p:spTgt spid="2"/>
                </p:tgtEl>
              </p:cMediaNode>
            </p:audio>
            <p:audio>
              <p:cMediaNode vol="80000">
                <p:cTn id="54" fill="hold" display="0">
                  <p:stCondLst>
                    <p:cond delay="indefinite"/>
                  </p:stCondLst>
                  <p:endCondLst>
                    <p:cond evt="onStopAudio" delay="0">
                      <p:tgtEl>
                        <p:sldTgt/>
                      </p:tgtEl>
                    </p:cond>
                  </p:endCondLst>
                </p:cTn>
                <p:tgtEl>
                  <p:spTgt spid="7"/>
                </p:tgtEl>
              </p:cMediaNode>
            </p:audio>
          </p:childTnLst>
        </p:cTn>
      </p:par>
    </p:tnLst>
    <p:bldLst>
      <p:bldP spid="6" grpId="0" uiExpand="1" build="p"/>
      <p:bldP spid="10" grpId="0" build="p"/>
      <p:bldP spid="11" grpId="0" uiExpand="1" build="p"/>
      <p:bldP spid="12" grpId="0" uiExpand="1" build="p"/>
      <p:bldP spid="13" grpId="0" animBg="1"/>
      <p:bldP spid="13" grpId="1" animBg="1"/>
      <p:bldP spid="13" grpId="2"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Content Placeholder 16">
            <a:extLst>
              <a:ext uri="{FF2B5EF4-FFF2-40B4-BE49-F238E27FC236}">
                <a16:creationId xmlns:a16="http://schemas.microsoft.com/office/drawing/2014/main" id="{4634D8E8-48FD-45D1-9753-EC089D2F6B5A}"/>
              </a:ext>
            </a:extLst>
          </p:cNvPr>
          <p:cNvSpPr>
            <a:spLocks noGrp="1"/>
          </p:cNvSpPr>
          <p:nvPr>
            <p:ph idx="1"/>
          </p:nvPr>
        </p:nvSpPr>
        <p:spPr/>
        <p:txBody>
          <a:bodyPr/>
          <a:lstStyle/>
          <a:p>
            <a:pPr marL="285750" indent="-285750">
              <a:buFont typeface="Arial" panose="020B0604020202020204" pitchFamily="34" charset="0"/>
              <a:buChar char="•"/>
            </a:pPr>
            <a:r>
              <a:rPr lang="en-AU" dirty="0"/>
              <a:t>Fragility</a:t>
            </a:r>
          </a:p>
          <a:p>
            <a:pPr marL="285750" indent="-285750">
              <a:buFont typeface="Arial" panose="020B0604020202020204" pitchFamily="34" charset="0"/>
              <a:buChar char="•"/>
            </a:pPr>
            <a:r>
              <a:rPr lang="en-AU" dirty="0"/>
              <a:t>Speed</a:t>
            </a:r>
          </a:p>
          <a:p>
            <a:pPr marL="285750" indent="-285750">
              <a:buFont typeface="Arial" panose="020B0604020202020204" pitchFamily="34" charset="0"/>
              <a:buChar char="•"/>
            </a:pPr>
            <a:r>
              <a:rPr lang="en-AU" dirty="0"/>
              <a:t>Mass inequality</a:t>
            </a:r>
          </a:p>
        </p:txBody>
      </p:sp>
      <p:sp>
        <p:nvSpPr>
          <p:cNvPr id="16" name="Title 15">
            <a:extLst>
              <a:ext uri="{FF2B5EF4-FFF2-40B4-BE49-F238E27FC236}">
                <a16:creationId xmlns:a16="http://schemas.microsoft.com/office/drawing/2014/main" id="{7EBB59CE-6F6D-47B3-9FD4-7E2E1EB78C53}"/>
              </a:ext>
            </a:extLst>
          </p:cNvPr>
          <p:cNvSpPr>
            <a:spLocks noGrp="1"/>
          </p:cNvSpPr>
          <p:nvPr>
            <p:ph type="title"/>
          </p:nvPr>
        </p:nvSpPr>
        <p:spPr/>
        <p:txBody>
          <a:bodyPr/>
          <a:lstStyle/>
          <a:p>
            <a:r>
              <a:rPr lang="en-AU" dirty="0"/>
              <a:t>Mechanisms of harm</a:t>
            </a:r>
          </a:p>
        </p:txBody>
      </p:sp>
      <p:sp>
        <p:nvSpPr>
          <p:cNvPr id="4" name="Footer Placeholder 3">
            <a:extLst>
              <a:ext uri="{FF2B5EF4-FFF2-40B4-BE49-F238E27FC236}">
                <a16:creationId xmlns:a16="http://schemas.microsoft.com/office/drawing/2014/main" id="{811F5289-750C-4984-97EB-4639746A5671}"/>
              </a:ext>
            </a:extLst>
          </p:cNvPr>
          <p:cNvSpPr>
            <a:spLocks noGrp="1"/>
          </p:cNvSpPr>
          <p:nvPr>
            <p:ph type="ftr" sz="quarter" idx="10"/>
          </p:nvPr>
        </p:nvSpPr>
        <p:spPr/>
        <p:txBody>
          <a:bodyPr/>
          <a:lstStyle/>
          <a:p>
            <a:r>
              <a:rPr lang="en-US"/>
              <a:t>Module 3, Snippet 4</a:t>
            </a:r>
            <a:endParaRPr lang="en-US" dirty="0"/>
          </a:p>
        </p:txBody>
      </p:sp>
      <p:sp>
        <p:nvSpPr>
          <p:cNvPr id="2" name="Picture Placeholder 1">
            <a:extLst>
              <a:ext uri="{FF2B5EF4-FFF2-40B4-BE49-F238E27FC236}">
                <a16:creationId xmlns:a16="http://schemas.microsoft.com/office/drawing/2014/main" id="{69F01399-ED34-4A56-A759-6419E2EC263A}"/>
              </a:ext>
            </a:extLst>
          </p:cNvPr>
          <p:cNvSpPr>
            <a:spLocks noGrp="1"/>
          </p:cNvSpPr>
          <p:nvPr>
            <p:ph type="pic" sz="quarter" idx="12"/>
          </p:nvPr>
        </p:nvSpPr>
        <p:spPr>
          <a:solidFill>
            <a:srgbClr val="01A0DF">
              <a:alpha val="33000"/>
            </a:srgbClr>
          </a:solidFill>
        </p:spPr>
      </p:sp>
      <p:pic>
        <p:nvPicPr>
          <p:cNvPr id="6" name="Picture Placeholder 5" descr="A close up of a clock&#10;&#10;Description automatically generated">
            <a:extLst>
              <a:ext uri="{FF2B5EF4-FFF2-40B4-BE49-F238E27FC236}">
                <a16:creationId xmlns:a16="http://schemas.microsoft.com/office/drawing/2014/main" id="{2C47DB11-E70D-4BB4-ABD9-FFC6ED36E0A7}"/>
              </a:ext>
            </a:extLst>
          </p:cNvPr>
          <p:cNvPicPr>
            <a:picLocks noGrp="1" noChangeAspect="1"/>
          </p:cNvPicPr>
          <p:nvPr>
            <p:ph type="pic" sz="quarter" idx="13"/>
          </p:nvPr>
        </p:nvPicPr>
        <p:blipFill>
          <a:blip r:embed="rId11" cstate="screen">
            <a:extLst>
              <a:ext uri="{28A0092B-C50C-407E-A947-70E740481C1C}">
                <a14:useLocalDpi xmlns:a14="http://schemas.microsoft.com/office/drawing/2010/main"/>
              </a:ext>
            </a:extLst>
          </a:blip>
          <a:srcRect/>
          <a:stretch>
            <a:fillRect/>
          </a:stretch>
        </p:blipFill>
        <p:spPr/>
      </p:pic>
      <p:sp>
        <p:nvSpPr>
          <p:cNvPr id="21" name="Text Placeholder 20">
            <a:extLst>
              <a:ext uri="{FF2B5EF4-FFF2-40B4-BE49-F238E27FC236}">
                <a16:creationId xmlns:a16="http://schemas.microsoft.com/office/drawing/2014/main" id="{8127445F-845C-4C1E-9439-D26E16501905}"/>
              </a:ext>
            </a:extLst>
          </p:cNvPr>
          <p:cNvSpPr>
            <a:spLocks noGrp="1"/>
          </p:cNvSpPr>
          <p:nvPr>
            <p:ph type="body" sz="quarter" idx="15"/>
          </p:nvPr>
        </p:nvSpPr>
        <p:spPr/>
        <p:txBody>
          <a:bodyPr/>
          <a:lstStyle/>
          <a:p>
            <a:r>
              <a:rPr lang="en-AU" dirty="0"/>
              <a:t>Source: Centre for Automotive Safety Research</a:t>
            </a:r>
          </a:p>
          <a:p>
            <a:endParaRPr lang="en-AU" dirty="0"/>
          </a:p>
        </p:txBody>
      </p:sp>
      <p:sp>
        <p:nvSpPr>
          <p:cNvPr id="22" name="Text Placeholder 21">
            <a:extLst>
              <a:ext uri="{FF2B5EF4-FFF2-40B4-BE49-F238E27FC236}">
                <a16:creationId xmlns:a16="http://schemas.microsoft.com/office/drawing/2014/main" id="{6AC98BF4-0A7E-499D-9F53-AA8D973AD4E9}"/>
              </a:ext>
            </a:extLst>
          </p:cNvPr>
          <p:cNvSpPr>
            <a:spLocks noGrp="1"/>
          </p:cNvSpPr>
          <p:nvPr>
            <p:ph type="body" sz="quarter" idx="16"/>
          </p:nvPr>
        </p:nvSpPr>
        <p:spPr/>
        <p:txBody>
          <a:bodyPr/>
          <a:lstStyle/>
          <a:p>
            <a:r>
              <a:rPr lang="en-AU" dirty="0"/>
              <a:t>Source: iStock.com (</a:t>
            </a:r>
            <a:r>
              <a:rPr lang="en-AU" dirty="0" err="1"/>
              <a:t>sndr</a:t>
            </a:r>
            <a:r>
              <a:rPr lang="en-AU" dirty="0"/>
              <a:t>)</a:t>
            </a:r>
          </a:p>
        </p:txBody>
      </p:sp>
      <p:sp>
        <p:nvSpPr>
          <p:cNvPr id="23" name="Text Placeholder 22">
            <a:extLst>
              <a:ext uri="{FF2B5EF4-FFF2-40B4-BE49-F238E27FC236}">
                <a16:creationId xmlns:a16="http://schemas.microsoft.com/office/drawing/2014/main" id="{278F2F69-E230-49A7-8DA3-6657D0EB8CCA}"/>
              </a:ext>
            </a:extLst>
          </p:cNvPr>
          <p:cNvSpPr>
            <a:spLocks noGrp="1"/>
          </p:cNvSpPr>
          <p:nvPr>
            <p:ph type="body" sz="quarter" idx="17"/>
          </p:nvPr>
        </p:nvSpPr>
        <p:spPr/>
        <p:txBody>
          <a:bodyPr/>
          <a:lstStyle/>
          <a:p>
            <a:r>
              <a:rPr lang="en-AU" dirty="0"/>
              <a:t>Source: Centre for Automotive Safety Research</a:t>
            </a:r>
          </a:p>
        </p:txBody>
      </p:sp>
      <p:sp>
        <p:nvSpPr>
          <p:cNvPr id="11" name="Slide Number Placeholder 10">
            <a:extLst>
              <a:ext uri="{FF2B5EF4-FFF2-40B4-BE49-F238E27FC236}">
                <a16:creationId xmlns:a16="http://schemas.microsoft.com/office/drawing/2014/main" id="{7C179FF4-690F-4F62-B030-05CEF06A6925}"/>
              </a:ext>
            </a:extLst>
          </p:cNvPr>
          <p:cNvSpPr>
            <a:spLocks noGrp="1"/>
          </p:cNvSpPr>
          <p:nvPr>
            <p:ph type="sldNum" sz="quarter" idx="11"/>
          </p:nvPr>
        </p:nvSpPr>
        <p:spPr/>
        <p:txBody>
          <a:bodyPr/>
          <a:lstStyle/>
          <a:p>
            <a:fld id="{A9D36E53-D99A-0F41-B3E8-EF235B9A2E23}" type="slidenum">
              <a:rPr lang="en-US" smtClean="0"/>
              <a:pPr/>
              <a:t>6</a:t>
            </a:fld>
            <a:endParaRPr lang="en-US" dirty="0"/>
          </a:p>
        </p:txBody>
      </p:sp>
      <p:grpSp>
        <p:nvGrpSpPr>
          <p:cNvPr id="12" name="Group 4">
            <a:extLst>
              <a:ext uri="{FF2B5EF4-FFF2-40B4-BE49-F238E27FC236}">
                <a16:creationId xmlns:a16="http://schemas.microsoft.com/office/drawing/2014/main" id="{C56F9B77-2F33-414D-9B0A-81C88FA8EEB9}"/>
              </a:ext>
            </a:extLst>
          </p:cNvPr>
          <p:cNvGrpSpPr>
            <a:grpSpLocks noChangeAspect="1"/>
          </p:cNvGrpSpPr>
          <p:nvPr/>
        </p:nvGrpSpPr>
        <p:grpSpPr bwMode="auto">
          <a:xfrm>
            <a:off x="1361140" y="3196895"/>
            <a:ext cx="1050314" cy="2438746"/>
            <a:chOff x="111488088" y="106848697"/>
            <a:chExt cx="1768897" cy="4101586"/>
          </a:xfrm>
          <a:effectLst>
            <a:glow rad="50800">
              <a:schemeClr val="accent3">
                <a:satMod val="175000"/>
                <a:alpha val="40000"/>
              </a:schemeClr>
            </a:glow>
            <a:outerShdw blurRad="127000" dir="18900000" sy="23000" kx="-1200000" algn="bl" rotWithShape="0">
              <a:schemeClr val="tx1">
                <a:alpha val="60000"/>
              </a:schemeClr>
            </a:outerShdw>
          </a:effectLst>
        </p:grpSpPr>
        <p:sp>
          <p:nvSpPr>
            <p:cNvPr id="13" name="Freeform 5">
              <a:extLst>
                <a:ext uri="{FF2B5EF4-FFF2-40B4-BE49-F238E27FC236}">
                  <a16:creationId xmlns:a16="http://schemas.microsoft.com/office/drawing/2014/main" id="{C8735FD5-FA0D-4D6F-9209-D533AE78B0B8}"/>
                </a:ext>
              </a:extLst>
            </p:cNvPr>
            <p:cNvSpPr>
              <a:spLocks noChangeAspect="1"/>
            </p:cNvSpPr>
            <p:nvPr/>
          </p:nvSpPr>
          <p:spPr bwMode="auto">
            <a:xfrm>
              <a:off x="111496016" y="106848697"/>
              <a:ext cx="1760969" cy="4101586"/>
            </a:xfrm>
            <a:custGeom>
              <a:avLst/>
              <a:gdLst>
                <a:gd name="T0" fmla="*/ 681836 w 1760969"/>
                <a:gd name="T1" fmla="*/ 67391 h 4101586"/>
                <a:gd name="T2" fmla="*/ 779619 w 1760969"/>
                <a:gd name="T3" fmla="*/ 9250 h 4101586"/>
                <a:gd name="T4" fmla="*/ 893258 w 1760969"/>
                <a:gd name="T5" fmla="*/ 3964 h 4101586"/>
                <a:gd name="T6" fmla="*/ 1035968 w 1760969"/>
                <a:gd name="T7" fmla="*/ 99104 h 4101586"/>
                <a:gd name="T8" fmla="*/ 1080895 w 1760969"/>
                <a:gd name="T9" fmla="*/ 286741 h 4101586"/>
                <a:gd name="T10" fmla="*/ 1067681 w 1760969"/>
                <a:gd name="T11" fmla="*/ 545733 h 4101586"/>
                <a:gd name="T12" fmla="*/ 1199820 w 1760969"/>
                <a:gd name="T13" fmla="*/ 648801 h 4101586"/>
                <a:gd name="T14" fmla="*/ 1345172 w 1760969"/>
                <a:gd name="T15" fmla="*/ 730727 h 4101586"/>
                <a:gd name="T16" fmla="*/ 1445598 w 1760969"/>
                <a:gd name="T17" fmla="*/ 928935 h 4101586"/>
                <a:gd name="T18" fmla="*/ 1548666 w 1760969"/>
                <a:gd name="T19" fmla="*/ 1267211 h 4101586"/>
                <a:gd name="T20" fmla="*/ 1641163 w 1760969"/>
                <a:gd name="T21" fmla="*/ 1539416 h 4101586"/>
                <a:gd name="T22" fmla="*/ 1715161 w 1760969"/>
                <a:gd name="T23" fmla="*/ 1946404 h 4101586"/>
                <a:gd name="T24" fmla="*/ 1757445 w 1760969"/>
                <a:gd name="T25" fmla="*/ 2266179 h 4101586"/>
                <a:gd name="T26" fmla="*/ 1691376 w 1760969"/>
                <a:gd name="T27" fmla="*/ 2358676 h 4101586"/>
                <a:gd name="T28" fmla="*/ 1633235 w 1760969"/>
                <a:gd name="T29" fmla="*/ 2393032 h 4101586"/>
                <a:gd name="T30" fmla="*/ 1604164 w 1760969"/>
                <a:gd name="T31" fmla="*/ 2348105 h 4101586"/>
                <a:gd name="T32" fmla="*/ 1609450 w 1760969"/>
                <a:gd name="T33" fmla="*/ 2168397 h 4101586"/>
                <a:gd name="T34" fmla="*/ 1575094 w 1760969"/>
                <a:gd name="T35" fmla="*/ 2197467 h 4101586"/>
                <a:gd name="T36" fmla="*/ 1532809 w 1760969"/>
                <a:gd name="T37" fmla="*/ 2266179 h 4101586"/>
                <a:gd name="T38" fmla="*/ 1569808 w 1760969"/>
                <a:gd name="T39" fmla="*/ 2015116 h 4101586"/>
                <a:gd name="T40" fmla="*/ 1577737 w 1760969"/>
                <a:gd name="T41" fmla="*/ 1838050 h 4101586"/>
                <a:gd name="T42" fmla="*/ 1435027 w 1760969"/>
                <a:gd name="T43" fmla="*/ 1584343 h 4101586"/>
                <a:gd name="T44" fmla="*/ 1427098 w 1760969"/>
                <a:gd name="T45" fmla="*/ 1452205 h 4101586"/>
                <a:gd name="T46" fmla="*/ 1321387 w 1760969"/>
                <a:gd name="T47" fmla="*/ 1240783 h 4101586"/>
                <a:gd name="T48" fmla="*/ 1260604 w 1760969"/>
                <a:gd name="T49" fmla="*/ 1203784 h 4101586"/>
                <a:gd name="T50" fmla="*/ 1164027 w 1760969"/>
                <a:gd name="T51" fmla="*/ 1502417 h 4101586"/>
                <a:gd name="T52" fmla="*/ 1194534 w 1760969"/>
                <a:gd name="T53" fmla="*/ 1845978 h 4101586"/>
                <a:gd name="T54" fmla="*/ 1191892 w 1760969"/>
                <a:gd name="T55" fmla="*/ 2504029 h 4101586"/>
                <a:gd name="T56" fmla="*/ 1263246 w 1760969"/>
                <a:gd name="T57" fmla="*/ 2963872 h 4101586"/>
                <a:gd name="T58" fmla="*/ 1231533 w 1760969"/>
                <a:gd name="T59" fmla="*/ 3407858 h 4101586"/>
                <a:gd name="T60" fmla="*/ 1244747 w 1760969"/>
                <a:gd name="T61" fmla="*/ 3888843 h 4101586"/>
                <a:gd name="T62" fmla="*/ 1228890 w 1760969"/>
                <a:gd name="T63" fmla="*/ 3994554 h 4101586"/>
                <a:gd name="T64" fmla="*/ 1065038 w 1760969"/>
                <a:gd name="T65" fmla="*/ 4087051 h 4101586"/>
                <a:gd name="T66" fmla="*/ 853616 w 1760969"/>
                <a:gd name="T67" fmla="*/ 4079123 h 4101586"/>
                <a:gd name="T68" fmla="*/ 1001612 w 1760969"/>
                <a:gd name="T69" fmla="*/ 3925842 h 4101586"/>
                <a:gd name="T70" fmla="*/ 1088823 w 1760969"/>
                <a:gd name="T71" fmla="*/ 3732919 h 4101586"/>
                <a:gd name="T72" fmla="*/ 1035968 w 1760969"/>
                <a:gd name="T73" fmla="*/ 3220221 h 4101586"/>
                <a:gd name="T74" fmla="*/ 961970 w 1760969"/>
                <a:gd name="T75" fmla="*/ 2932158 h 4101586"/>
                <a:gd name="T76" fmla="*/ 938185 w 1760969"/>
                <a:gd name="T77" fmla="*/ 2813234 h 4101586"/>
                <a:gd name="T78" fmla="*/ 843045 w 1760969"/>
                <a:gd name="T79" fmla="*/ 2485530 h 4101586"/>
                <a:gd name="T80" fmla="*/ 813975 w 1760969"/>
                <a:gd name="T81" fmla="*/ 2662595 h 4101586"/>
                <a:gd name="T82" fmla="*/ 803404 w 1760969"/>
                <a:gd name="T83" fmla="*/ 2879303 h 4101586"/>
                <a:gd name="T84" fmla="*/ 795475 w 1760969"/>
                <a:gd name="T85" fmla="*/ 3291576 h 4101586"/>
                <a:gd name="T86" fmla="*/ 769048 w 1760969"/>
                <a:gd name="T87" fmla="*/ 3817488 h 4101586"/>
                <a:gd name="T88" fmla="*/ 697693 w 1760969"/>
                <a:gd name="T89" fmla="*/ 3949627 h 4101586"/>
                <a:gd name="T90" fmla="*/ 507413 w 1760969"/>
                <a:gd name="T91" fmla="*/ 3983983 h 4101586"/>
                <a:gd name="T92" fmla="*/ 311848 w 1760969"/>
                <a:gd name="T93" fmla="*/ 4002482 h 4101586"/>
                <a:gd name="T94" fmla="*/ 391131 w 1760969"/>
                <a:gd name="T95" fmla="*/ 3912628 h 4101586"/>
                <a:gd name="T96" fmla="*/ 586696 w 1760969"/>
                <a:gd name="T97" fmla="*/ 3738205 h 4101586"/>
                <a:gd name="T98" fmla="*/ 544412 w 1760969"/>
                <a:gd name="T99" fmla="*/ 3140938 h 4101586"/>
                <a:gd name="T100" fmla="*/ 515341 w 1760969"/>
                <a:gd name="T101" fmla="*/ 2876660 h 4101586"/>
                <a:gd name="T102" fmla="*/ 504770 w 1760969"/>
                <a:gd name="T103" fmla="*/ 2517243 h 4101586"/>
                <a:gd name="T104" fmla="*/ 539126 w 1760969"/>
                <a:gd name="T105" fmla="*/ 1914690 h 4101586"/>
                <a:gd name="T106" fmla="*/ 562911 w 1760969"/>
                <a:gd name="T107" fmla="*/ 1679483 h 4101586"/>
                <a:gd name="T108" fmla="*/ 573482 w 1760969"/>
                <a:gd name="T109" fmla="*/ 1401992 h 4101586"/>
                <a:gd name="T110" fmla="*/ 385845 w 1760969"/>
                <a:gd name="T111" fmla="*/ 1705911 h 4101586"/>
                <a:gd name="T112" fmla="*/ 161209 w 1760969"/>
                <a:gd name="T113" fmla="*/ 1972831 h 4101586"/>
                <a:gd name="T114" fmla="*/ 121568 w 1760969"/>
                <a:gd name="T115" fmla="*/ 2168397 h 4101586"/>
                <a:gd name="T116" fmla="*/ 147996 w 1760969"/>
                <a:gd name="T117" fmla="*/ 2292607 h 4101586"/>
                <a:gd name="T118" fmla="*/ 113639 w 1760969"/>
                <a:gd name="T119" fmla="*/ 2308464 h 4101586"/>
                <a:gd name="T120" fmla="*/ 71355 w 1760969"/>
                <a:gd name="T121" fmla="*/ 2300535 h 4101586"/>
                <a:gd name="T122" fmla="*/ 58141 w 1760969"/>
                <a:gd name="T123" fmla="*/ 2348105 h 4101586"/>
                <a:gd name="T124" fmla="*/ 7929 w 1760969"/>
                <a:gd name="T125" fmla="*/ 2350748 h 4101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760969" h="4101586">
                  <a:moveTo>
                    <a:pt x="644837" y="159888"/>
                  </a:moveTo>
                  <a:cubicBezTo>
                    <a:pt x="645718" y="145132"/>
                    <a:pt x="646599" y="130377"/>
                    <a:pt x="652766" y="114961"/>
                  </a:cubicBezTo>
                  <a:cubicBezTo>
                    <a:pt x="658933" y="99545"/>
                    <a:pt x="670384" y="80605"/>
                    <a:pt x="681836" y="67391"/>
                  </a:cubicBezTo>
                  <a:cubicBezTo>
                    <a:pt x="693288" y="54177"/>
                    <a:pt x="711347" y="43606"/>
                    <a:pt x="721478" y="35678"/>
                  </a:cubicBezTo>
                  <a:cubicBezTo>
                    <a:pt x="731609" y="27750"/>
                    <a:pt x="732930" y="24226"/>
                    <a:pt x="742620" y="19821"/>
                  </a:cubicBezTo>
                  <a:cubicBezTo>
                    <a:pt x="752310" y="15416"/>
                    <a:pt x="767286" y="12333"/>
                    <a:pt x="779619" y="9250"/>
                  </a:cubicBezTo>
                  <a:cubicBezTo>
                    <a:pt x="791952" y="6167"/>
                    <a:pt x="804285" y="2642"/>
                    <a:pt x="816618" y="1321"/>
                  </a:cubicBezTo>
                  <a:cubicBezTo>
                    <a:pt x="828951" y="0"/>
                    <a:pt x="840843" y="881"/>
                    <a:pt x="853616" y="1321"/>
                  </a:cubicBezTo>
                  <a:cubicBezTo>
                    <a:pt x="866389" y="1761"/>
                    <a:pt x="878282" y="881"/>
                    <a:pt x="893258" y="3964"/>
                  </a:cubicBezTo>
                  <a:cubicBezTo>
                    <a:pt x="908234" y="7047"/>
                    <a:pt x="926734" y="11452"/>
                    <a:pt x="943471" y="19821"/>
                  </a:cubicBezTo>
                  <a:cubicBezTo>
                    <a:pt x="960208" y="28190"/>
                    <a:pt x="978267" y="40963"/>
                    <a:pt x="993683" y="54177"/>
                  </a:cubicBezTo>
                  <a:cubicBezTo>
                    <a:pt x="1009099" y="67391"/>
                    <a:pt x="1023195" y="78402"/>
                    <a:pt x="1035968" y="99104"/>
                  </a:cubicBezTo>
                  <a:cubicBezTo>
                    <a:pt x="1048741" y="119806"/>
                    <a:pt x="1061515" y="155923"/>
                    <a:pt x="1070324" y="178387"/>
                  </a:cubicBezTo>
                  <a:cubicBezTo>
                    <a:pt x="1079133" y="200851"/>
                    <a:pt x="1087061" y="215827"/>
                    <a:pt x="1088823" y="233886"/>
                  </a:cubicBezTo>
                  <a:cubicBezTo>
                    <a:pt x="1090585" y="251945"/>
                    <a:pt x="1085740" y="264718"/>
                    <a:pt x="1080895" y="286741"/>
                  </a:cubicBezTo>
                  <a:cubicBezTo>
                    <a:pt x="1076050" y="308764"/>
                    <a:pt x="1064158" y="338275"/>
                    <a:pt x="1059753" y="366024"/>
                  </a:cubicBezTo>
                  <a:cubicBezTo>
                    <a:pt x="1055348" y="393773"/>
                    <a:pt x="1053146" y="423285"/>
                    <a:pt x="1054467" y="453236"/>
                  </a:cubicBezTo>
                  <a:cubicBezTo>
                    <a:pt x="1055788" y="483187"/>
                    <a:pt x="1061074" y="521948"/>
                    <a:pt x="1067681" y="545733"/>
                  </a:cubicBezTo>
                  <a:cubicBezTo>
                    <a:pt x="1074288" y="569518"/>
                    <a:pt x="1081776" y="582732"/>
                    <a:pt x="1094109" y="595946"/>
                  </a:cubicBezTo>
                  <a:cubicBezTo>
                    <a:pt x="1106442" y="609160"/>
                    <a:pt x="1124061" y="616207"/>
                    <a:pt x="1141679" y="625016"/>
                  </a:cubicBezTo>
                  <a:cubicBezTo>
                    <a:pt x="1159297" y="633825"/>
                    <a:pt x="1180440" y="639551"/>
                    <a:pt x="1199820" y="648801"/>
                  </a:cubicBezTo>
                  <a:cubicBezTo>
                    <a:pt x="1219200" y="658051"/>
                    <a:pt x="1241664" y="669944"/>
                    <a:pt x="1257961" y="680515"/>
                  </a:cubicBezTo>
                  <a:cubicBezTo>
                    <a:pt x="1274258" y="691086"/>
                    <a:pt x="1283067" y="703859"/>
                    <a:pt x="1297602" y="712228"/>
                  </a:cubicBezTo>
                  <a:cubicBezTo>
                    <a:pt x="1312137" y="720597"/>
                    <a:pt x="1331518" y="721037"/>
                    <a:pt x="1345172" y="730727"/>
                  </a:cubicBezTo>
                  <a:cubicBezTo>
                    <a:pt x="1358826" y="740417"/>
                    <a:pt x="1366756" y="751870"/>
                    <a:pt x="1379529" y="770369"/>
                  </a:cubicBezTo>
                  <a:cubicBezTo>
                    <a:pt x="1392302" y="788868"/>
                    <a:pt x="1410802" y="815296"/>
                    <a:pt x="1421813" y="841724"/>
                  </a:cubicBezTo>
                  <a:cubicBezTo>
                    <a:pt x="1432824" y="868152"/>
                    <a:pt x="1441193" y="902067"/>
                    <a:pt x="1445598" y="928935"/>
                  </a:cubicBezTo>
                  <a:cubicBezTo>
                    <a:pt x="1450003" y="955803"/>
                    <a:pt x="1440753" y="970339"/>
                    <a:pt x="1448241" y="1002933"/>
                  </a:cubicBezTo>
                  <a:cubicBezTo>
                    <a:pt x="1455729" y="1035527"/>
                    <a:pt x="1473787" y="1080455"/>
                    <a:pt x="1490525" y="1124501"/>
                  </a:cubicBezTo>
                  <a:cubicBezTo>
                    <a:pt x="1507263" y="1168547"/>
                    <a:pt x="1534571" y="1232855"/>
                    <a:pt x="1548666" y="1267211"/>
                  </a:cubicBezTo>
                  <a:cubicBezTo>
                    <a:pt x="1562761" y="1301567"/>
                    <a:pt x="1564523" y="1303328"/>
                    <a:pt x="1575094" y="1330637"/>
                  </a:cubicBezTo>
                  <a:cubicBezTo>
                    <a:pt x="1585665" y="1357946"/>
                    <a:pt x="1601082" y="1396267"/>
                    <a:pt x="1612093" y="1431063"/>
                  </a:cubicBezTo>
                  <a:cubicBezTo>
                    <a:pt x="1623104" y="1465859"/>
                    <a:pt x="1631033" y="1496251"/>
                    <a:pt x="1641163" y="1539416"/>
                  </a:cubicBezTo>
                  <a:cubicBezTo>
                    <a:pt x="1651293" y="1582581"/>
                    <a:pt x="1664067" y="1641603"/>
                    <a:pt x="1672876" y="1690054"/>
                  </a:cubicBezTo>
                  <a:cubicBezTo>
                    <a:pt x="1681685" y="1738505"/>
                    <a:pt x="1686972" y="1787396"/>
                    <a:pt x="1694019" y="1830121"/>
                  </a:cubicBezTo>
                  <a:cubicBezTo>
                    <a:pt x="1701066" y="1872846"/>
                    <a:pt x="1705471" y="1901036"/>
                    <a:pt x="1715161" y="1946404"/>
                  </a:cubicBezTo>
                  <a:cubicBezTo>
                    <a:pt x="1724851" y="1991772"/>
                    <a:pt x="1744672" y="2056519"/>
                    <a:pt x="1752160" y="2102327"/>
                  </a:cubicBezTo>
                  <a:cubicBezTo>
                    <a:pt x="1759648" y="2148135"/>
                    <a:pt x="1759207" y="2193943"/>
                    <a:pt x="1760088" y="2221252"/>
                  </a:cubicBezTo>
                  <a:cubicBezTo>
                    <a:pt x="1760969" y="2248561"/>
                    <a:pt x="1760528" y="2256489"/>
                    <a:pt x="1757445" y="2266179"/>
                  </a:cubicBezTo>
                  <a:cubicBezTo>
                    <a:pt x="1754362" y="2275869"/>
                    <a:pt x="1748636" y="2270143"/>
                    <a:pt x="1741589" y="2279393"/>
                  </a:cubicBezTo>
                  <a:cubicBezTo>
                    <a:pt x="1734542" y="2288643"/>
                    <a:pt x="1723530" y="2308464"/>
                    <a:pt x="1715161" y="2321678"/>
                  </a:cubicBezTo>
                  <a:cubicBezTo>
                    <a:pt x="1706792" y="2334892"/>
                    <a:pt x="1699304" y="2349867"/>
                    <a:pt x="1691376" y="2358676"/>
                  </a:cubicBezTo>
                  <a:cubicBezTo>
                    <a:pt x="1683448" y="2367485"/>
                    <a:pt x="1673757" y="2367045"/>
                    <a:pt x="1667591" y="2374533"/>
                  </a:cubicBezTo>
                  <a:cubicBezTo>
                    <a:pt x="1661425" y="2382021"/>
                    <a:pt x="1660103" y="2400521"/>
                    <a:pt x="1654377" y="2403604"/>
                  </a:cubicBezTo>
                  <a:cubicBezTo>
                    <a:pt x="1648651" y="2406687"/>
                    <a:pt x="1639401" y="2396996"/>
                    <a:pt x="1633235" y="2393032"/>
                  </a:cubicBezTo>
                  <a:cubicBezTo>
                    <a:pt x="1627069" y="2389068"/>
                    <a:pt x="1623104" y="2384223"/>
                    <a:pt x="1617378" y="2379819"/>
                  </a:cubicBezTo>
                  <a:cubicBezTo>
                    <a:pt x="1611652" y="2375415"/>
                    <a:pt x="1601081" y="2371891"/>
                    <a:pt x="1598879" y="2366605"/>
                  </a:cubicBezTo>
                  <a:cubicBezTo>
                    <a:pt x="1596677" y="2361319"/>
                    <a:pt x="1601962" y="2360878"/>
                    <a:pt x="1604164" y="2348105"/>
                  </a:cubicBezTo>
                  <a:cubicBezTo>
                    <a:pt x="1606366" y="2335332"/>
                    <a:pt x="1610331" y="2313309"/>
                    <a:pt x="1612093" y="2289964"/>
                  </a:cubicBezTo>
                  <a:cubicBezTo>
                    <a:pt x="1613855" y="2266619"/>
                    <a:pt x="1615175" y="2228299"/>
                    <a:pt x="1614735" y="2208038"/>
                  </a:cubicBezTo>
                  <a:cubicBezTo>
                    <a:pt x="1614295" y="2187777"/>
                    <a:pt x="1613854" y="2177206"/>
                    <a:pt x="1609450" y="2168397"/>
                  </a:cubicBezTo>
                  <a:cubicBezTo>
                    <a:pt x="1605046" y="2159588"/>
                    <a:pt x="1593153" y="2153421"/>
                    <a:pt x="1588308" y="2155183"/>
                  </a:cubicBezTo>
                  <a:cubicBezTo>
                    <a:pt x="1583463" y="2156945"/>
                    <a:pt x="1582581" y="2171921"/>
                    <a:pt x="1580379" y="2178968"/>
                  </a:cubicBezTo>
                  <a:cubicBezTo>
                    <a:pt x="1578177" y="2186015"/>
                    <a:pt x="1578177" y="2182932"/>
                    <a:pt x="1575094" y="2197467"/>
                  </a:cubicBezTo>
                  <a:cubicBezTo>
                    <a:pt x="1572011" y="2212002"/>
                    <a:pt x="1566725" y="2252084"/>
                    <a:pt x="1561880" y="2266179"/>
                  </a:cubicBezTo>
                  <a:cubicBezTo>
                    <a:pt x="1557035" y="2280274"/>
                    <a:pt x="1550868" y="2282036"/>
                    <a:pt x="1546023" y="2282036"/>
                  </a:cubicBezTo>
                  <a:cubicBezTo>
                    <a:pt x="1541178" y="2282036"/>
                    <a:pt x="1535011" y="2278071"/>
                    <a:pt x="1532809" y="2266179"/>
                  </a:cubicBezTo>
                  <a:cubicBezTo>
                    <a:pt x="1530607" y="2254287"/>
                    <a:pt x="1530607" y="2236228"/>
                    <a:pt x="1532809" y="2210681"/>
                  </a:cubicBezTo>
                  <a:cubicBezTo>
                    <a:pt x="1535011" y="2185134"/>
                    <a:pt x="1539856" y="2145492"/>
                    <a:pt x="1546023" y="2112898"/>
                  </a:cubicBezTo>
                  <a:cubicBezTo>
                    <a:pt x="1552190" y="2080304"/>
                    <a:pt x="1563642" y="2040663"/>
                    <a:pt x="1569808" y="2015116"/>
                  </a:cubicBezTo>
                  <a:cubicBezTo>
                    <a:pt x="1575974" y="1989569"/>
                    <a:pt x="1579058" y="1977236"/>
                    <a:pt x="1583022" y="1959617"/>
                  </a:cubicBezTo>
                  <a:cubicBezTo>
                    <a:pt x="1586986" y="1941998"/>
                    <a:pt x="1594474" y="1929666"/>
                    <a:pt x="1593593" y="1909405"/>
                  </a:cubicBezTo>
                  <a:cubicBezTo>
                    <a:pt x="1592712" y="1889144"/>
                    <a:pt x="1589630" y="1864918"/>
                    <a:pt x="1577737" y="1838050"/>
                  </a:cubicBezTo>
                  <a:cubicBezTo>
                    <a:pt x="1565844" y="1811182"/>
                    <a:pt x="1540297" y="1779468"/>
                    <a:pt x="1522238" y="1748195"/>
                  </a:cubicBezTo>
                  <a:cubicBezTo>
                    <a:pt x="1504179" y="1716922"/>
                    <a:pt x="1483918" y="1677722"/>
                    <a:pt x="1469383" y="1650413"/>
                  </a:cubicBezTo>
                  <a:cubicBezTo>
                    <a:pt x="1454848" y="1623104"/>
                    <a:pt x="1442074" y="1603283"/>
                    <a:pt x="1435027" y="1584343"/>
                  </a:cubicBezTo>
                  <a:cubicBezTo>
                    <a:pt x="1427980" y="1565403"/>
                    <a:pt x="1426658" y="1552630"/>
                    <a:pt x="1427098" y="1536774"/>
                  </a:cubicBezTo>
                  <a:cubicBezTo>
                    <a:pt x="1427538" y="1520918"/>
                    <a:pt x="1437670" y="1503299"/>
                    <a:pt x="1437670" y="1489204"/>
                  </a:cubicBezTo>
                  <a:cubicBezTo>
                    <a:pt x="1437670" y="1475109"/>
                    <a:pt x="1431943" y="1461895"/>
                    <a:pt x="1427098" y="1452205"/>
                  </a:cubicBezTo>
                  <a:cubicBezTo>
                    <a:pt x="1422253" y="1442515"/>
                    <a:pt x="1419170" y="1450443"/>
                    <a:pt x="1408599" y="1431063"/>
                  </a:cubicBezTo>
                  <a:cubicBezTo>
                    <a:pt x="1398028" y="1411683"/>
                    <a:pt x="1378207" y="1367636"/>
                    <a:pt x="1363672" y="1335923"/>
                  </a:cubicBezTo>
                  <a:cubicBezTo>
                    <a:pt x="1349137" y="1304210"/>
                    <a:pt x="1335041" y="1267651"/>
                    <a:pt x="1321387" y="1240783"/>
                  </a:cubicBezTo>
                  <a:cubicBezTo>
                    <a:pt x="1307733" y="1213915"/>
                    <a:pt x="1290555" y="1188367"/>
                    <a:pt x="1281746" y="1174713"/>
                  </a:cubicBezTo>
                  <a:cubicBezTo>
                    <a:pt x="1272937" y="1161059"/>
                    <a:pt x="1272056" y="1154012"/>
                    <a:pt x="1268532" y="1158857"/>
                  </a:cubicBezTo>
                  <a:cubicBezTo>
                    <a:pt x="1265008" y="1163702"/>
                    <a:pt x="1265449" y="1177797"/>
                    <a:pt x="1260604" y="1203784"/>
                  </a:cubicBezTo>
                  <a:cubicBezTo>
                    <a:pt x="1255759" y="1229771"/>
                    <a:pt x="1250032" y="1281745"/>
                    <a:pt x="1239461" y="1314780"/>
                  </a:cubicBezTo>
                  <a:cubicBezTo>
                    <a:pt x="1228890" y="1347815"/>
                    <a:pt x="1209749" y="1370719"/>
                    <a:pt x="1197177" y="1401992"/>
                  </a:cubicBezTo>
                  <a:cubicBezTo>
                    <a:pt x="1184605" y="1433265"/>
                    <a:pt x="1171074" y="1465859"/>
                    <a:pt x="1164027" y="1502417"/>
                  </a:cubicBezTo>
                  <a:cubicBezTo>
                    <a:pt x="1156980" y="1538975"/>
                    <a:pt x="1154213" y="1579939"/>
                    <a:pt x="1154893" y="1621342"/>
                  </a:cubicBezTo>
                  <a:cubicBezTo>
                    <a:pt x="1155573" y="1662745"/>
                    <a:pt x="1161500" y="1713399"/>
                    <a:pt x="1168107" y="1750838"/>
                  </a:cubicBezTo>
                  <a:cubicBezTo>
                    <a:pt x="1174714" y="1788277"/>
                    <a:pt x="1186606" y="1810301"/>
                    <a:pt x="1194534" y="1845978"/>
                  </a:cubicBezTo>
                  <a:cubicBezTo>
                    <a:pt x="1202462" y="1881655"/>
                    <a:pt x="1213474" y="1908083"/>
                    <a:pt x="1215676" y="1964903"/>
                  </a:cubicBezTo>
                  <a:cubicBezTo>
                    <a:pt x="1217878" y="2021723"/>
                    <a:pt x="1211712" y="2097042"/>
                    <a:pt x="1207748" y="2186896"/>
                  </a:cubicBezTo>
                  <a:cubicBezTo>
                    <a:pt x="1203784" y="2276750"/>
                    <a:pt x="1194094" y="2422984"/>
                    <a:pt x="1191892" y="2504029"/>
                  </a:cubicBezTo>
                  <a:cubicBezTo>
                    <a:pt x="1189690" y="2585074"/>
                    <a:pt x="1190130" y="2618990"/>
                    <a:pt x="1194534" y="2673167"/>
                  </a:cubicBezTo>
                  <a:cubicBezTo>
                    <a:pt x="1198938" y="2727344"/>
                    <a:pt x="1206867" y="2780639"/>
                    <a:pt x="1218319" y="2829090"/>
                  </a:cubicBezTo>
                  <a:cubicBezTo>
                    <a:pt x="1229771" y="2877541"/>
                    <a:pt x="1253115" y="2914540"/>
                    <a:pt x="1263246" y="2963872"/>
                  </a:cubicBezTo>
                  <a:cubicBezTo>
                    <a:pt x="1273377" y="3013204"/>
                    <a:pt x="1281746" y="3062536"/>
                    <a:pt x="1279103" y="3125081"/>
                  </a:cubicBezTo>
                  <a:cubicBezTo>
                    <a:pt x="1276460" y="3187626"/>
                    <a:pt x="1255318" y="3292017"/>
                    <a:pt x="1247390" y="3339146"/>
                  </a:cubicBezTo>
                  <a:cubicBezTo>
                    <a:pt x="1239462" y="3386275"/>
                    <a:pt x="1235497" y="3373502"/>
                    <a:pt x="1231533" y="3407858"/>
                  </a:cubicBezTo>
                  <a:cubicBezTo>
                    <a:pt x="1227569" y="3442214"/>
                    <a:pt x="1223605" y="3481415"/>
                    <a:pt x="1223605" y="3545282"/>
                  </a:cubicBezTo>
                  <a:cubicBezTo>
                    <a:pt x="1223605" y="3609149"/>
                    <a:pt x="1228009" y="3733800"/>
                    <a:pt x="1231533" y="3791060"/>
                  </a:cubicBezTo>
                  <a:cubicBezTo>
                    <a:pt x="1235057" y="3848320"/>
                    <a:pt x="1239462" y="3863296"/>
                    <a:pt x="1244747" y="3888843"/>
                  </a:cubicBezTo>
                  <a:cubicBezTo>
                    <a:pt x="1250032" y="3914390"/>
                    <a:pt x="1261044" y="3931568"/>
                    <a:pt x="1263246" y="3944341"/>
                  </a:cubicBezTo>
                  <a:cubicBezTo>
                    <a:pt x="1265448" y="3957114"/>
                    <a:pt x="1263687" y="3957114"/>
                    <a:pt x="1257961" y="3965483"/>
                  </a:cubicBezTo>
                  <a:cubicBezTo>
                    <a:pt x="1252235" y="3973852"/>
                    <a:pt x="1239901" y="3986185"/>
                    <a:pt x="1228890" y="3994554"/>
                  </a:cubicBezTo>
                  <a:cubicBezTo>
                    <a:pt x="1217879" y="4002923"/>
                    <a:pt x="1208189" y="4004244"/>
                    <a:pt x="1191892" y="4015696"/>
                  </a:cubicBezTo>
                  <a:cubicBezTo>
                    <a:pt x="1175595" y="4027148"/>
                    <a:pt x="1152250" y="4051373"/>
                    <a:pt x="1131108" y="4063266"/>
                  </a:cubicBezTo>
                  <a:cubicBezTo>
                    <a:pt x="1109966" y="4075159"/>
                    <a:pt x="1092346" y="4080885"/>
                    <a:pt x="1065038" y="4087051"/>
                  </a:cubicBezTo>
                  <a:cubicBezTo>
                    <a:pt x="1037730" y="4093217"/>
                    <a:pt x="998969" y="4098944"/>
                    <a:pt x="967256" y="4100265"/>
                  </a:cubicBezTo>
                  <a:cubicBezTo>
                    <a:pt x="935543" y="4101586"/>
                    <a:pt x="893699" y="4098503"/>
                    <a:pt x="874759" y="4094979"/>
                  </a:cubicBezTo>
                  <a:cubicBezTo>
                    <a:pt x="855819" y="4091455"/>
                    <a:pt x="856259" y="4085289"/>
                    <a:pt x="853616" y="4079123"/>
                  </a:cubicBezTo>
                  <a:cubicBezTo>
                    <a:pt x="850973" y="4072957"/>
                    <a:pt x="852736" y="4068551"/>
                    <a:pt x="858902" y="4057980"/>
                  </a:cubicBezTo>
                  <a:cubicBezTo>
                    <a:pt x="865068" y="4047409"/>
                    <a:pt x="866830" y="4037719"/>
                    <a:pt x="890615" y="4015696"/>
                  </a:cubicBezTo>
                  <a:cubicBezTo>
                    <a:pt x="914400" y="3993673"/>
                    <a:pt x="972982" y="3952710"/>
                    <a:pt x="1001612" y="3925842"/>
                  </a:cubicBezTo>
                  <a:cubicBezTo>
                    <a:pt x="1030242" y="3898974"/>
                    <a:pt x="1050063" y="3879153"/>
                    <a:pt x="1062396" y="3854487"/>
                  </a:cubicBezTo>
                  <a:cubicBezTo>
                    <a:pt x="1074729" y="3829821"/>
                    <a:pt x="1071204" y="3798107"/>
                    <a:pt x="1075609" y="3777846"/>
                  </a:cubicBezTo>
                  <a:cubicBezTo>
                    <a:pt x="1080014" y="3757585"/>
                    <a:pt x="1087061" y="3762430"/>
                    <a:pt x="1088823" y="3732919"/>
                  </a:cubicBezTo>
                  <a:cubicBezTo>
                    <a:pt x="1090585" y="3703408"/>
                    <a:pt x="1090585" y="3657159"/>
                    <a:pt x="1086181" y="3600780"/>
                  </a:cubicBezTo>
                  <a:cubicBezTo>
                    <a:pt x="1081777" y="3544401"/>
                    <a:pt x="1070765" y="3458071"/>
                    <a:pt x="1062396" y="3394644"/>
                  </a:cubicBezTo>
                  <a:cubicBezTo>
                    <a:pt x="1054027" y="3331217"/>
                    <a:pt x="1047860" y="3282767"/>
                    <a:pt x="1035968" y="3220221"/>
                  </a:cubicBezTo>
                  <a:cubicBezTo>
                    <a:pt x="1024076" y="3157675"/>
                    <a:pt x="999410" y="3058571"/>
                    <a:pt x="991041" y="3019370"/>
                  </a:cubicBezTo>
                  <a:cubicBezTo>
                    <a:pt x="982672" y="2980169"/>
                    <a:pt x="990600" y="2999549"/>
                    <a:pt x="985755" y="2985014"/>
                  </a:cubicBezTo>
                  <a:cubicBezTo>
                    <a:pt x="980910" y="2970479"/>
                    <a:pt x="966815" y="2946693"/>
                    <a:pt x="961970" y="2932158"/>
                  </a:cubicBezTo>
                  <a:cubicBezTo>
                    <a:pt x="957125" y="2917623"/>
                    <a:pt x="957566" y="2908813"/>
                    <a:pt x="956685" y="2897802"/>
                  </a:cubicBezTo>
                  <a:cubicBezTo>
                    <a:pt x="955804" y="2886791"/>
                    <a:pt x="959768" y="2880184"/>
                    <a:pt x="956685" y="2866089"/>
                  </a:cubicBezTo>
                  <a:cubicBezTo>
                    <a:pt x="953602" y="2851994"/>
                    <a:pt x="949197" y="2842305"/>
                    <a:pt x="938185" y="2813234"/>
                  </a:cubicBezTo>
                  <a:cubicBezTo>
                    <a:pt x="927173" y="2784163"/>
                    <a:pt x="904269" y="2733069"/>
                    <a:pt x="890615" y="2691666"/>
                  </a:cubicBezTo>
                  <a:cubicBezTo>
                    <a:pt x="876961" y="2650263"/>
                    <a:pt x="864187" y="2599169"/>
                    <a:pt x="856259" y="2564813"/>
                  </a:cubicBezTo>
                  <a:cubicBezTo>
                    <a:pt x="848331" y="2530457"/>
                    <a:pt x="845688" y="2501387"/>
                    <a:pt x="843045" y="2485530"/>
                  </a:cubicBezTo>
                  <a:cubicBezTo>
                    <a:pt x="840402" y="2469673"/>
                    <a:pt x="841283" y="2463947"/>
                    <a:pt x="840402" y="2469673"/>
                  </a:cubicBezTo>
                  <a:cubicBezTo>
                    <a:pt x="839521" y="2475399"/>
                    <a:pt x="842164" y="2487732"/>
                    <a:pt x="837760" y="2519886"/>
                  </a:cubicBezTo>
                  <a:cubicBezTo>
                    <a:pt x="833356" y="2552040"/>
                    <a:pt x="821463" y="2623834"/>
                    <a:pt x="813975" y="2662595"/>
                  </a:cubicBezTo>
                  <a:cubicBezTo>
                    <a:pt x="806487" y="2701356"/>
                    <a:pt x="797678" y="2726903"/>
                    <a:pt x="792833" y="2752450"/>
                  </a:cubicBezTo>
                  <a:cubicBezTo>
                    <a:pt x="787988" y="2777997"/>
                    <a:pt x="783142" y="2794734"/>
                    <a:pt x="784904" y="2815876"/>
                  </a:cubicBezTo>
                  <a:cubicBezTo>
                    <a:pt x="786666" y="2837018"/>
                    <a:pt x="796797" y="2851554"/>
                    <a:pt x="803404" y="2879303"/>
                  </a:cubicBezTo>
                  <a:cubicBezTo>
                    <a:pt x="810011" y="2907052"/>
                    <a:pt x="820142" y="2939646"/>
                    <a:pt x="824546" y="2982371"/>
                  </a:cubicBezTo>
                  <a:cubicBezTo>
                    <a:pt x="828950" y="3025096"/>
                    <a:pt x="834676" y="3084118"/>
                    <a:pt x="829831" y="3135652"/>
                  </a:cubicBezTo>
                  <a:cubicBezTo>
                    <a:pt x="824986" y="3187186"/>
                    <a:pt x="806927" y="3225947"/>
                    <a:pt x="795475" y="3291576"/>
                  </a:cubicBezTo>
                  <a:cubicBezTo>
                    <a:pt x="784023" y="3357205"/>
                    <a:pt x="768607" y="3461595"/>
                    <a:pt x="761119" y="3529426"/>
                  </a:cubicBezTo>
                  <a:cubicBezTo>
                    <a:pt x="753631" y="3597257"/>
                    <a:pt x="749227" y="3650553"/>
                    <a:pt x="750548" y="3698563"/>
                  </a:cubicBezTo>
                  <a:cubicBezTo>
                    <a:pt x="751869" y="3746573"/>
                    <a:pt x="764643" y="3784894"/>
                    <a:pt x="769048" y="3817488"/>
                  </a:cubicBezTo>
                  <a:cubicBezTo>
                    <a:pt x="773453" y="3850082"/>
                    <a:pt x="780500" y="3873867"/>
                    <a:pt x="776976" y="3894128"/>
                  </a:cubicBezTo>
                  <a:cubicBezTo>
                    <a:pt x="773452" y="3914389"/>
                    <a:pt x="761119" y="3929806"/>
                    <a:pt x="747905" y="3939056"/>
                  </a:cubicBezTo>
                  <a:cubicBezTo>
                    <a:pt x="734691" y="3948306"/>
                    <a:pt x="716633" y="3950508"/>
                    <a:pt x="697693" y="3949627"/>
                  </a:cubicBezTo>
                  <a:cubicBezTo>
                    <a:pt x="678753" y="3948746"/>
                    <a:pt x="653646" y="3935532"/>
                    <a:pt x="634266" y="3933770"/>
                  </a:cubicBezTo>
                  <a:cubicBezTo>
                    <a:pt x="614886" y="3932008"/>
                    <a:pt x="602553" y="3930687"/>
                    <a:pt x="581411" y="3939056"/>
                  </a:cubicBezTo>
                  <a:cubicBezTo>
                    <a:pt x="560269" y="3947425"/>
                    <a:pt x="531198" y="3970769"/>
                    <a:pt x="507413" y="3983983"/>
                  </a:cubicBezTo>
                  <a:cubicBezTo>
                    <a:pt x="483628" y="3997197"/>
                    <a:pt x="464688" y="4011292"/>
                    <a:pt x="438701" y="4018339"/>
                  </a:cubicBezTo>
                  <a:cubicBezTo>
                    <a:pt x="412714" y="4025386"/>
                    <a:pt x="372631" y="4028910"/>
                    <a:pt x="351489" y="4026267"/>
                  </a:cubicBezTo>
                  <a:cubicBezTo>
                    <a:pt x="330347" y="4023624"/>
                    <a:pt x="319336" y="4010410"/>
                    <a:pt x="311848" y="4002482"/>
                  </a:cubicBezTo>
                  <a:cubicBezTo>
                    <a:pt x="304360" y="3994554"/>
                    <a:pt x="303919" y="3988387"/>
                    <a:pt x="306562" y="3978697"/>
                  </a:cubicBezTo>
                  <a:cubicBezTo>
                    <a:pt x="309205" y="3969007"/>
                    <a:pt x="313609" y="3955353"/>
                    <a:pt x="327704" y="3944341"/>
                  </a:cubicBezTo>
                  <a:cubicBezTo>
                    <a:pt x="341799" y="3933329"/>
                    <a:pt x="370429" y="3924080"/>
                    <a:pt x="391131" y="3912628"/>
                  </a:cubicBezTo>
                  <a:cubicBezTo>
                    <a:pt x="411833" y="3901176"/>
                    <a:pt x="426809" y="3892807"/>
                    <a:pt x="451915" y="3875629"/>
                  </a:cubicBezTo>
                  <a:cubicBezTo>
                    <a:pt x="477021" y="3858451"/>
                    <a:pt x="519305" y="3832464"/>
                    <a:pt x="541769" y="3809560"/>
                  </a:cubicBezTo>
                  <a:cubicBezTo>
                    <a:pt x="564233" y="3786656"/>
                    <a:pt x="577006" y="3766835"/>
                    <a:pt x="586696" y="3738205"/>
                  </a:cubicBezTo>
                  <a:cubicBezTo>
                    <a:pt x="596386" y="3709575"/>
                    <a:pt x="600791" y="3690194"/>
                    <a:pt x="599910" y="3637779"/>
                  </a:cubicBezTo>
                  <a:cubicBezTo>
                    <a:pt x="599029" y="3585364"/>
                    <a:pt x="590661" y="3506522"/>
                    <a:pt x="581411" y="3423715"/>
                  </a:cubicBezTo>
                  <a:cubicBezTo>
                    <a:pt x="572161" y="3340908"/>
                    <a:pt x="551459" y="3210091"/>
                    <a:pt x="544412" y="3140938"/>
                  </a:cubicBezTo>
                  <a:cubicBezTo>
                    <a:pt x="537365" y="3071785"/>
                    <a:pt x="541328" y="3041393"/>
                    <a:pt x="539126" y="3008799"/>
                  </a:cubicBezTo>
                  <a:cubicBezTo>
                    <a:pt x="536924" y="2976205"/>
                    <a:pt x="535162" y="2967395"/>
                    <a:pt x="531198" y="2945372"/>
                  </a:cubicBezTo>
                  <a:cubicBezTo>
                    <a:pt x="527234" y="2923349"/>
                    <a:pt x="517543" y="2901326"/>
                    <a:pt x="515341" y="2876660"/>
                  </a:cubicBezTo>
                  <a:cubicBezTo>
                    <a:pt x="513139" y="2851994"/>
                    <a:pt x="515782" y="2821162"/>
                    <a:pt x="517984" y="2797377"/>
                  </a:cubicBezTo>
                  <a:cubicBezTo>
                    <a:pt x="520186" y="2773592"/>
                    <a:pt x="530757" y="2780639"/>
                    <a:pt x="528555" y="2733950"/>
                  </a:cubicBezTo>
                  <a:cubicBezTo>
                    <a:pt x="526353" y="2687261"/>
                    <a:pt x="509175" y="2585515"/>
                    <a:pt x="504770" y="2517243"/>
                  </a:cubicBezTo>
                  <a:cubicBezTo>
                    <a:pt x="500365" y="2448971"/>
                    <a:pt x="501246" y="2389508"/>
                    <a:pt x="502127" y="2324320"/>
                  </a:cubicBezTo>
                  <a:cubicBezTo>
                    <a:pt x="503008" y="2259132"/>
                    <a:pt x="503890" y="2194384"/>
                    <a:pt x="510056" y="2126112"/>
                  </a:cubicBezTo>
                  <a:cubicBezTo>
                    <a:pt x="516222" y="2057840"/>
                    <a:pt x="529876" y="1965784"/>
                    <a:pt x="539126" y="1914690"/>
                  </a:cubicBezTo>
                  <a:cubicBezTo>
                    <a:pt x="548376" y="1863596"/>
                    <a:pt x="561590" y="1842454"/>
                    <a:pt x="565554" y="1819550"/>
                  </a:cubicBezTo>
                  <a:cubicBezTo>
                    <a:pt x="569518" y="1796646"/>
                    <a:pt x="563351" y="1800610"/>
                    <a:pt x="562911" y="1777266"/>
                  </a:cubicBezTo>
                  <a:cubicBezTo>
                    <a:pt x="562471" y="1753922"/>
                    <a:pt x="562470" y="1719565"/>
                    <a:pt x="562911" y="1679483"/>
                  </a:cubicBezTo>
                  <a:cubicBezTo>
                    <a:pt x="563352" y="1639401"/>
                    <a:pt x="562471" y="1572451"/>
                    <a:pt x="565554" y="1536774"/>
                  </a:cubicBezTo>
                  <a:cubicBezTo>
                    <a:pt x="568637" y="1501097"/>
                    <a:pt x="580090" y="1487883"/>
                    <a:pt x="581411" y="1465419"/>
                  </a:cubicBezTo>
                  <a:cubicBezTo>
                    <a:pt x="582732" y="1442955"/>
                    <a:pt x="580970" y="1401552"/>
                    <a:pt x="573482" y="1401992"/>
                  </a:cubicBezTo>
                  <a:cubicBezTo>
                    <a:pt x="565994" y="1402432"/>
                    <a:pt x="551018" y="1432824"/>
                    <a:pt x="536483" y="1468061"/>
                  </a:cubicBezTo>
                  <a:cubicBezTo>
                    <a:pt x="521948" y="1503298"/>
                    <a:pt x="511377" y="1573772"/>
                    <a:pt x="486271" y="1613414"/>
                  </a:cubicBezTo>
                  <a:cubicBezTo>
                    <a:pt x="461165" y="1653056"/>
                    <a:pt x="421522" y="1672436"/>
                    <a:pt x="385845" y="1705911"/>
                  </a:cubicBezTo>
                  <a:cubicBezTo>
                    <a:pt x="350168" y="1739386"/>
                    <a:pt x="304360" y="1780349"/>
                    <a:pt x="272206" y="1814265"/>
                  </a:cubicBezTo>
                  <a:cubicBezTo>
                    <a:pt x="240052" y="1848181"/>
                    <a:pt x="211422" y="1882977"/>
                    <a:pt x="192923" y="1909405"/>
                  </a:cubicBezTo>
                  <a:cubicBezTo>
                    <a:pt x="174424" y="1935833"/>
                    <a:pt x="166935" y="1952129"/>
                    <a:pt x="161209" y="1972831"/>
                  </a:cubicBezTo>
                  <a:cubicBezTo>
                    <a:pt x="155483" y="1993533"/>
                    <a:pt x="162531" y="2010711"/>
                    <a:pt x="158567" y="2033615"/>
                  </a:cubicBezTo>
                  <a:cubicBezTo>
                    <a:pt x="154603" y="2056519"/>
                    <a:pt x="143590" y="2087792"/>
                    <a:pt x="137424" y="2110256"/>
                  </a:cubicBezTo>
                  <a:cubicBezTo>
                    <a:pt x="131258" y="2132720"/>
                    <a:pt x="124651" y="2147695"/>
                    <a:pt x="121568" y="2168397"/>
                  </a:cubicBezTo>
                  <a:cubicBezTo>
                    <a:pt x="118485" y="2189099"/>
                    <a:pt x="117604" y="2217288"/>
                    <a:pt x="118925" y="2234466"/>
                  </a:cubicBezTo>
                  <a:cubicBezTo>
                    <a:pt x="120246" y="2251644"/>
                    <a:pt x="124651" y="2261775"/>
                    <a:pt x="129496" y="2271465"/>
                  </a:cubicBezTo>
                  <a:cubicBezTo>
                    <a:pt x="134341" y="2281155"/>
                    <a:pt x="147996" y="2287762"/>
                    <a:pt x="147996" y="2292607"/>
                  </a:cubicBezTo>
                  <a:cubicBezTo>
                    <a:pt x="147996" y="2297452"/>
                    <a:pt x="139186" y="2306261"/>
                    <a:pt x="129496" y="2300535"/>
                  </a:cubicBezTo>
                  <a:cubicBezTo>
                    <a:pt x="119806" y="2294809"/>
                    <a:pt x="92498" y="2256929"/>
                    <a:pt x="89855" y="2258251"/>
                  </a:cubicBezTo>
                  <a:cubicBezTo>
                    <a:pt x="87212" y="2259573"/>
                    <a:pt x="108794" y="2297012"/>
                    <a:pt x="113639" y="2308464"/>
                  </a:cubicBezTo>
                  <a:cubicBezTo>
                    <a:pt x="118484" y="2319916"/>
                    <a:pt x="119806" y="2321237"/>
                    <a:pt x="118925" y="2326963"/>
                  </a:cubicBezTo>
                  <a:cubicBezTo>
                    <a:pt x="118044" y="2332689"/>
                    <a:pt x="116282" y="2347225"/>
                    <a:pt x="108354" y="2342820"/>
                  </a:cubicBezTo>
                  <a:cubicBezTo>
                    <a:pt x="100426" y="2338415"/>
                    <a:pt x="78843" y="2310666"/>
                    <a:pt x="71355" y="2300535"/>
                  </a:cubicBezTo>
                  <a:cubicBezTo>
                    <a:pt x="63867" y="2290404"/>
                    <a:pt x="65189" y="2281155"/>
                    <a:pt x="63427" y="2282036"/>
                  </a:cubicBezTo>
                  <a:cubicBezTo>
                    <a:pt x="61665" y="2282917"/>
                    <a:pt x="61665" y="2294809"/>
                    <a:pt x="60784" y="2305821"/>
                  </a:cubicBezTo>
                  <a:cubicBezTo>
                    <a:pt x="59903" y="2316833"/>
                    <a:pt x="59903" y="2337974"/>
                    <a:pt x="58141" y="2348105"/>
                  </a:cubicBezTo>
                  <a:cubicBezTo>
                    <a:pt x="56379" y="2358236"/>
                    <a:pt x="54618" y="2367486"/>
                    <a:pt x="50213" y="2366605"/>
                  </a:cubicBezTo>
                  <a:cubicBezTo>
                    <a:pt x="45808" y="2365724"/>
                    <a:pt x="38760" y="2345463"/>
                    <a:pt x="31713" y="2342820"/>
                  </a:cubicBezTo>
                  <a:cubicBezTo>
                    <a:pt x="24666" y="2340177"/>
                    <a:pt x="13214" y="2352510"/>
                    <a:pt x="7929" y="2350748"/>
                  </a:cubicBezTo>
                  <a:cubicBezTo>
                    <a:pt x="2644" y="2348986"/>
                    <a:pt x="1322" y="2340617"/>
                    <a:pt x="0" y="2332249"/>
                  </a:cubicBezTo>
                </a:path>
              </a:pathLst>
            </a:custGeom>
            <a:noFill/>
            <a:ln w="12700" cap="flat" cmpd="sng">
              <a:solidFill>
                <a:srgbClr val="FFFFFF"/>
              </a:solidFill>
              <a:prstDash val="solid"/>
              <a:round/>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AU"/>
            </a:p>
          </p:txBody>
        </p:sp>
        <p:sp>
          <p:nvSpPr>
            <p:cNvPr id="14" name="Freeform 6">
              <a:extLst>
                <a:ext uri="{FF2B5EF4-FFF2-40B4-BE49-F238E27FC236}">
                  <a16:creationId xmlns:a16="http://schemas.microsoft.com/office/drawing/2014/main" id="{D5B5C308-D9C8-4FB9-98B3-6C3295B409E5}"/>
                </a:ext>
              </a:extLst>
            </p:cNvPr>
            <p:cNvSpPr>
              <a:spLocks noChangeAspect="1"/>
            </p:cNvSpPr>
            <p:nvPr/>
          </p:nvSpPr>
          <p:spPr bwMode="auto">
            <a:xfrm>
              <a:off x="111488088" y="106998014"/>
              <a:ext cx="779618" cy="2185574"/>
            </a:xfrm>
            <a:custGeom>
              <a:avLst/>
              <a:gdLst>
                <a:gd name="T0" fmla="*/ 7928 w 779618"/>
                <a:gd name="T1" fmla="*/ 2185574 h 2185574"/>
                <a:gd name="T2" fmla="*/ 2643 w 779618"/>
                <a:gd name="T3" fmla="*/ 2119505 h 2185574"/>
                <a:gd name="T4" fmla="*/ 0 w 779618"/>
                <a:gd name="T5" fmla="*/ 2053436 h 2185574"/>
                <a:gd name="T6" fmla="*/ 2643 w 779618"/>
                <a:gd name="T7" fmla="*/ 2008509 h 2185574"/>
                <a:gd name="T8" fmla="*/ 7928 w 779618"/>
                <a:gd name="T9" fmla="*/ 1937154 h 2185574"/>
                <a:gd name="T10" fmla="*/ 34356 w 779618"/>
                <a:gd name="T11" fmla="*/ 1855228 h 2185574"/>
                <a:gd name="T12" fmla="*/ 87211 w 779618"/>
                <a:gd name="T13" fmla="*/ 1741588 h 2185574"/>
                <a:gd name="T14" fmla="*/ 169137 w 779618"/>
                <a:gd name="T15" fmla="*/ 1564522 h 2185574"/>
                <a:gd name="T16" fmla="*/ 245778 w 779618"/>
                <a:gd name="T17" fmla="*/ 1350458 h 2185574"/>
                <a:gd name="T18" fmla="*/ 325061 w 779618"/>
                <a:gd name="T19" fmla="*/ 1244747 h 2185574"/>
                <a:gd name="T20" fmla="*/ 369988 w 779618"/>
                <a:gd name="T21" fmla="*/ 1189248 h 2185574"/>
                <a:gd name="T22" fmla="*/ 428129 w 779618"/>
                <a:gd name="T23" fmla="*/ 998969 h 2185574"/>
                <a:gd name="T24" fmla="*/ 449272 w 779618"/>
                <a:gd name="T25" fmla="*/ 869473 h 2185574"/>
                <a:gd name="T26" fmla="*/ 475699 w 779618"/>
                <a:gd name="T27" fmla="*/ 739977 h 2185574"/>
                <a:gd name="T28" fmla="*/ 552340 w 779618"/>
                <a:gd name="T29" fmla="*/ 636909 h 2185574"/>
                <a:gd name="T30" fmla="*/ 692407 w 779618"/>
                <a:gd name="T31" fmla="*/ 565554 h 2185574"/>
                <a:gd name="T32" fmla="*/ 742620 w 779618"/>
                <a:gd name="T33" fmla="*/ 515341 h 2185574"/>
                <a:gd name="T34" fmla="*/ 771690 w 779618"/>
                <a:gd name="T35" fmla="*/ 446629 h 2185574"/>
                <a:gd name="T36" fmla="*/ 774333 w 779618"/>
                <a:gd name="T37" fmla="*/ 393773 h 2185574"/>
                <a:gd name="T38" fmla="*/ 739977 w 779618"/>
                <a:gd name="T39" fmla="*/ 393773 h 2185574"/>
                <a:gd name="T40" fmla="*/ 692407 w 779618"/>
                <a:gd name="T41" fmla="*/ 377917 h 2185574"/>
                <a:gd name="T42" fmla="*/ 679193 w 779618"/>
                <a:gd name="T43" fmla="*/ 338275 h 2185574"/>
                <a:gd name="T44" fmla="*/ 681836 w 779618"/>
                <a:gd name="T45" fmla="*/ 311847 h 2185574"/>
                <a:gd name="T46" fmla="*/ 681836 w 779618"/>
                <a:gd name="T47" fmla="*/ 282777 h 2185574"/>
                <a:gd name="T48" fmla="*/ 676550 w 779618"/>
                <a:gd name="T49" fmla="*/ 261635 h 2185574"/>
                <a:gd name="T50" fmla="*/ 671265 w 779618"/>
                <a:gd name="T51" fmla="*/ 243135 h 2185574"/>
                <a:gd name="T52" fmla="*/ 676550 w 779618"/>
                <a:gd name="T53" fmla="*/ 211422 h 2185574"/>
                <a:gd name="T54" fmla="*/ 658051 w 779618"/>
                <a:gd name="T55" fmla="*/ 198208 h 2185574"/>
                <a:gd name="T56" fmla="*/ 658051 w 779618"/>
                <a:gd name="T57" fmla="*/ 171780 h 2185574"/>
                <a:gd name="T58" fmla="*/ 650122 w 779618"/>
                <a:gd name="T59" fmla="*/ 147995 h 2185574"/>
                <a:gd name="T60" fmla="*/ 647480 w 779618"/>
                <a:gd name="T61" fmla="*/ 116282 h 2185574"/>
                <a:gd name="T62" fmla="*/ 639551 w 779618"/>
                <a:gd name="T63" fmla="*/ 95140 h 2185574"/>
                <a:gd name="T64" fmla="*/ 639551 w 779618"/>
                <a:gd name="T65" fmla="*/ 66069 h 2185574"/>
                <a:gd name="T66" fmla="*/ 644837 w 779618"/>
                <a:gd name="T67" fmla="*/ 31713 h 2185574"/>
                <a:gd name="T68" fmla="*/ 652765 w 779618"/>
                <a:gd name="T69" fmla="*/ 0 h 21855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79618" h="2185574">
                  <a:moveTo>
                    <a:pt x="7928" y="2185574"/>
                  </a:moveTo>
                  <a:cubicBezTo>
                    <a:pt x="5946" y="2163551"/>
                    <a:pt x="3964" y="2141528"/>
                    <a:pt x="2643" y="2119505"/>
                  </a:cubicBezTo>
                  <a:cubicBezTo>
                    <a:pt x="1322" y="2097482"/>
                    <a:pt x="0" y="2071935"/>
                    <a:pt x="0" y="2053436"/>
                  </a:cubicBezTo>
                  <a:cubicBezTo>
                    <a:pt x="0" y="2034937"/>
                    <a:pt x="1322" y="2027889"/>
                    <a:pt x="2643" y="2008509"/>
                  </a:cubicBezTo>
                  <a:cubicBezTo>
                    <a:pt x="3964" y="1989129"/>
                    <a:pt x="2642" y="1962701"/>
                    <a:pt x="7928" y="1937154"/>
                  </a:cubicBezTo>
                  <a:cubicBezTo>
                    <a:pt x="13214" y="1911607"/>
                    <a:pt x="21142" y="1887822"/>
                    <a:pt x="34356" y="1855228"/>
                  </a:cubicBezTo>
                  <a:cubicBezTo>
                    <a:pt x="47570" y="1822634"/>
                    <a:pt x="64747" y="1790039"/>
                    <a:pt x="87211" y="1741588"/>
                  </a:cubicBezTo>
                  <a:cubicBezTo>
                    <a:pt x="109675" y="1693137"/>
                    <a:pt x="142709" y="1629710"/>
                    <a:pt x="169137" y="1564522"/>
                  </a:cubicBezTo>
                  <a:cubicBezTo>
                    <a:pt x="195565" y="1499334"/>
                    <a:pt x="219791" y="1403754"/>
                    <a:pt x="245778" y="1350458"/>
                  </a:cubicBezTo>
                  <a:cubicBezTo>
                    <a:pt x="271765" y="1297162"/>
                    <a:pt x="304359" y="1271615"/>
                    <a:pt x="325061" y="1244747"/>
                  </a:cubicBezTo>
                  <a:cubicBezTo>
                    <a:pt x="345763" y="1217879"/>
                    <a:pt x="352810" y="1230211"/>
                    <a:pt x="369988" y="1189248"/>
                  </a:cubicBezTo>
                  <a:cubicBezTo>
                    <a:pt x="387166" y="1148285"/>
                    <a:pt x="414915" y="1052265"/>
                    <a:pt x="428129" y="998969"/>
                  </a:cubicBezTo>
                  <a:cubicBezTo>
                    <a:pt x="441343" y="945673"/>
                    <a:pt x="441344" y="912638"/>
                    <a:pt x="449272" y="869473"/>
                  </a:cubicBezTo>
                  <a:cubicBezTo>
                    <a:pt x="457200" y="826308"/>
                    <a:pt x="458521" y="778737"/>
                    <a:pt x="475699" y="739977"/>
                  </a:cubicBezTo>
                  <a:cubicBezTo>
                    <a:pt x="492877" y="701217"/>
                    <a:pt x="516222" y="665980"/>
                    <a:pt x="552340" y="636909"/>
                  </a:cubicBezTo>
                  <a:cubicBezTo>
                    <a:pt x="588458" y="607838"/>
                    <a:pt x="660694" y="585815"/>
                    <a:pt x="692407" y="565554"/>
                  </a:cubicBezTo>
                  <a:cubicBezTo>
                    <a:pt x="724120" y="545293"/>
                    <a:pt x="729406" y="535162"/>
                    <a:pt x="742620" y="515341"/>
                  </a:cubicBezTo>
                  <a:cubicBezTo>
                    <a:pt x="755834" y="495520"/>
                    <a:pt x="766404" y="466890"/>
                    <a:pt x="771690" y="446629"/>
                  </a:cubicBezTo>
                  <a:cubicBezTo>
                    <a:pt x="776976" y="426368"/>
                    <a:pt x="779618" y="402582"/>
                    <a:pt x="774333" y="393773"/>
                  </a:cubicBezTo>
                  <a:cubicBezTo>
                    <a:pt x="769048" y="384964"/>
                    <a:pt x="753631" y="396416"/>
                    <a:pt x="739977" y="393773"/>
                  </a:cubicBezTo>
                  <a:cubicBezTo>
                    <a:pt x="726323" y="391130"/>
                    <a:pt x="702538" y="387167"/>
                    <a:pt x="692407" y="377917"/>
                  </a:cubicBezTo>
                  <a:cubicBezTo>
                    <a:pt x="682276" y="368667"/>
                    <a:pt x="680955" y="349287"/>
                    <a:pt x="679193" y="338275"/>
                  </a:cubicBezTo>
                  <a:cubicBezTo>
                    <a:pt x="677431" y="327263"/>
                    <a:pt x="681396" y="321097"/>
                    <a:pt x="681836" y="311847"/>
                  </a:cubicBezTo>
                  <a:cubicBezTo>
                    <a:pt x="682276" y="302597"/>
                    <a:pt x="682717" y="291146"/>
                    <a:pt x="681836" y="282777"/>
                  </a:cubicBezTo>
                  <a:cubicBezTo>
                    <a:pt x="680955" y="274408"/>
                    <a:pt x="678312" y="268242"/>
                    <a:pt x="676550" y="261635"/>
                  </a:cubicBezTo>
                  <a:cubicBezTo>
                    <a:pt x="674788" y="255028"/>
                    <a:pt x="671265" y="251504"/>
                    <a:pt x="671265" y="243135"/>
                  </a:cubicBezTo>
                  <a:cubicBezTo>
                    <a:pt x="671265" y="234766"/>
                    <a:pt x="678752" y="218910"/>
                    <a:pt x="676550" y="211422"/>
                  </a:cubicBezTo>
                  <a:cubicBezTo>
                    <a:pt x="674348" y="203934"/>
                    <a:pt x="661134" y="204815"/>
                    <a:pt x="658051" y="198208"/>
                  </a:cubicBezTo>
                  <a:cubicBezTo>
                    <a:pt x="654968" y="191601"/>
                    <a:pt x="659373" y="180149"/>
                    <a:pt x="658051" y="171780"/>
                  </a:cubicBezTo>
                  <a:cubicBezTo>
                    <a:pt x="656729" y="163411"/>
                    <a:pt x="651884" y="157245"/>
                    <a:pt x="650122" y="147995"/>
                  </a:cubicBezTo>
                  <a:cubicBezTo>
                    <a:pt x="648360" y="138745"/>
                    <a:pt x="649242" y="125091"/>
                    <a:pt x="647480" y="116282"/>
                  </a:cubicBezTo>
                  <a:cubicBezTo>
                    <a:pt x="645718" y="107473"/>
                    <a:pt x="640873" y="103509"/>
                    <a:pt x="639551" y="95140"/>
                  </a:cubicBezTo>
                  <a:cubicBezTo>
                    <a:pt x="638229" y="86771"/>
                    <a:pt x="638670" y="76640"/>
                    <a:pt x="639551" y="66069"/>
                  </a:cubicBezTo>
                  <a:cubicBezTo>
                    <a:pt x="640432" y="55498"/>
                    <a:pt x="642635" y="42724"/>
                    <a:pt x="644837" y="31713"/>
                  </a:cubicBezTo>
                  <a:cubicBezTo>
                    <a:pt x="647039" y="20702"/>
                    <a:pt x="649902" y="10351"/>
                    <a:pt x="652765" y="0"/>
                  </a:cubicBezTo>
                </a:path>
              </a:pathLst>
            </a:custGeom>
            <a:noFill/>
            <a:ln w="12700" cap="flat" cmpd="sng">
              <a:solidFill>
                <a:srgbClr val="FFFFFF"/>
              </a:solidFill>
              <a:prstDash val="solid"/>
              <a:round/>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AU"/>
            </a:p>
          </p:txBody>
        </p:sp>
      </p:grpSp>
      <p:pic>
        <p:nvPicPr>
          <p:cNvPr id="26" name="Picture Placeholder 25" descr="A person in a yellow bus driving down a street&#10;&#10;Description automatically generated">
            <a:extLst>
              <a:ext uri="{FF2B5EF4-FFF2-40B4-BE49-F238E27FC236}">
                <a16:creationId xmlns:a16="http://schemas.microsoft.com/office/drawing/2014/main" id="{8C283A0F-2C93-4C66-BF35-3FBE9EB4360C}"/>
              </a:ext>
            </a:extLst>
          </p:cNvPr>
          <p:cNvPicPr>
            <a:picLocks noGrp="1" noChangeAspect="1"/>
          </p:cNvPicPr>
          <p:nvPr>
            <p:ph type="pic" sz="quarter" idx="14"/>
          </p:nvPr>
        </p:nvPicPr>
        <p:blipFill>
          <a:blip r:embed="rId12" cstate="screen">
            <a:extLst>
              <a:ext uri="{28A0092B-C50C-407E-A947-70E740481C1C}">
                <a14:useLocalDpi xmlns:a14="http://schemas.microsoft.com/office/drawing/2010/main"/>
              </a:ext>
            </a:extLst>
          </a:blip>
          <a:srcRect/>
          <a:stretch>
            <a:fillRect/>
          </a:stretch>
        </p:blipFill>
        <p:spPr/>
      </p:pic>
      <p:sp>
        <p:nvSpPr>
          <p:cNvPr id="15" name="Arrow: Chevron 14">
            <a:extLst>
              <a:ext uri="{FF2B5EF4-FFF2-40B4-BE49-F238E27FC236}">
                <a16:creationId xmlns:a16="http://schemas.microsoft.com/office/drawing/2014/main" id="{01F1B5B8-1B7F-48EE-BEA1-173B201F3FE5}"/>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3" name="TAC_MOD3_SNIP4_SLIDE_06_PARA_A">
            <a:hlinkClick r:id="" action="ppaction://media"/>
            <a:extLst>
              <a:ext uri="{FF2B5EF4-FFF2-40B4-BE49-F238E27FC236}">
                <a16:creationId xmlns:a16="http://schemas.microsoft.com/office/drawing/2014/main" id="{76B70DCB-A03A-4F07-A143-D44F06F24F3B}"/>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9278361" y="0"/>
            <a:ext cx="609600" cy="609600"/>
          </a:xfrm>
          <a:prstGeom prst="rect">
            <a:avLst/>
          </a:prstGeom>
        </p:spPr>
      </p:pic>
      <p:pic>
        <p:nvPicPr>
          <p:cNvPr id="5" name="TAC_MOD3_SNIP4_SLIDE_06_PARA_B">
            <a:hlinkClick r:id="" action="ppaction://media"/>
            <a:extLst>
              <a:ext uri="{FF2B5EF4-FFF2-40B4-BE49-F238E27FC236}">
                <a16:creationId xmlns:a16="http://schemas.microsoft.com/office/drawing/2014/main" id="{084A9FB0-C580-4F6D-8308-EAA991C60CA3}"/>
              </a:ext>
            </a:extLst>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9278361" y="773472"/>
            <a:ext cx="609600" cy="609600"/>
          </a:xfrm>
          <a:prstGeom prst="rect">
            <a:avLst/>
          </a:prstGeom>
        </p:spPr>
      </p:pic>
      <p:pic>
        <p:nvPicPr>
          <p:cNvPr id="7" name="TAC_MOD3_SNIP4_SLIDE_06_PARA_C">
            <a:hlinkClick r:id="" action="ppaction://media"/>
            <a:extLst>
              <a:ext uri="{FF2B5EF4-FFF2-40B4-BE49-F238E27FC236}">
                <a16:creationId xmlns:a16="http://schemas.microsoft.com/office/drawing/2014/main" id="{3E7FB393-D93B-4F60-B8E9-5A16FAC5E391}"/>
              </a:ext>
            </a:extLst>
          </p:cNvPr>
          <p:cNvPicPr>
            <a:picLocks noChangeAspect="1"/>
          </p:cNvPicPr>
          <p:nvPr>
            <a:audioFile r:link="rId6"/>
            <p:extLst>
              <p:ext uri="{DAA4B4D4-6D71-4841-9C94-3DE7FCFB9230}">
                <p14:media xmlns:p14="http://schemas.microsoft.com/office/powerpoint/2010/main" r:embed="rId5"/>
              </p:ext>
            </p:extLst>
          </p:nvPr>
        </p:nvPicPr>
        <p:blipFill>
          <a:blip r:embed="rId13"/>
          <a:stretch>
            <a:fillRect/>
          </a:stretch>
        </p:blipFill>
        <p:spPr>
          <a:xfrm>
            <a:off x="9278361" y="1549593"/>
            <a:ext cx="609600" cy="609600"/>
          </a:xfrm>
          <a:prstGeom prst="rect">
            <a:avLst/>
          </a:prstGeom>
        </p:spPr>
      </p:pic>
      <p:pic>
        <p:nvPicPr>
          <p:cNvPr id="8" name="TAC_MOD3_SNIP4_SLIDE_06_PARA_D">
            <a:hlinkClick r:id="" action="ppaction://media"/>
            <a:extLst>
              <a:ext uri="{FF2B5EF4-FFF2-40B4-BE49-F238E27FC236}">
                <a16:creationId xmlns:a16="http://schemas.microsoft.com/office/drawing/2014/main" id="{35E3CCEC-A3C7-44E6-B11E-A0F23D412B74}"/>
              </a:ext>
            </a:extLst>
          </p:cNvPr>
          <p:cNvPicPr>
            <a:picLocks noChangeAspect="1"/>
          </p:cNvPicPr>
          <p:nvPr>
            <a:audioFile r:link="rId8"/>
            <p:extLst>
              <p:ext uri="{DAA4B4D4-6D71-4841-9C94-3DE7FCFB9230}">
                <p14:media xmlns:p14="http://schemas.microsoft.com/office/powerpoint/2010/main" r:embed="rId7"/>
              </p:ext>
            </p:extLst>
          </p:nvPr>
        </p:nvPicPr>
        <p:blipFill>
          <a:blip r:embed="rId13"/>
          <a:stretch>
            <a:fillRect/>
          </a:stretch>
        </p:blipFill>
        <p:spPr>
          <a:xfrm>
            <a:off x="9278361" y="2325714"/>
            <a:ext cx="609600" cy="609600"/>
          </a:xfrm>
          <a:prstGeom prst="rect">
            <a:avLst/>
          </a:prstGeom>
        </p:spPr>
      </p:pic>
    </p:spTree>
    <p:extLst>
      <p:ext uri="{BB962C8B-B14F-4D97-AF65-F5344CB8AC3E}">
        <p14:creationId xmlns:p14="http://schemas.microsoft.com/office/powerpoint/2010/main" val="8408295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7720" fill="hold"/>
                                        <p:tgtEl>
                                          <p:spTgt spid="3"/>
                                        </p:tgtEl>
                                      </p:cBhvr>
                                    </p:cmd>
                                  </p:childTnLst>
                                </p:cTn>
                              </p:par>
                            </p:childTnLst>
                          </p:cTn>
                        </p:par>
                        <p:par>
                          <p:cTn id="7" fill="hold">
                            <p:stCondLst>
                              <p:cond delay="8720"/>
                            </p:stCondLst>
                            <p:childTnLst>
                              <p:par>
                                <p:cTn id="8" presetID="3" presetClass="mediacall" presetSubtype="0" fill="hold" nodeType="afterEffect">
                                  <p:stCondLst>
                                    <p:cond delay="500"/>
                                  </p:stCondLst>
                                  <p:childTnLst>
                                    <p:cmd type="call" cmd="stop">
                                      <p:cBhvr>
                                        <p:cTn id="9" dur="1" fill="hold"/>
                                        <p:tgtEl>
                                          <p:spTgt spid="3"/>
                                        </p:tgtEl>
                                      </p:cBhvr>
                                    </p:cmd>
                                  </p:childTnLst>
                                </p:cTn>
                              </p:par>
                              <p:par>
                                <p:cTn id="10" presetID="10" presetClass="entr" presetSubtype="0" fill="hold" grpId="0" nodeType="withEffect">
                                  <p:stCondLst>
                                    <p:cond delay="50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7">
                                            <p:txEl>
                                              <p:pRg st="0" end="0"/>
                                            </p:txEl>
                                          </p:spTgt>
                                        </p:tgtEl>
                                        <p:attrNameLst>
                                          <p:attrName>style.visibility</p:attrName>
                                        </p:attrNameLst>
                                      </p:cBhvr>
                                      <p:to>
                                        <p:strVal val="visible"/>
                                      </p:to>
                                    </p:set>
                                    <p:animEffect transition="in" filter="fade">
                                      <p:cBhvr>
                                        <p:cTn id="17" dur="500"/>
                                        <p:tgtEl>
                                          <p:spTgt spid="17">
                                            <p:txEl>
                                              <p:pRg st="0" end="0"/>
                                            </p:txEl>
                                          </p:spTgt>
                                        </p:tgtEl>
                                      </p:cBhvr>
                                    </p:animEffect>
                                  </p:childTnLst>
                                </p:cTn>
                              </p:par>
                              <p:par>
                                <p:cTn id="18" presetID="10" presetClass="exit" presetSubtype="0" fill="hold" grpId="1" nodeType="withEffect">
                                  <p:stCondLst>
                                    <p:cond delay="0"/>
                                  </p:stCondLst>
                                  <p:childTnLst>
                                    <p:animEffect transition="out" filter="fade">
                                      <p:cBhvr>
                                        <p:cTn id="19" dur="500"/>
                                        <p:tgtEl>
                                          <p:spTgt spid="15"/>
                                        </p:tgtEl>
                                      </p:cBhvr>
                                    </p:animEffect>
                                    <p:set>
                                      <p:cBhvr>
                                        <p:cTn id="20" dur="1" fill="hold">
                                          <p:stCondLst>
                                            <p:cond delay="499"/>
                                          </p:stCondLst>
                                        </p:cTn>
                                        <p:tgtEl>
                                          <p:spTgt spid="15"/>
                                        </p:tgtEl>
                                        <p:attrNameLst>
                                          <p:attrName>style.visibility</p:attrName>
                                        </p:attrNameLst>
                                      </p:cBhvr>
                                      <p:to>
                                        <p:strVal val="hidden"/>
                                      </p:to>
                                    </p:set>
                                  </p:childTnLst>
                                </p:cTn>
                              </p:par>
                              <p:par>
                                <p:cTn id="21" presetID="10" presetClass="entr" presetSubtype="0" fill="hold" nodeType="withEffect">
                                  <p:stCondLst>
                                    <p:cond delay="50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par>
                                <p:cTn id="24" presetID="10" presetClass="entr" presetSubtype="0" fill="hold" nodeType="withEffect">
                                  <p:stCondLst>
                                    <p:cond delay="500"/>
                                  </p:stCondLst>
                                  <p:childTnLst>
                                    <p:set>
                                      <p:cBhvr>
                                        <p:cTn id="25" dur="1" fill="hold">
                                          <p:stCondLst>
                                            <p:cond delay="0"/>
                                          </p:stCondLst>
                                        </p:cTn>
                                        <p:tgtEl>
                                          <p:spTgt spid="2"/>
                                        </p:tgtEl>
                                        <p:attrNameLst>
                                          <p:attrName>style.visibility</p:attrName>
                                        </p:attrNameLst>
                                      </p:cBhvr>
                                      <p:to>
                                        <p:strVal val="visible"/>
                                      </p:to>
                                    </p:set>
                                    <p:animEffect transition="in" filter="fade">
                                      <p:cBhvr>
                                        <p:cTn id="26" dur="500"/>
                                        <p:tgtEl>
                                          <p:spTgt spid="2"/>
                                        </p:tgtEl>
                                      </p:cBhvr>
                                    </p:animEffect>
                                  </p:childTnLst>
                                </p:cTn>
                              </p:par>
                              <p:par>
                                <p:cTn id="27" presetID="10" presetClass="entr" presetSubtype="0" fill="hold" grpId="0" nodeType="withEffect">
                                  <p:stCondLst>
                                    <p:cond delay="500"/>
                                  </p:stCondLst>
                                  <p:childTnLst>
                                    <p:set>
                                      <p:cBhvr>
                                        <p:cTn id="28" dur="1" fill="hold">
                                          <p:stCondLst>
                                            <p:cond delay="0"/>
                                          </p:stCondLst>
                                        </p:cTn>
                                        <p:tgtEl>
                                          <p:spTgt spid="23">
                                            <p:txEl>
                                              <p:pRg st="0" end="0"/>
                                            </p:txEl>
                                          </p:spTgt>
                                        </p:tgtEl>
                                        <p:attrNameLst>
                                          <p:attrName>style.visibility</p:attrName>
                                        </p:attrNameLst>
                                      </p:cBhvr>
                                      <p:to>
                                        <p:strVal val="visible"/>
                                      </p:to>
                                    </p:set>
                                    <p:animEffect transition="in" filter="fade">
                                      <p:cBhvr>
                                        <p:cTn id="29" dur="500"/>
                                        <p:tgtEl>
                                          <p:spTgt spid="23">
                                            <p:txEl>
                                              <p:pRg st="0" end="0"/>
                                            </p:txEl>
                                          </p:spTgt>
                                        </p:tgtEl>
                                      </p:cBhvr>
                                    </p:animEffect>
                                  </p:childTnLst>
                                </p:cTn>
                              </p:par>
                              <p:par>
                                <p:cTn id="30" presetID="1" presetClass="mediacall" presetSubtype="0" fill="hold" nodeType="withEffect">
                                  <p:stCondLst>
                                    <p:cond delay="1000"/>
                                  </p:stCondLst>
                                  <p:childTnLst>
                                    <p:cmd type="call" cmd="playFrom(0.0)">
                                      <p:cBhvr>
                                        <p:cTn id="31" dur="30048" fill="hold"/>
                                        <p:tgtEl>
                                          <p:spTgt spid="5"/>
                                        </p:tgtEl>
                                      </p:cBhvr>
                                    </p:cmd>
                                  </p:childTnLst>
                                </p:cTn>
                              </p:par>
                            </p:childTnLst>
                          </p:cTn>
                        </p:par>
                        <p:par>
                          <p:cTn id="32" fill="hold">
                            <p:stCondLst>
                              <p:cond delay="31048"/>
                            </p:stCondLst>
                            <p:childTnLst>
                              <p:par>
                                <p:cTn id="33" presetID="3" presetClass="mediacall" presetSubtype="0" fill="hold" nodeType="afterEffect">
                                  <p:stCondLst>
                                    <p:cond delay="500"/>
                                  </p:stCondLst>
                                  <p:childTnLst>
                                    <p:cmd type="call" cmd="stop">
                                      <p:cBhvr>
                                        <p:cTn id="34" dur="1" fill="hold"/>
                                        <p:tgtEl>
                                          <p:spTgt spid="5"/>
                                        </p:tgtEl>
                                      </p:cBhvr>
                                    </p:cmd>
                                  </p:childTnLst>
                                </p:cTn>
                              </p:par>
                              <p:par>
                                <p:cTn id="35" presetID="10" presetClass="entr" presetSubtype="0" fill="hold" grpId="2" nodeType="withEffect">
                                  <p:stCondLst>
                                    <p:cond delay="500"/>
                                  </p:stCondLst>
                                  <p:childTnLst>
                                    <p:set>
                                      <p:cBhvr>
                                        <p:cTn id="36" dur="1" fill="hold">
                                          <p:stCondLst>
                                            <p:cond delay="0"/>
                                          </p:stCondLst>
                                        </p:cTn>
                                        <p:tgtEl>
                                          <p:spTgt spid="15"/>
                                        </p:tgtEl>
                                        <p:attrNameLst>
                                          <p:attrName>style.visibility</p:attrName>
                                        </p:attrNameLst>
                                      </p:cBhvr>
                                      <p:to>
                                        <p:strVal val="visible"/>
                                      </p:to>
                                    </p:set>
                                    <p:animEffect transition="in" filter="fade">
                                      <p:cBhvr>
                                        <p:cTn id="37" dur="500"/>
                                        <p:tgtEl>
                                          <p:spTgt spid="15"/>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7">
                                            <p:txEl>
                                              <p:pRg st="1" end="1"/>
                                            </p:txEl>
                                          </p:spTgt>
                                        </p:tgtEl>
                                        <p:attrNameLst>
                                          <p:attrName>style.visibility</p:attrName>
                                        </p:attrNameLst>
                                      </p:cBhvr>
                                      <p:to>
                                        <p:strVal val="visible"/>
                                      </p:to>
                                    </p:set>
                                    <p:animEffect transition="in" filter="fade">
                                      <p:cBhvr>
                                        <p:cTn id="42" dur="500"/>
                                        <p:tgtEl>
                                          <p:spTgt spid="17">
                                            <p:txEl>
                                              <p:pRg st="1" end="1"/>
                                            </p:txEl>
                                          </p:spTgt>
                                        </p:tgtEl>
                                      </p:cBhvr>
                                    </p:animEffect>
                                  </p:childTnLst>
                                </p:cTn>
                              </p:par>
                              <p:par>
                                <p:cTn id="43" presetID="10" presetClass="exit" presetSubtype="0" fill="hold" grpId="3" nodeType="withEffect">
                                  <p:stCondLst>
                                    <p:cond delay="0"/>
                                  </p:stCondLst>
                                  <p:childTnLst>
                                    <p:animEffect transition="out" filter="fade">
                                      <p:cBhvr>
                                        <p:cTn id="44" dur="500"/>
                                        <p:tgtEl>
                                          <p:spTgt spid="15"/>
                                        </p:tgtEl>
                                      </p:cBhvr>
                                    </p:animEffect>
                                    <p:set>
                                      <p:cBhvr>
                                        <p:cTn id="45" dur="1" fill="hold">
                                          <p:stCondLst>
                                            <p:cond delay="499"/>
                                          </p:stCondLst>
                                        </p:cTn>
                                        <p:tgtEl>
                                          <p:spTgt spid="15"/>
                                        </p:tgtEl>
                                        <p:attrNameLst>
                                          <p:attrName>style.visibility</p:attrName>
                                        </p:attrNameLst>
                                      </p:cBhvr>
                                      <p:to>
                                        <p:strVal val="hidden"/>
                                      </p:to>
                                    </p:set>
                                  </p:childTnLst>
                                </p:cTn>
                              </p:par>
                              <p:par>
                                <p:cTn id="46" presetID="10" presetClass="entr" presetSubtype="0" fill="hold" nodeType="withEffect">
                                  <p:stCondLst>
                                    <p:cond delay="500"/>
                                  </p:stCondLst>
                                  <p:childTnLst>
                                    <p:set>
                                      <p:cBhvr>
                                        <p:cTn id="47" dur="1" fill="hold">
                                          <p:stCondLst>
                                            <p:cond delay="0"/>
                                          </p:stCondLst>
                                        </p:cTn>
                                        <p:tgtEl>
                                          <p:spTgt spid="6"/>
                                        </p:tgtEl>
                                        <p:attrNameLst>
                                          <p:attrName>style.visibility</p:attrName>
                                        </p:attrNameLst>
                                      </p:cBhvr>
                                      <p:to>
                                        <p:strVal val="visible"/>
                                      </p:to>
                                    </p:set>
                                    <p:animEffect transition="in" filter="fade">
                                      <p:cBhvr>
                                        <p:cTn id="48" dur="500"/>
                                        <p:tgtEl>
                                          <p:spTgt spid="6"/>
                                        </p:tgtEl>
                                      </p:cBhvr>
                                    </p:animEffect>
                                  </p:childTnLst>
                                </p:cTn>
                              </p:par>
                              <p:par>
                                <p:cTn id="49" presetID="10" presetClass="entr" presetSubtype="0" fill="hold" grpId="0" nodeType="withEffect">
                                  <p:stCondLst>
                                    <p:cond delay="500"/>
                                  </p:stCondLst>
                                  <p:childTnLst>
                                    <p:set>
                                      <p:cBhvr>
                                        <p:cTn id="50" dur="1" fill="hold">
                                          <p:stCondLst>
                                            <p:cond delay="0"/>
                                          </p:stCondLst>
                                        </p:cTn>
                                        <p:tgtEl>
                                          <p:spTgt spid="22">
                                            <p:txEl>
                                              <p:pRg st="0" end="0"/>
                                            </p:txEl>
                                          </p:spTgt>
                                        </p:tgtEl>
                                        <p:attrNameLst>
                                          <p:attrName>style.visibility</p:attrName>
                                        </p:attrNameLst>
                                      </p:cBhvr>
                                      <p:to>
                                        <p:strVal val="visible"/>
                                      </p:to>
                                    </p:set>
                                    <p:animEffect transition="in" filter="fade">
                                      <p:cBhvr>
                                        <p:cTn id="51" dur="500"/>
                                        <p:tgtEl>
                                          <p:spTgt spid="22">
                                            <p:txEl>
                                              <p:pRg st="0" end="0"/>
                                            </p:txEl>
                                          </p:spTgt>
                                        </p:tgtEl>
                                      </p:cBhvr>
                                    </p:animEffect>
                                  </p:childTnLst>
                                </p:cTn>
                              </p:par>
                              <p:par>
                                <p:cTn id="52" presetID="1" presetClass="mediacall" presetSubtype="0" fill="hold" nodeType="withEffect">
                                  <p:stCondLst>
                                    <p:cond delay="1000"/>
                                  </p:stCondLst>
                                  <p:childTnLst>
                                    <p:cmd type="call" cmd="playFrom(0.0)">
                                      <p:cBhvr>
                                        <p:cTn id="53" dur="15258" fill="hold"/>
                                        <p:tgtEl>
                                          <p:spTgt spid="7"/>
                                        </p:tgtEl>
                                      </p:cBhvr>
                                    </p:cmd>
                                  </p:childTnLst>
                                </p:cTn>
                              </p:par>
                            </p:childTnLst>
                          </p:cTn>
                        </p:par>
                        <p:par>
                          <p:cTn id="54" fill="hold">
                            <p:stCondLst>
                              <p:cond delay="16258"/>
                            </p:stCondLst>
                            <p:childTnLst>
                              <p:par>
                                <p:cTn id="55" presetID="3" presetClass="mediacall" presetSubtype="0" fill="hold" nodeType="afterEffect">
                                  <p:stCondLst>
                                    <p:cond delay="500"/>
                                  </p:stCondLst>
                                  <p:childTnLst>
                                    <p:cmd type="call" cmd="stop">
                                      <p:cBhvr>
                                        <p:cTn id="56" dur="1" fill="hold"/>
                                        <p:tgtEl>
                                          <p:spTgt spid="7"/>
                                        </p:tgtEl>
                                      </p:cBhvr>
                                    </p:cmd>
                                  </p:childTnLst>
                                </p:cTn>
                              </p:par>
                              <p:par>
                                <p:cTn id="57" presetID="10" presetClass="entr" presetSubtype="0" fill="hold" grpId="4" nodeType="withEffect">
                                  <p:stCondLst>
                                    <p:cond delay="500"/>
                                  </p:stCondLst>
                                  <p:childTnLst>
                                    <p:set>
                                      <p:cBhvr>
                                        <p:cTn id="58" dur="1" fill="hold">
                                          <p:stCondLst>
                                            <p:cond delay="0"/>
                                          </p:stCondLst>
                                        </p:cTn>
                                        <p:tgtEl>
                                          <p:spTgt spid="15"/>
                                        </p:tgtEl>
                                        <p:attrNameLst>
                                          <p:attrName>style.visibility</p:attrName>
                                        </p:attrNameLst>
                                      </p:cBhvr>
                                      <p:to>
                                        <p:strVal val="visible"/>
                                      </p:to>
                                    </p:set>
                                    <p:animEffect transition="in" filter="fade">
                                      <p:cBhvr>
                                        <p:cTn id="59" dur="500"/>
                                        <p:tgtEl>
                                          <p:spTgt spid="15"/>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17">
                                            <p:txEl>
                                              <p:pRg st="2" end="2"/>
                                            </p:txEl>
                                          </p:spTgt>
                                        </p:tgtEl>
                                        <p:attrNameLst>
                                          <p:attrName>style.visibility</p:attrName>
                                        </p:attrNameLst>
                                      </p:cBhvr>
                                      <p:to>
                                        <p:strVal val="visible"/>
                                      </p:to>
                                    </p:set>
                                    <p:animEffect transition="in" filter="fade">
                                      <p:cBhvr>
                                        <p:cTn id="64" dur="500"/>
                                        <p:tgtEl>
                                          <p:spTgt spid="17">
                                            <p:txEl>
                                              <p:pRg st="2" end="2"/>
                                            </p:txEl>
                                          </p:spTgt>
                                        </p:tgtEl>
                                      </p:cBhvr>
                                    </p:animEffect>
                                  </p:childTnLst>
                                </p:cTn>
                              </p:par>
                              <p:par>
                                <p:cTn id="65" presetID="10" presetClass="exit" presetSubtype="0" fill="hold" grpId="5" nodeType="withEffect">
                                  <p:stCondLst>
                                    <p:cond delay="0"/>
                                  </p:stCondLst>
                                  <p:childTnLst>
                                    <p:animEffect transition="out" filter="fade">
                                      <p:cBhvr>
                                        <p:cTn id="66" dur="500"/>
                                        <p:tgtEl>
                                          <p:spTgt spid="15"/>
                                        </p:tgtEl>
                                      </p:cBhvr>
                                    </p:animEffect>
                                    <p:set>
                                      <p:cBhvr>
                                        <p:cTn id="67" dur="1" fill="hold">
                                          <p:stCondLst>
                                            <p:cond delay="499"/>
                                          </p:stCondLst>
                                        </p:cTn>
                                        <p:tgtEl>
                                          <p:spTgt spid="15"/>
                                        </p:tgtEl>
                                        <p:attrNameLst>
                                          <p:attrName>style.visibility</p:attrName>
                                        </p:attrNameLst>
                                      </p:cBhvr>
                                      <p:to>
                                        <p:strVal val="hidden"/>
                                      </p:to>
                                    </p:set>
                                  </p:childTnLst>
                                </p:cTn>
                              </p:par>
                              <p:par>
                                <p:cTn id="68" presetID="10" presetClass="entr" presetSubtype="0" fill="hold" grpId="0" nodeType="withEffect">
                                  <p:stCondLst>
                                    <p:cond delay="500"/>
                                  </p:stCondLst>
                                  <p:childTnLst>
                                    <p:set>
                                      <p:cBhvr>
                                        <p:cTn id="69" dur="1" fill="hold">
                                          <p:stCondLst>
                                            <p:cond delay="0"/>
                                          </p:stCondLst>
                                        </p:cTn>
                                        <p:tgtEl>
                                          <p:spTgt spid="21">
                                            <p:txEl>
                                              <p:pRg st="0" end="0"/>
                                            </p:txEl>
                                          </p:spTgt>
                                        </p:tgtEl>
                                        <p:attrNameLst>
                                          <p:attrName>style.visibility</p:attrName>
                                        </p:attrNameLst>
                                      </p:cBhvr>
                                      <p:to>
                                        <p:strVal val="visible"/>
                                      </p:to>
                                    </p:set>
                                    <p:animEffect transition="in" filter="fade">
                                      <p:cBhvr>
                                        <p:cTn id="70" dur="500"/>
                                        <p:tgtEl>
                                          <p:spTgt spid="21">
                                            <p:txEl>
                                              <p:pRg st="0" end="0"/>
                                            </p:txEl>
                                          </p:spTgt>
                                        </p:tgtEl>
                                      </p:cBhvr>
                                    </p:animEffect>
                                  </p:childTnLst>
                                </p:cTn>
                              </p:par>
                              <p:par>
                                <p:cTn id="71" presetID="10" presetClass="entr" presetSubtype="0" fill="hold" nodeType="withEffect">
                                  <p:stCondLst>
                                    <p:cond delay="500"/>
                                  </p:stCondLst>
                                  <p:childTnLst>
                                    <p:set>
                                      <p:cBhvr>
                                        <p:cTn id="72" dur="1" fill="hold">
                                          <p:stCondLst>
                                            <p:cond delay="0"/>
                                          </p:stCondLst>
                                        </p:cTn>
                                        <p:tgtEl>
                                          <p:spTgt spid="26"/>
                                        </p:tgtEl>
                                        <p:attrNameLst>
                                          <p:attrName>style.visibility</p:attrName>
                                        </p:attrNameLst>
                                      </p:cBhvr>
                                      <p:to>
                                        <p:strVal val="visible"/>
                                      </p:to>
                                    </p:set>
                                    <p:animEffect transition="in" filter="fade">
                                      <p:cBhvr>
                                        <p:cTn id="73" dur="500"/>
                                        <p:tgtEl>
                                          <p:spTgt spid="26"/>
                                        </p:tgtEl>
                                      </p:cBhvr>
                                    </p:animEffect>
                                  </p:childTnLst>
                                </p:cTn>
                              </p:par>
                              <p:par>
                                <p:cTn id="74" presetID="1" presetClass="mediacall" presetSubtype="0" fill="hold" nodeType="withEffect">
                                  <p:stCondLst>
                                    <p:cond delay="1000"/>
                                  </p:stCondLst>
                                  <p:childTnLst>
                                    <p:cmd type="call" cmd="playFrom(0.0)">
                                      <p:cBhvr>
                                        <p:cTn id="75" dur="33099" fill="hold"/>
                                        <p:tgtEl>
                                          <p:spTgt spid="8"/>
                                        </p:tgtEl>
                                      </p:cBhvr>
                                    </p:cmd>
                                  </p:childTnLst>
                                </p:cTn>
                              </p:par>
                            </p:childTnLst>
                          </p:cTn>
                        </p:par>
                        <p:par>
                          <p:cTn id="76" fill="hold">
                            <p:stCondLst>
                              <p:cond delay="34099"/>
                            </p:stCondLst>
                            <p:childTnLst>
                              <p:par>
                                <p:cTn id="77" presetID="3" presetClass="mediacall" presetSubtype="0" fill="hold" nodeType="afterEffect">
                                  <p:stCondLst>
                                    <p:cond delay="500"/>
                                  </p:stCondLst>
                                  <p:childTnLst>
                                    <p:cmd type="call" cmd="stop">
                                      <p:cBhvr>
                                        <p:cTn id="78" dur="1" fill="hold"/>
                                        <p:tgtEl>
                                          <p:spTgt spid="8"/>
                                        </p:tgtEl>
                                      </p:cBhvr>
                                    </p:cmd>
                                  </p:childTnLst>
                                </p:cTn>
                              </p:par>
                              <p:par>
                                <p:cTn id="79" presetID="10" presetClass="entr" presetSubtype="0" fill="hold" grpId="6" nodeType="withEffect">
                                  <p:stCondLst>
                                    <p:cond delay="500"/>
                                  </p:stCondLst>
                                  <p:childTnLst>
                                    <p:set>
                                      <p:cBhvr>
                                        <p:cTn id="80" dur="1" fill="hold">
                                          <p:stCondLst>
                                            <p:cond delay="0"/>
                                          </p:stCondLst>
                                        </p:cTn>
                                        <p:tgtEl>
                                          <p:spTgt spid="15"/>
                                        </p:tgtEl>
                                        <p:attrNameLst>
                                          <p:attrName>style.visibility</p:attrName>
                                        </p:attrNameLst>
                                      </p:cBhvr>
                                      <p:to>
                                        <p:strVal val="visible"/>
                                      </p:to>
                                    </p:set>
                                    <p:animEffect transition="in" filter="fade">
                                      <p:cBhvr>
                                        <p:cTn id="8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82" fill="hold" display="0">
                  <p:stCondLst>
                    <p:cond delay="indefinite"/>
                  </p:stCondLst>
                  <p:endCondLst>
                    <p:cond evt="onStopAudio" delay="0">
                      <p:tgtEl>
                        <p:sldTgt/>
                      </p:tgtEl>
                    </p:cond>
                  </p:endCondLst>
                </p:cTn>
                <p:tgtEl>
                  <p:spTgt spid="3"/>
                </p:tgtEl>
              </p:cMediaNode>
            </p:audio>
            <p:audio>
              <p:cMediaNode vol="80000">
                <p:cTn id="83" fill="hold" display="0">
                  <p:stCondLst>
                    <p:cond delay="indefinite"/>
                  </p:stCondLst>
                  <p:endCondLst>
                    <p:cond evt="onStopAudio" delay="0">
                      <p:tgtEl>
                        <p:sldTgt/>
                      </p:tgtEl>
                    </p:cond>
                  </p:endCondLst>
                </p:cTn>
                <p:tgtEl>
                  <p:spTgt spid="5"/>
                </p:tgtEl>
              </p:cMediaNode>
            </p:audio>
            <p:audio>
              <p:cMediaNode vol="80000">
                <p:cTn id="84" fill="hold" display="0">
                  <p:stCondLst>
                    <p:cond delay="indefinite"/>
                  </p:stCondLst>
                  <p:endCondLst>
                    <p:cond evt="onStopAudio" delay="0">
                      <p:tgtEl>
                        <p:sldTgt/>
                      </p:tgtEl>
                    </p:cond>
                  </p:endCondLst>
                </p:cTn>
                <p:tgtEl>
                  <p:spTgt spid="7"/>
                </p:tgtEl>
              </p:cMediaNode>
            </p:audio>
            <p:audio>
              <p:cMediaNode vol="80000">
                <p:cTn id="85" fill="hold" display="0">
                  <p:stCondLst>
                    <p:cond delay="indefinite"/>
                  </p:stCondLst>
                  <p:endCondLst>
                    <p:cond evt="onStopAudio" delay="0">
                      <p:tgtEl>
                        <p:sldTgt/>
                      </p:tgtEl>
                    </p:cond>
                  </p:endCondLst>
                </p:cTn>
                <p:tgtEl>
                  <p:spTgt spid="8"/>
                </p:tgtEl>
              </p:cMediaNode>
            </p:audio>
          </p:childTnLst>
        </p:cTn>
      </p:par>
    </p:tnLst>
    <p:bldLst>
      <p:bldP spid="17" grpId="0" uiExpand="1" build="p"/>
      <p:bldP spid="21" grpId="0" build="p"/>
      <p:bldP spid="22" grpId="0" build="p"/>
      <p:bldP spid="23" grpId="0" build="p"/>
      <p:bldP spid="15" grpId="0" animBg="1"/>
      <p:bldP spid="15" grpId="1" animBg="1"/>
      <p:bldP spid="15" grpId="2" animBg="1"/>
      <p:bldP spid="15" grpId="3" animBg="1"/>
      <p:bldP spid="15" grpId="4" animBg="1"/>
      <p:bldP spid="15" grpId="5" animBg="1"/>
      <p:bldP spid="15" grpId="6"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49BDF09-69EA-42CA-AE1A-D128CEEF708F}"/>
              </a:ext>
            </a:extLst>
          </p:cNvPr>
          <p:cNvSpPr>
            <a:spLocks noGrp="1"/>
          </p:cNvSpPr>
          <p:nvPr>
            <p:ph type="title"/>
          </p:nvPr>
        </p:nvSpPr>
        <p:spPr/>
        <p:txBody>
          <a:bodyPr/>
          <a:lstStyle/>
          <a:p>
            <a:r>
              <a:rPr lang="en-AU" dirty="0"/>
              <a:t>The safe interaction speed</a:t>
            </a:r>
          </a:p>
        </p:txBody>
      </p:sp>
      <p:sp>
        <p:nvSpPr>
          <p:cNvPr id="4" name="Footer Placeholder 3">
            <a:extLst>
              <a:ext uri="{FF2B5EF4-FFF2-40B4-BE49-F238E27FC236}">
                <a16:creationId xmlns:a16="http://schemas.microsoft.com/office/drawing/2014/main" id="{C9CA5A3A-F507-4517-BEF7-2EF4B5333064}"/>
              </a:ext>
            </a:extLst>
          </p:cNvPr>
          <p:cNvSpPr>
            <a:spLocks noGrp="1"/>
          </p:cNvSpPr>
          <p:nvPr>
            <p:ph type="ftr" sz="quarter" idx="10"/>
          </p:nvPr>
        </p:nvSpPr>
        <p:spPr/>
        <p:txBody>
          <a:bodyPr/>
          <a:lstStyle/>
          <a:p>
            <a:r>
              <a:rPr lang="en-US"/>
              <a:t>Module 3, Snippet 4</a:t>
            </a:r>
            <a:endParaRPr lang="en-US" dirty="0"/>
          </a:p>
        </p:txBody>
      </p:sp>
      <p:pic>
        <p:nvPicPr>
          <p:cNvPr id="5" name="Picture Placeholder 4" descr="A person standing on a sidewalk&#10;&#10;Description automatically generated">
            <a:extLst>
              <a:ext uri="{FF2B5EF4-FFF2-40B4-BE49-F238E27FC236}">
                <a16:creationId xmlns:a16="http://schemas.microsoft.com/office/drawing/2014/main" id="{6E412BC0-24D3-4263-9236-0E2AD464E74D}"/>
              </a:ext>
            </a:extLst>
          </p:cNvPr>
          <p:cNvPicPr>
            <a:picLocks noGrp="1" noChangeAspect="1"/>
          </p:cNvPicPr>
          <p:nvPr>
            <p:ph type="pic" sz="quarter" idx="12"/>
          </p:nvPr>
        </p:nvPicPr>
        <p:blipFill>
          <a:blip r:embed="rId9" cstate="screen">
            <a:extLst>
              <a:ext uri="{28A0092B-C50C-407E-A947-70E740481C1C}">
                <a14:useLocalDpi xmlns:a14="http://schemas.microsoft.com/office/drawing/2010/main"/>
              </a:ext>
            </a:extLst>
          </a:blip>
          <a:srcRect/>
          <a:stretch>
            <a:fillRect/>
          </a:stretch>
        </p:blipFill>
        <p:spPr/>
      </p:pic>
      <p:sp>
        <p:nvSpPr>
          <p:cNvPr id="7" name="Picture Placeholder 6">
            <a:extLst>
              <a:ext uri="{FF2B5EF4-FFF2-40B4-BE49-F238E27FC236}">
                <a16:creationId xmlns:a16="http://schemas.microsoft.com/office/drawing/2014/main" id="{CCEA8B16-0B47-4077-8740-03A95881ABFB}"/>
              </a:ext>
            </a:extLst>
          </p:cNvPr>
          <p:cNvSpPr>
            <a:spLocks noGrp="1"/>
          </p:cNvSpPr>
          <p:nvPr>
            <p:ph type="pic" sz="quarter" idx="14"/>
          </p:nvPr>
        </p:nvSpPr>
        <p:spPr/>
      </p:sp>
      <p:sp>
        <p:nvSpPr>
          <p:cNvPr id="27" name="Text Placeholder 26">
            <a:extLst>
              <a:ext uri="{FF2B5EF4-FFF2-40B4-BE49-F238E27FC236}">
                <a16:creationId xmlns:a16="http://schemas.microsoft.com/office/drawing/2014/main" id="{5FEF59F5-BA46-4F45-8AC9-C05EBE7AE09A}"/>
              </a:ext>
            </a:extLst>
          </p:cNvPr>
          <p:cNvSpPr>
            <a:spLocks noGrp="1"/>
          </p:cNvSpPr>
          <p:nvPr>
            <p:ph type="body" sz="quarter" idx="16"/>
          </p:nvPr>
        </p:nvSpPr>
        <p:spPr/>
        <p:txBody>
          <a:bodyPr/>
          <a:lstStyle/>
          <a:p>
            <a:r>
              <a:rPr lang="en-AU" dirty="0"/>
              <a:t>Source: adapted from </a:t>
            </a:r>
            <a:r>
              <a:rPr lang="en-AU" dirty="0" err="1"/>
              <a:t>Jurewicz</a:t>
            </a:r>
            <a:r>
              <a:rPr lang="en-AU" dirty="0"/>
              <a:t> et al (2015)</a:t>
            </a:r>
          </a:p>
        </p:txBody>
      </p:sp>
      <p:sp>
        <p:nvSpPr>
          <p:cNvPr id="6" name="Text Placeholder 5">
            <a:extLst>
              <a:ext uri="{FF2B5EF4-FFF2-40B4-BE49-F238E27FC236}">
                <a16:creationId xmlns:a16="http://schemas.microsoft.com/office/drawing/2014/main" id="{FDF50C95-CEB1-44AC-93E3-E59B3A12953B}"/>
              </a:ext>
            </a:extLst>
          </p:cNvPr>
          <p:cNvSpPr>
            <a:spLocks noGrp="1"/>
          </p:cNvSpPr>
          <p:nvPr>
            <p:ph type="body" sz="quarter" idx="17"/>
          </p:nvPr>
        </p:nvSpPr>
        <p:spPr/>
        <p:txBody>
          <a:bodyPr/>
          <a:lstStyle/>
          <a:p>
            <a:r>
              <a:rPr lang="en-AU" dirty="0"/>
              <a:t>Source: Centre for Automotive Safety Research</a:t>
            </a:r>
          </a:p>
        </p:txBody>
      </p:sp>
      <p:sp>
        <p:nvSpPr>
          <p:cNvPr id="11" name="Slide Number Placeholder 10">
            <a:extLst>
              <a:ext uri="{FF2B5EF4-FFF2-40B4-BE49-F238E27FC236}">
                <a16:creationId xmlns:a16="http://schemas.microsoft.com/office/drawing/2014/main" id="{00399F8B-7FB8-4EC2-B8D1-DFD1D883B848}"/>
              </a:ext>
            </a:extLst>
          </p:cNvPr>
          <p:cNvSpPr>
            <a:spLocks noGrp="1"/>
          </p:cNvSpPr>
          <p:nvPr>
            <p:ph type="sldNum" sz="quarter" idx="11"/>
          </p:nvPr>
        </p:nvSpPr>
        <p:spPr/>
        <p:txBody>
          <a:bodyPr/>
          <a:lstStyle/>
          <a:p>
            <a:fld id="{A9D36E53-D99A-0F41-B3E8-EF235B9A2E23}" type="slidenum">
              <a:rPr lang="en-US" smtClean="0"/>
              <a:pPr/>
              <a:t>7</a:t>
            </a:fld>
            <a:endParaRPr lang="en-US" dirty="0"/>
          </a:p>
        </p:txBody>
      </p:sp>
      <p:sp>
        <p:nvSpPr>
          <p:cNvPr id="8" name="Text Placeholder 7">
            <a:extLst>
              <a:ext uri="{FF2B5EF4-FFF2-40B4-BE49-F238E27FC236}">
                <a16:creationId xmlns:a16="http://schemas.microsoft.com/office/drawing/2014/main" id="{5FF8C066-57ED-437C-B423-8A0A8EE8D139}"/>
              </a:ext>
            </a:extLst>
          </p:cNvPr>
          <p:cNvSpPr>
            <a:spLocks noGrp="1"/>
          </p:cNvSpPr>
          <p:nvPr>
            <p:ph type="body" sz="quarter" idx="18"/>
          </p:nvPr>
        </p:nvSpPr>
        <p:spPr/>
        <p:txBody>
          <a:bodyPr/>
          <a:lstStyle/>
          <a:p>
            <a:r>
              <a:rPr lang="en-AU" dirty="0"/>
              <a:t>Source: iStock.com (</a:t>
            </a:r>
            <a:r>
              <a:rPr lang="en-AU" dirty="0" err="1"/>
              <a:t>ericsphotography</a:t>
            </a:r>
            <a:r>
              <a:rPr lang="en-AU" dirty="0"/>
              <a:t>)</a:t>
            </a:r>
          </a:p>
        </p:txBody>
      </p:sp>
      <p:pic>
        <p:nvPicPr>
          <p:cNvPr id="31" name="Picture 30">
            <a:extLst>
              <a:ext uri="{FF2B5EF4-FFF2-40B4-BE49-F238E27FC236}">
                <a16:creationId xmlns:a16="http://schemas.microsoft.com/office/drawing/2014/main" id="{9D0EBB28-979F-448D-9A55-1FA74834E06B}"/>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628650" y="2296881"/>
            <a:ext cx="4328999" cy="2900649"/>
          </a:xfrm>
          <a:prstGeom prst="rect">
            <a:avLst/>
          </a:prstGeom>
        </p:spPr>
      </p:pic>
      <p:pic>
        <p:nvPicPr>
          <p:cNvPr id="42" name="Picture 41">
            <a:extLst>
              <a:ext uri="{FF2B5EF4-FFF2-40B4-BE49-F238E27FC236}">
                <a16:creationId xmlns:a16="http://schemas.microsoft.com/office/drawing/2014/main" id="{40166414-C051-428C-B740-66FA5B24C13D}"/>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1270682" y="2544015"/>
            <a:ext cx="877661" cy="1127991"/>
          </a:xfrm>
          <a:prstGeom prst="rect">
            <a:avLst/>
          </a:prstGeom>
        </p:spPr>
      </p:pic>
      <p:cxnSp>
        <p:nvCxnSpPr>
          <p:cNvPr id="44" name="Straight Connector 43">
            <a:extLst>
              <a:ext uri="{FF2B5EF4-FFF2-40B4-BE49-F238E27FC236}">
                <a16:creationId xmlns:a16="http://schemas.microsoft.com/office/drawing/2014/main" id="{39577844-3564-4A58-85F9-3931C5CA3D5F}"/>
              </a:ext>
            </a:extLst>
          </p:cNvPr>
          <p:cNvCxnSpPr>
            <a:cxnSpLocks/>
          </p:cNvCxnSpPr>
          <p:nvPr/>
        </p:nvCxnSpPr>
        <p:spPr>
          <a:xfrm flipV="1">
            <a:off x="2204358" y="2492829"/>
            <a:ext cx="0" cy="2242458"/>
          </a:xfrm>
          <a:prstGeom prst="line">
            <a:avLst/>
          </a:prstGeom>
          <a:ln w="38100">
            <a:solidFill>
              <a:schemeClr val="bg1"/>
            </a:solidFill>
            <a:prstDash val="dash"/>
          </a:ln>
        </p:spPr>
        <p:style>
          <a:lnRef idx="1">
            <a:schemeClr val="accent1"/>
          </a:lnRef>
          <a:fillRef idx="0">
            <a:schemeClr val="accent1"/>
          </a:fillRef>
          <a:effectRef idx="0">
            <a:schemeClr val="accent1"/>
          </a:effectRef>
          <a:fontRef idx="minor">
            <a:schemeClr val="tx1"/>
          </a:fontRef>
        </p:style>
      </p:cxnSp>
      <p:pic>
        <p:nvPicPr>
          <p:cNvPr id="13" name="Picture Placeholder 12" descr="A truck is parked on the side of a road&#10;&#10;Description automatically generated">
            <a:extLst>
              <a:ext uri="{FF2B5EF4-FFF2-40B4-BE49-F238E27FC236}">
                <a16:creationId xmlns:a16="http://schemas.microsoft.com/office/drawing/2014/main" id="{5E745CD6-C0F8-41A8-8E60-DEAF9CAF3561}"/>
              </a:ext>
            </a:extLst>
          </p:cNvPr>
          <p:cNvPicPr>
            <a:picLocks noGrp="1" noChangeAspect="1"/>
          </p:cNvPicPr>
          <p:nvPr>
            <p:ph type="pic" sz="quarter" idx="13"/>
          </p:nvPr>
        </p:nvPicPr>
        <p:blipFill>
          <a:blip r:embed="rId12" cstate="screen">
            <a:extLst>
              <a:ext uri="{28A0092B-C50C-407E-A947-70E740481C1C}">
                <a14:useLocalDpi xmlns:a14="http://schemas.microsoft.com/office/drawing/2010/main"/>
              </a:ext>
            </a:extLst>
          </a:blip>
          <a:srcRect/>
          <a:stretch>
            <a:fillRect/>
          </a:stretch>
        </p:blipFill>
        <p:spPr/>
      </p:pic>
      <p:sp>
        <p:nvSpPr>
          <p:cNvPr id="14" name="Arrow: Chevron 13">
            <a:extLst>
              <a:ext uri="{FF2B5EF4-FFF2-40B4-BE49-F238E27FC236}">
                <a16:creationId xmlns:a16="http://schemas.microsoft.com/office/drawing/2014/main" id="{86934CAE-034F-4777-AF38-2BA264B170BA}"/>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2" name="TAC_MOD3_SNIP4_SLIDE_07_PARA_A">
            <a:hlinkClick r:id="" action="ppaction://media"/>
            <a:extLst>
              <a:ext uri="{FF2B5EF4-FFF2-40B4-BE49-F238E27FC236}">
                <a16:creationId xmlns:a16="http://schemas.microsoft.com/office/drawing/2014/main" id="{73DC2AA1-3750-4E5A-99E6-E864255EE2E7}"/>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9340706" y="0"/>
            <a:ext cx="609600" cy="609600"/>
          </a:xfrm>
          <a:prstGeom prst="rect">
            <a:avLst/>
          </a:prstGeom>
        </p:spPr>
      </p:pic>
      <p:pic>
        <p:nvPicPr>
          <p:cNvPr id="9" name="TAC_MOD3_SNIP4_SLIDE_07_PARA_B">
            <a:hlinkClick r:id="" action="ppaction://media"/>
            <a:extLst>
              <a:ext uri="{FF2B5EF4-FFF2-40B4-BE49-F238E27FC236}">
                <a16:creationId xmlns:a16="http://schemas.microsoft.com/office/drawing/2014/main" id="{17E3B4D4-794A-454C-B6B1-44BD1B4E2E59}"/>
              </a:ext>
            </a:extLst>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9340706" y="722313"/>
            <a:ext cx="609600" cy="609600"/>
          </a:xfrm>
          <a:prstGeom prst="rect">
            <a:avLst/>
          </a:prstGeom>
        </p:spPr>
      </p:pic>
      <p:pic>
        <p:nvPicPr>
          <p:cNvPr id="10" name="TAC_MOD3_SNIP4_SLIDE_07_PARA_C">
            <a:hlinkClick r:id="" action="ppaction://media"/>
            <a:extLst>
              <a:ext uri="{FF2B5EF4-FFF2-40B4-BE49-F238E27FC236}">
                <a16:creationId xmlns:a16="http://schemas.microsoft.com/office/drawing/2014/main" id="{6BEE4ED2-A48A-4D65-A4C0-5568AB7F5715}"/>
              </a:ext>
            </a:extLst>
          </p:cNvPr>
          <p:cNvPicPr>
            <a:picLocks noChangeAspect="1"/>
          </p:cNvPicPr>
          <p:nvPr>
            <a:audioFile r:link="rId6"/>
            <p:extLst>
              <p:ext uri="{DAA4B4D4-6D71-4841-9C94-3DE7FCFB9230}">
                <p14:media xmlns:p14="http://schemas.microsoft.com/office/powerpoint/2010/main" r:embed="rId5"/>
              </p:ext>
            </p:extLst>
          </p:nvPr>
        </p:nvPicPr>
        <p:blipFill>
          <a:blip r:embed="rId13"/>
          <a:stretch>
            <a:fillRect/>
          </a:stretch>
        </p:blipFill>
        <p:spPr>
          <a:xfrm>
            <a:off x="9340706" y="1444626"/>
            <a:ext cx="609600" cy="609600"/>
          </a:xfrm>
          <a:prstGeom prst="rect">
            <a:avLst/>
          </a:prstGeom>
        </p:spPr>
      </p:pic>
    </p:spTree>
    <p:extLst>
      <p:ext uri="{BB962C8B-B14F-4D97-AF65-F5344CB8AC3E}">
        <p14:creationId xmlns:p14="http://schemas.microsoft.com/office/powerpoint/2010/main" val="39690128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par>
                                <p:cTn id="8" presetID="10" presetClass="entr" presetSubtype="0" fill="hold" nodeType="withEffect">
                                  <p:stCondLst>
                                    <p:cond delay="500"/>
                                  </p:stCondLst>
                                  <p:childTnLst>
                                    <p:set>
                                      <p:cBhvr>
                                        <p:cTn id="9" dur="1" fill="hold">
                                          <p:stCondLst>
                                            <p:cond delay="0"/>
                                          </p:stCondLst>
                                        </p:cTn>
                                        <p:tgtEl>
                                          <p:spTgt spid="44"/>
                                        </p:tgtEl>
                                        <p:attrNameLst>
                                          <p:attrName>style.visibility</p:attrName>
                                        </p:attrNameLst>
                                      </p:cBhvr>
                                      <p:to>
                                        <p:strVal val="visible"/>
                                      </p:to>
                                    </p:set>
                                    <p:animEffect transition="in" filter="fade">
                                      <p:cBhvr>
                                        <p:cTn id="10" dur="500"/>
                                        <p:tgtEl>
                                          <p:spTgt spid="44"/>
                                        </p:tgtEl>
                                      </p:cBhvr>
                                    </p:animEffect>
                                  </p:childTnLst>
                                </p:cTn>
                              </p:par>
                              <p:par>
                                <p:cTn id="11" presetID="10" presetClass="entr" presetSubtype="0" fill="hold" nodeType="withEffect">
                                  <p:stCondLst>
                                    <p:cond delay="1000"/>
                                  </p:stCondLst>
                                  <p:childTnLst>
                                    <p:set>
                                      <p:cBhvr>
                                        <p:cTn id="12" dur="1" fill="hold">
                                          <p:stCondLst>
                                            <p:cond delay="0"/>
                                          </p:stCondLst>
                                        </p:cTn>
                                        <p:tgtEl>
                                          <p:spTgt spid="42"/>
                                        </p:tgtEl>
                                        <p:attrNameLst>
                                          <p:attrName>style.visibility</p:attrName>
                                        </p:attrNameLst>
                                      </p:cBhvr>
                                      <p:to>
                                        <p:strVal val="visible"/>
                                      </p:to>
                                    </p:set>
                                    <p:animEffect transition="in" filter="fade">
                                      <p:cBhvr>
                                        <p:cTn id="13" dur="500"/>
                                        <p:tgtEl>
                                          <p:spTgt spid="42"/>
                                        </p:tgtEl>
                                      </p:cBhvr>
                                    </p:animEffect>
                                  </p:childTnLst>
                                </p:cTn>
                              </p:par>
                              <p:par>
                                <p:cTn id="14" presetID="10" presetClass="entr" presetSubtype="0" fill="hold" grpId="0" nodeType="withEffect">
                                  <p:stCondLst>
                                    <p:cond delay="1000"/>
                                  </p:stCondLst>
                                  <p:childTnLst>
                                    <p:set>
                                      <p:cBhvr>
                                        <p:cTn id="15" dur="1" fill="hold">
                                          <p:stCondLst>
                                            <p:cond delay="0"/>
                                          </p:stCondLst>
                                        </p:cTn>
                                        <p:tgtEl>
                                          <p:spTgt spid="27">
                                            <p:txEl>
                                              <p:pRg st="0" end="0"/>
                                            </p:txEl>
                                          </p:spTgt>
                                        </p:tgtEl>
                                        <p:attrNameLst>
                                          <p:attrName>style.visibility</p:attrName>
                                        </p:attrNameLst>
                                      </p:cBhvr>
                                      <p:to>
                                        <p:strVal val="visible"/>
                                      </p:to>
                                    </p:set>
                                    <p:animEffect transition="in" filter="fade">
                                      <p:cBhvr>
                                        <p:cTn id="16" dur="500"/>
                                        <p:tgtEl>
                                          <p:spTgt spid="27">
                                            <p:txEl>
                                              <p:pRg st="0" end="0"/>
                                            </p:txEl>
                                          </p:spTgt>
                                        </p:tgtEl>
                                      </p:cBhvr>
                                    </p:animEffect>
                                  </p:childTnLst>
                                </p:cTn>
                              </p:par>
                              <p:par>
                                <p:cTn id="17" presetID="1" presetClass="mediacall" presetSubtype="0" fill="hold" nodeType="withEffect">
                                  <p:stCondLst>
                                    <p:cond delay="1000"/>
                                  </p:stCondLst>
                                  <p:childTnLst>
                                    <p:cmd type="call" cmd="playFrom(0.0)">
                                      <p:cBhvr>
                                        <p:cTn id="18" dur="25040" fill="hold"/>
                                        <p:tgtEl>
                                          <p:spTgt spid="2"/>
                                        </p:tgtEl>
                                      </p:cBhvr>
                                    </p:cmd>
                                  </p:childTnLst>
                                </p:cTn>
                              </p:par>
                            </p:childTnLst>
                          </p:cTn>
                        </p:par>
                        <p:par>
                          <p:cTn id="19" fill="hold">
                            <p:stCondLst>
                              <p:cond delay="26040"/>
                            </p:stCondLst>
                            <p:childTnLst>
                              <p:par>
                                <p:cTn id="20" presetID="3" presetClass="mediacall" presetSubtype="0" fill="hold" nodeType="afterEffect">
                                  <p:stCondLst>
                                    <p:cond delay="500"/>
                                  </p:stCondLst>
                                  <p:childTnLst>
                                    <p:cmd type="call" cmd="stop">
                                      <p:cBhvr>
                                        <p:cTn id="21" dur="1" fill="hold"/>
                                        <p:tgtEl>
                                          <p:spTgt spid="2"/>
                                        </p:tgtEl>
                                      </p:cBhvr>
                                    </p:cmd>
                                  </p:childTnLst>
                                </p:cTn>
                              </p:par>
                              <p:par>
                                <p:cTn id="22" presetID="10" presetClass="entr" presetSubtype="0" fill="hold" grpId="0" nodeType="withEffect">
                                  <p:stCondLst>
                                    <p:cond delay="50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500"/>
                                        <p:tgtEl>
                                          <p:spTgt spid="14"/>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8">
                                            <p:txEl>
                                              <p:pRg st="0" end="0"/>
                                            </p:txEl>
                                          </p:spTgt>
                                        </p:tgtEl>
                                        <p:attrNameLst>
                                          <p:attrName>style.visibility</p:attrName>
                                        </p:attrNameLst>
                                      </p:cBhvr>
                                      <p:to>
                                        <p:strVal val="visible"/>
                                      </p:to>
                                    </p:set>
                                    <p:animEffect transition="in" filter="fade">
                                      <p:cBhvr>
                                        <p:cTn id="29" dur="500"/>
                                        <p:tgtEl>
                                          <p:spTgt spid="8">
                                            <p:txEl>
                                              <p:pRg st="0" end="0"/>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fade">
                                      <p:cBhvr>
                                        <p:cTn id="32" dur="500"/>
                                        <p:tgtEl>
                                          <p:spTgt spid="5"/>
                                        </p:tgtEl>
                                      </p:cBhvr>
                                    </p:animEffect>
                                  </p:childTnLst>
                                </p:cTn>
                              </p:par>
                              <p:par>
                                <p:cTn id="33" presetID="10" presetClass="exit" presetSubtype="0" fill="hold" grpId="1" nodeType="withEffect">
                                  <p:stCondLst>
                                    <p:cond delay="0"/>
                                  </p:stCondLst>
                                  <p:childTnLst>
                                    <p:animEffect transition="out" filter="fade">
                                      <p:cBhvr>
                                        <p:cTn id="34" dur="500"/>
                                        <p:tgtEl>
                                          <p:spTgt spid="14"/>
                                        </p:tgtEl>
                                      </p:cBhvr>
                                    </p:animEffect>
                                    <p:set>
                                      <p:cBhvr>
                                        <p:cTn id="35" dur="1" fill="hold">
                                          <p:stCondLst>
                                            <p:cond delay="499"/>
                                          </p:stCondLst>
                                        </p:cTn>
                                        <p:tgtEl>
                                          <p:spTgt spid="14"/>
                                        </p:tgtEl>
                                        <p:attrNameLst>
                                          <p:attrName>style.visibility</p:attrName>
                                        </p:attrNameLst>
                                      </p:cBhvr>
                                      <p:to>
                                        <p:strVal val="hidden"/>
                                      </p:to>
                                    </p:set>
                                  </p:childTnLst>
                                </p:cTn>
                              </p:par>
                              <p:par>
                                <p:cTn id="36" presetID="1" presetClass="mediacall" presetSubtype="0" fill="hold" nodeType="withEffect">
                                  <p:stCondLst>
                                    <p:cond delay="1000"/>
                                  </p:stCondLst>
                                  <p:childTnLst>
                                    <p:cmd type="call" cmd="playFrom(0.0)">
                                      <p:cBhvr>
                                        <p:cTn id="37" dur="12922" fill="hold"/>
                                        <p:tgtEl>
                                          <p:spTgt spid="9"/>
                                        </p:tgtEl>
                                      </p:cBhvr>
                                    </p:cmd>
                                  </p:childTnLst>
                                </p:cTn>
                              </p:par>
                            </p:childTnLst>
                          </p:cTn>
                        </p:par>
                        <p:par>
                          <p:cTn id="38" fill="hold">
                            <p:stCondLst>
                              <p:cond delay="13922"/>
                            </p:stCondLst>
                            <p:childTnLst>
                              <p:par>
                                <p:cTn id="39" presetID="3" presetClass="mediacall" presetSubtype="0" fill="hold" nodeType="afterEffect">
                                  <p:stCondLst>
                                    <p:cond delay="500"/>
                                  </p:stCondLst>
                                  <p:childTnLst>
                                    <p:cmd type="call" cmd="stop">
                                      <p:cBhvr>
                                        <p:cTn id="40" dur="1" fill="hold"/>
                                        <p:tgtEl>
                                          <p:spTgt spid="9"/>
                                        </p:tgtEl>
                                      </p:cBhvr>
                                    </p:cmd>
                                  </p:childTnLst>
                                </p:cTn>
                              </p:par>
                              <p:par>
                                <p:cTn id="41" presetID="10" presetClass="entr" presetSubtype="0" fill="hold" grpId="2" nodeType="withEffect">
                                  <p:stCondLst>
                                    <p:cond delay="500"/>
                                  </p:stCondLst>
                                  <p:childTnLst>
                                    <p:set>
                                      <p:cBhvr>
                                        <p:cTn id="42" dur="1" fill="hold">
                                          <p:stCondLst>
                                            <p:cond delay="0"/>
                                          </p:stCondLst>
                                        </p:cTn>
                                        <p:tgtEl>
                                          <p:spTgt spid="14"/>
                                        </p:tgtEl>
                                        <p:attrNameLst>
                                          <p:attrName>style.visibility</p:attrName>
                                        </p:attrNameLst>
                                      </p:cBhvr>
                                      <p:to>
                                        <p:strVal val="visible"/>
                                      </p:to>
                                    </p:set>
                                    <p:animEffect transition="in" filter="fade">
                                      <p:cBhvr>
                                        <p:cTn id="43" dur="500"/>
                                        <p:tgtEl>
                                          <p:spTgt spid="14"/>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6">
                                            <p:txEl>
                                              <p:pRg st="0" end="0"/>
                                            </p:txEl>
                                          </p:spTgt>
                                        </p:tgtEl>
                                        <p:attrNameLst>
                                          <p:attrName>style.visibility</p:attrName>
                                        </p:attrNameLst>
                                      </p:cBhvr>
                                      <p:to>
                                        <p:strVal val="visible"/>
                                      </p:to>
                                    </p:set>
                                    <p:animEffect transition="in" filter="fade">
                                      <p:cBhvr>
                                        <p:cTn id="48" dur="500"/>
                                        <p:tgtEl>
                                          <p:spTgt spid="6">
                                            <p:txEl>
                                              <p:pRg st="0" end="0"/>
                                            </p:txEl>
                                          </p:spTgt>
                                        </p:tgtEl>
                                      </p:cBhvr>
                                    </p:animEffect>
                                  </p:childTnLst>
                                </p:cTn>
                              </p:par>
                              <p:par>
                                <p:cTn id="49" presetID="10" presetClass="entr" presetSubtype="0" fill="hold" nodeType="withEffect">
                                  <p:stCondLst>
                                    <p:cond delay="0"/>
                                  </p:stCondLst>
                                  <p:childTnLst>
                                    <p:set>
                                      <p:cBhvr>
                                        <p:cTn id="50" dur="1" fill="hold">
                                          <p:stCondLst>
                                            <p:cond delay="0"/>
                                          </p:stCondLst>
                                        </p:cTn>
                                        <p:tgtEl>
                                          <p:spTgt spid="13"/>
                                        </p:tgtEl>
                                        <p:attrNameLst>
                                          <p:attrName>style.visibility</p:attrName>
                                        </p:attrNameLst>
                                      </p:cBhvr>
                                      <p:to>
                                        <p:strVal val="visible"/>
                                      </p:to>
                                    </p:set>
                                    <p:animEffect transition="in" filter="fade">
                                      <p:cBhvr>
                                        <p:cTn id="51" dur="500"/>
                                        <p:tgtEl>
                                          <p:spTgt spid="13"/>
                                        </p:tgtEl>
                                      </p:cBhvr>
                                    </p:animEffect>
                                  </p:childTnLst>
                                </p:cTn>
                              </p:par>
                              <p:par>
                                <p:cTn id="52" presetID="10" presetClass="exit" presetSubtype="0" fill="hold" grpId="3" nodeType="withEffect">
                                  <p:stCondLst>
                                    <p:cond delay="0"/>
                                  </p:stCondLst>
                                  <p:childTnLst>
                                    <p:animEffect transition="out" filter="fade">
                                      <p:cBhvr>
                                        <p:cTn id="53" dur="500"/>
                                        <p:tgtEl>
                                          <p:spTgt spid="14"/>
                                        </p:tgtEl>
                                      </p:cBhvr>
                                    </p:animEffect>
                                    <p:set>
                                      <p:cBhvr>
                                        <p:cTn id="54" dur="1" fill="hold">
                                          <p:stCondLst>
                                            <p:cond delay="499"/>
                                          </p:stCondLst>
                                        </p:cTn>
                                        <p:tgtEl>
                                          <p:spTgt spid="14"/>
                                        </p:tgtEl>
                                        <p:attrNameLst>
                                          <p:attrName>style.visibility</p:attrName>
                                        </p:attrNameLst>
                                      </p:cBhvr>
                                      <p:to>
                                        <p:strVal val="hidden"/>
                                      </p:to>
                                    </p:set>
                                  </p:childTnLst>
                                </p:cTn>
                              </p:par>
                              <p:par>
                                <p:cTn id="55" presetID="1" presetClass="mediacall" presetSubtype="0" fill="hold" nodeType="withEffect">
                                  <p:stCondLst>
                                    <p:cond delay="1000"/>
                                  </p:stCondLst>
                                  <p:childTnLst>
                                    <p:cmd type="call" cmd="playFrom(0.0)">
                                      <p:cBhvr>
                                        <p:cTn id="56" dur="12318" fill="hold"/>
                                        <p:tgtEl>
                                          <p:spTgt spid="10"/>
                                        </p:tgtEl>
                                      </p:cBhvr>
                                    </p:cmd>
                                  </p:childTnLst>
                                </p:cTn>
                              </p:par>
                            </p:childTnLst>
                          </p:cTn>
                        </p:par>
                        <p:par>
                          <p:cTn id="57" fill="hold">
                            <p:stCondLst>
                              <p:cond delay="13318"/>
                            </p:stCondLst>
                            <p:childTnLst>
                              <p:par>
                                <p:cTn id="58" presetID="3" presetClass="mediacall" presetSubtype="0" fill="hold" nodeType="afterEffect">
                                  <p:stCondLst>
                                    <p:cond delay="500"/>
                                  </p:stCondLst>
                                  <p:childTnLst>
                                    <p:cmd type="call" cmd="stop">
                                      <p:cBhvr>
                                        <p:cTn id="59" dur="1" fill="hold"/>
                                        <p:tgtEl>
                                          <p:spTgt spid="10"/>
                                        </p:tgtEl>
                                      </p:cBhvr>
                                    </p:cmd>
                                  </p:childTnLst>
                                </p:cTn>
                              </p:par>
                              <p:par>
                                <p:cTn id="60" presetID="10" presetClass="entr" presetSubtype="0" fill="hold" grpId="4" nodeType="withEffect">
                                  <p:stCondLst>
                                    <p:cond delay="500"/>
                                  </p:stCondLst>
                                  <p:childTnLst>
                                    <p:set>
                                      <p:cBhvr>
                                        <p:cTn id="61" dur="1" fill="hold">
                                          <p:stCondLst>
                                            <p:cond delay="0"/>
                                          </p:stCondLst>
                                        </p:cTn>
                                        <p:tgtEl>
                                          <p:spTgt spid="14"/>
                                        </p:tgtEl>
                                        <p:attrNameLst>
                                          <p:attrName>style.visibility</p:attrName>
                                        </p:attrNameLst>
                                      </p:cBhvr>
                                      <p:to>
                                        <p:strVal val="visible"/>
                                      </p:to>
                                    </p:set>
                                    <p:animEffect transition="in" filter="fade">
                                      <p:cBhvr>
                                        <p:cTn id="6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63" fill="hold" display="0">
                  <p:stCondLst>
                    <p:cond delay="indefinite"/>
                  </p:stCondLst>
                  <p:endCondLst>
                    <p:cond evt="onStopAudio" delay="0">
                      <p:tgtEl>
                        <p:sldTgt/>
                      </p:tgtEl>
                    </p:cond>
                  </p:endCondLst>
                </p:cTn>
                <p:tgtEl>
                  <p:spTgt spid="2"/>
                </p:tgtEl>
              </p:cMediaNode>
            </p:audio>
            <p:audio>
              <p:cMediaNode vol="80000">
                <p:cTn id="64" fill="hold" display="0">
                  <p:stCondLst>
                    <p:cond delay="indefinite"/>
                  </p:stCondLst>
                  <p:endCondLst>
                    <p:cond evt="onStopAudio" delay="0">
                      <p:tgtEl>
                        <p:sldTgt/>
                      </p:tgtEl>
                    </p:cond>
                  </p:endCondLst>
                </p:cTn>
                <p:tgtEl>
                  <p:spTgt spid="9"/>
                </p:tgtEl>
              </p:cMediaNode>
            </p:audio>
            <p:audio>
              <p:cMediaNode vol="80000">
                <p:cTn id="65" fill="hold" display="0">
                  <p:stCondLst>
                    <p:cond delay="indefinite"/>
                  </p:stCondLst>
                  <p:endCondLst>
                    <p:cond evt="onStopAudio" delay="0">
                      <p:tgtEl>
                        <p:sldTgt/>
                      </p:tgtEl>
                    </p:cond>
                  </p:endCondLst>
                </p:cTn>
                <p:tgtEl>
                  <p:spTgt spid="10"/>
                </p:tgtEl>
              </p:cMediaNode>
            </p:audio>
          </p:childTnLst>
        </p:cTn>
      </p:par>
    </p:tnLst>
    <p:bldLst>
      <p:bldP spid="27" grpId="0" build="p"/>
      <p:bldP spid="6" grpId="0" build="p"/>
      <p:bldP spid="8" grpId="0" build="p"/>
      <p:bldP spid="14" grpId="0" animBg="1"/>
      <p:bldP spid="14" grpId="1" animBg="1"/>
      <p:bldP spid="14" grpId="2" animBg="1"/>
      <p:bldP spid="14" grpId="3" animBg="1"/>
      <p:bldP spid="14" grpId="4"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C8FE098-A97F-44C6-AE21-730D0D264121}"/>
              </a:ext>
            </a:extLst>
          </p:cNvPr>
          <p:cNvSpPr>
            <a:spLocks noGrp="1"/>
          </p:cNvSpPr>
          <p:nvPr>
            <p:ph idx="1"/>
          </p:nvPr>
        </p:nvSpPr>
        <p:spPr/>
        <p:txBody>
          <a:bodyPr/>
          <a:lstStyle/>
          <a:p>
            <a:pPr marL="285750" indent="-285750">
              <a:buFont typeface="Arial" panose="020B0604020202020204" pitchFamily="34" charset="0"/>
              <a:buChar char="•"/>
            </a:pPr>
            <a:r>
              <a:rPr lang="en-AU" dirty="0"/>
              <a:t>Access needs often secondary to motorised modes</a:t>
            </a:r>
          </a:p>
          <a:p>
            <a:pPr marL="285750" indent="-285750">
              <a:buFont typeface="Arial" panose="020B0604020202020204" pitchFamily="34" charset="0"/>
              <a:buChar char="•"/>
            </a:pPr>
            <a:r>
              <a:rPr lang="en-AU" dirty="0"/>
              <a:t>Specific needs not well-considered</a:t>
            </a:r>
          </a:p>
          <a:p>
            <a:pPr marL="285750" indent="-285750">
              <a:buFont typeface="Arial" panose="020B0604020202020204" pitchFamily="34" charset="0"/>
              <a:buChar char="•"/>
            </a:pPr>
            <a:r>
              <a:rPr lang="en-AU" dirty="0"/>
              <a:t>Intersections are good example of poor integration</a:t>
            </a:r>
          </a:p>
          <a:p>
            <a:pPr marL="285750" indent="-285750">
              <a:buFont typeface="Arial" panose="020B0604020202020204" pitchFamily="34" charset="0"/>
              <a:buChar char="•"/>
            </a:pPr>
            <a:endParaRPr lang="en-AU" dirty="0"/>
          </a:p>
        </p:txBody>
      </p:sp>
      <p:sp>
        <p:nvSpPr>
          <p:cNvPr id="3" name="Title 2">
            <a:extLst>
              <a:ext uri="{FF2B5EF4-FFF2-40B4-BE49-F238E27FC236}">
                <a16:creationId xmlns:a16="http://schemas.microsoft.com/office/drawing/2014/main" id="{750C0A70-365D-4BA4-8B10-227B4E202F68}"/>
              </a:ext>
            </a:extLst>
          </p:cNvPr>
          <p:cNvSpPr>
            <a:spLocks noGrp="1"/>
          </p:cNvSpPr>
          <p:nvPr>
            <p:ph type="title"/>
          </p:nvPr>
        </p:nvSpPr>
        <p:spPr/>
        <p:txBody>
          <a:bodyPr/>
          <a:lstStyle/>
          <a:p>
            <a:r>
              <a:rPr lang="en-AU" dirty="0"/>
              <a:t>The current system</a:t>
            </a:r>
          </a:p>
        </p:txBody>
      </p:sp>
      <p:sp>
        <p:nvSpPr>
          <p:cNvPr id="4" name="Footer Placeholder 3">
            <a:extLst>
              <a:ext uri="{FF2B5EF4-FFF2-40B4-BE49-F238E27FC236}">
                <a16:creationId xmlns:a16="http://schemas.microsoft.com/office/drawing/2014/main" id="{CF1662AE-BA9F-4997-83A6-CFECE55558F8}"/>
              </a:ext>
            </a:extLst>
          </p:cNvPr>
          <p:cNvSpPr>
            <a:spLocks noGrp="1"/>
          </p:cNvSpPr>
          <p:nvPr>
            <p:ph type="ftr" sz="quarter" idx="10"/>
          </p:nvPr>
        </p:nvSpPr>
        <p:spPr/>
        <p:txBody>
          <a:bodyPr/>
          <a:lstStyle/>
          <a:p>
            <a:r>
              <a:rPr lang="en-US"/>
              <a:t>Module 3, Snippet 4</a:t>
            </a:r>
            <a:endParaRPr lang="en-US" dirty="0"/>
          </a:p>
        </p:txBody>
      </p:sp>
      <p:sp>
        <p:nvSpPr>
          <p:cNvPr id="8" name="Text Placeholder 7">
            <a:extLst>
              <a:ext uri="{FF2B5EF4-FFF2-40B4-BE49-F238E27FC236}">
                <a16:creationId xmlns:a16="http://schemas.microsoft.com/office/drawing/2014/main" id="{9486FE1F-3592-4F4A-BD8A-0937FC1514D8}"/>
              </a:ext>
            </a:extLst>
          </p:cNvPr>
          <p:cNvSpPr>
            <a:spLocks noGrp="1"/>
          </p:cNvSpPr>
          <p:nvPr>
            <p:ph type="body" sz="quarter" idx="15"/>
          </p:nvPr>
        </p:nvSpPr>
        <p:spPr/>
        <p:txBody>
          <a:bodyPr/>
          <a:lstStyle/>
          <a:p>
            <a:r>
              <a:rPr lang="en-AU" dirty="0"/>
              <a:t>Source: Centre for Automotive Safety Research</a:t>
            </a:r>
          </a:p>
        </p:txBody>
      </p:sp>
      <p:sp>
        <p:nvSpPr>
          <p:cNvPr id="9" name="Text Placeholder 8">
            <a:extLst>
              <a:ext uri="{FF2B5EF4-FFF2-40B4-BE49-F238E27FC236}">
                <a16:creationId xmlns:a16="http://schemas.microsoft.com/office/drawing/2014/main" id="{6FF617E9-14EA-4448-8558-9E1D19EF7EA0}"/>
              </a:ext>
            </a:extLst>
          </p:cNvPr>
          <p:cNvSpPr>
            <a:spLocks noGrp="1"/>
          </p:cNvSpPr>
          <p:nvPr>
            <p:ph type="body" sz="quarter" idx="16"/>
          </p:nvPr>
        </p:nvSpPr>
        <p:spPr/>
        <p:txBody>
          <a:bodyPr/>
          <a:lstStyle/>
          <a:p>
            <a:r>
              <a:rPr lang="en-AU" dirty="0"/>
              <a:t>Source: Centre for Automotive Safety Research</a:t>
            </a:r>
          </a:p>
        </p:txBody>
      </p:sp>
      <p:sp>
        <p:nvSpPr>
          <p:cNvPr id="10" name="Text Placeholder 9">
            <a:extLst>
              <a:ext uri="{FF2B5EF4-FFF2-40B4-BE49-F238E27FC236}">
                <a16:creationId xmlns:a16="http://schemas.microsoft.com/office/drawing/2014/main" id="{B6A4E3B2-5A07-4E88-87D8-D86851C7CB14}"/>
              </a:ext>
            </a:extLst>
          </p:cNvPr>
          <p:cNvSpPr>
            <a:spLocks noGrp="1"/>
          </p:cNvSpPr>
          <p:nvPr>
            <p:ph type="body" sz="quarter" idx="17"/>
          </p:nvPr>
        </p:nvSpPr>
        <p:spPr/>
        <p:txBody>
          <a:bodyPr/>
          <a:lstStyle/>
          <a:p>
            <a:r>
              <a:rPr lang="en-AU" dirty="0"/>
              <a:t>Source: Centre for Automotive Safety Research</a:t>
            </a:r>
          </a:p>
        </p:txBody>
      </p:sp>
      <p:sp>
        <p:nvSpPr>
          <p:cNvPr id="11" name="Slide Number Placeholder 10">
            <a:extLst>
              <a:ext uri="{FF2B5EF4-FFF2-40B4-BE49-F238E27FC236}">
                <a16:creationId xmlns:a16="http://schemas.microsoft.com/office/drawing/2014/main" id="{767755D7-822F-402F-89C6-2D67FA1A16BE}"/>
              </a:ext>
            </a:extLst>
          </p:cNvPr>
          <p:cNvSpPr>
            <a:spLocks noGrp="1"/>
          </p:cNvSpPr>
          <p:nvPr>
            <p:ph type="sldNum" sz="quarter" idx="11"/>
          </p:nvPr>
        </p:nvSpPr>
        <p:spPr/>
        <p:txBody>
          <a:bodyPr/>
          <a:lstStyle/>
          <a:p>
            <a:fld id="{A9D36E53-D99A-0F41-B3E8-EF235B9A2E23}" type="slidenum">
              <a:rPr lang="en-US" smtClean="0"/>
              <a:pPr/>
              <a:t>8</a:t>
            </a:fld>
            <a:endParaRPr lang="en-US" dirty="0"/>
          </a:p>
        </p:txBody>
      </p:sp>
      <p:pic>
        <p:nvPicPr>
          <p:cNvPr id="12" name="Picture Placeholder 11" descr="A sign on the side of the street&#10;&#10;Description automatically generated">
            <a:extLst>
              <a:ext uri="{FF2B5EF4-FFF2-40B4-BE49-F238E27FC236}">
                <a16:creationId xmlns:a16="http://schemas.microsoft.com/office/drawing/2014/main" id="{AB5409B0-AE15-40AC-82A0-CC9211AEBE72}"/>
              </a:ext>
            </a:extLst>
          </p:cNvPr>
          <p:cNvPicPr>
            <a:picLocks noGrp="1" noChangeAspect="1"/>
          </p:cNvPicPr>
          <p:nvPr>
            <p:ph type="pic" sz="quarter" idx="12"/>
          </p:nvPr>
        </p:nvPicPr>
        <p:blipFill rotWithShape="1">
          <a:blip r:embed="rId9" cstate="screen">
            <a:extLst>
              <a:ext uri="{28A0092B-C50C-407E-A947-70E740481C1C}">
                <a14:useLocalDpi xmlns:a14="http://schemas.microsoft.com/office/drawing/2010/main"/>
              </a:ext>
            </a:extLst>
          </a:blip>
          <a:srcRect/>
          <a:stretch/>
        </p:blipFill>
        <p:spPr>
          <a:xfrm>
            <a:off x="628649" y="2976127"/>
            <a:ext cx="2520000" cy="2935174"/>
          </a:xfrm>
        </p:spPr>
      </p:pic>
      <p:pic>
        <p:nvPicPr>
          <p:cNvPr id="27" name="Picture Placeholder 26" descr="A traffic light sitting on the side of a road&#10;&#10;Description automatically generated">
            <a:extLst>
              <a:ext uri="{FF2B5EF4-FFF2-40B4-BE49-F238E27FC236}">
                <a16:creationId xmlns:a16="http://schemas.microsoft.com/office/drawing/2014/main" id="{0478D5CF-B3BE-40A9-9789-8D01F6F7F770}"/>
              </a:ext>
            </a:extLst>
          </p:cNvPr>
          <p:cNvPicPr>
            <a:picLocks noGrp="1" noChangeAspect="1"/>
          </p:cNvPicPr>
          <p:nvPr>
            <p:ph type="pic" sz="quarter" idx="14"/>
          </p:nvPr>
        </p:nvPicPr>
        <p:blipFill rotWithShape="1">
          <a:blip r:embed="rId10" cstate="screen">
            <a:extLst>
              <a:ext uri="{28A0092B-C50C-407E-A947-70E740481C1C}">
                <a14:useLocalDpi xmlns:a14="http://schemas.microsoft.com/office/drawing/2010/main"/>
              </a:ext>
            </a:extLst>
          </a:blip>
          <a:srcRect b="-623"/>
          <a:stretch/>
        </p:blipFill>
        <p:spPr>
          <a:xfrm>
            <a:off x="5995350" y="2976128"/>
            <a:ext cx="2520000" cy="2935172"/>
          </a:xfrm>
        </p:spPr>
      </p:pic>
      <p:sp>
        <p:nvSpPr>
          <p:cNvPr id="13" name="Arrow: Chevron 12">
            <a:extLst>
              <a:ext uri="{FF2B5EF4-FFF2-40B4-BE49-F238E27FC236}">
                <a16:creationId xmlns:a16="http://schemas.microsoft.com/office/drawing/2014/main" id="{4910D3D4-D35D-4414-B6CB-45A774D62121}"/>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5" name="TAC_MOD3_SNIP4_SLIDE_08_PARA_A">
            <a:hlinkClick r:id="" action="ppaction://media"/>
            <a:extLst>
              <a:ext uri="{FF2B5EF4-FFF2-40B4-BE49-F238E27FC236}">
                <a16:creationId xmlns:a16="http://schemas.microsoft.com/office/drawing/2014/main" id="{84CC6368-DFFA-4081-89C1-A662B2C763DC}"/>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388475" y="0"/>
            <a:ext cx="609600" cy="609600"/>
          </a:xfrm>
          <a:prstGeom prst="rect">
            <a:avLst/>
          </a:prstGeom>
        </p:spPr>
      </p:pic>
      <p:pic>
        <p:nvPicPr>
          <p:cNvPr id="6" name="TAC_MOD3_SNIP4_SLIDE_08_PARA_B">
            <a:hlinkClick r:id="" action="ppaction://media"/>
            <a:extLst>
              <a:ext uri="{FF2B5EF4-FFF2-40B4-BE49-F238E27FC236}">
                <a16:creationId xmlns:a16="http://schemas.microsoft.com/office/drawing/2014/main" id="{F16BCFBF-FA59-43E5-89C5-D02419B8B02C}"/>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9388475" y="773472"/>
            <a:ext cx="609600" cy="609600"/>
          </a:xfrm>
          <a:prstGeom prst="rect">
            <a:avLst/>
          </a:prstGeom>
        </p:spPr>
      </p:pic>
      <p:pic>
        <p:nvPicPr>
          <p:cNvPr id="7" name="TAC_MOD3_SNIP4_SLIDE_08_PARA_C">
            <a:hlinkClick r:id="" action="ppaction://media"/>
            <a:extLst>
              <a:ext uri="{FF2B5EF4-FFF2-40B4-BE49-F238E27FC236}">
                <a16:creationId xmlns:a16="http://schemas.microsoft.com/office/drawing/2014/main" id="{25BE24AC-DE6E-4EBA-845D-BEE88BE1F1D1}"/>
              </a:ext>
            </a:extLst>
          </p:cNvPr>
          <p:cNvPicPr>
            <a:picLocks noChangeAspect="1"/>
          </p:cNvPicPr>
          <p:nvPr>
            <a:audioFile r:link="rId6"/>
            <p:extLst>
              <p:ext uri="{DAA4B4D4-6D71-4841-9C94-3DE7FCFB9230}">
                <p14:media xmlns:p14="http://schemas.microsoft.com/office/powerpoint/2010/main" r:embed="rId5"/>
              </p:ext>
            </p:extLst>
          </p:nvPr>
        </p:nvPicPr>
        <p:blipFill>
          <a:blip r:embed="rId11"/>
          <a:stretch>
            <a:fillRect/>
          </a:stretch>
        </p:blipFill>
        <p:spPr>
          <a:xfrm>
            <a:off x="9388475" y="1546944"/>
            <a:ext cx="609600" cy="609600"/>
          </a:xfrm>
          <a:prstGeom prst="rect">
            <a:avLst/>
          </a:prstGeom>
        </p:spPr>
      </p:pic>
      <p:pic>
        <p:nvPicPr>
          <p:cNvPr id="17" name="Picture Placeholder 16" descr="A person in a yellow bus driving down a street&#10;&#10;Description automatically generated">
            <a:extLst>
              <a:ext uri="{FF2B5EF4-FFF2-40B4-BE49-F238E27FC236}">
                <a16:creationId xmlns:a16="http://schemas.microsoft.com/office/drawing/2014/main" id="{5E47855C-5CE8-4F6A-8C23-10F09E843C03}"/>
              </a:ext>
            </a:extLst>
          </p:cNvPr>
          <p:cNvPicPr>
            <a:picLocks noGrp="1" noChangeAspect="1"/>
          </p:cNvPicPr>
          <p:nvPr>
            <p:ph type="pic" sz="quarter" idx="13"/>
          </p:nvPr>
        </p:nvPicPr>
        <p:blipFill rotWithShape="1">
          <a:blip r:embed="rId12" cstate="screen">
            <a:extLst>
              <a:ext uri="{28A0092B-C50C-407E-A947-70E740481C1C}">
                <a14:useLocalDpi xmlns:a14="http://schemas.microsoft.com/office/drawing/2010/main"/>
              </a:ext>
            </a:extLst>
          </a:blip>
          <a:srcRect/>
          <a:stretch/>
        </p:blipFill>
        <p:spPr>
          <a:xfrm>
            <a:off x="3311998" y="2976127"/>
            <a:ext cx="2520000" cy="2935173"/>
          </a:xfrm>
        </p:spPr>
      </p:pic>
    </p:spTree>
    <p:extLst>
      <p:ext uri="{BB962C8B-B14F-4D97-AF65-F5344CB8AC3E}">
        <p14:creationId xmlns:p14="http://schemas.microsoft.com/office/powerpoint/2010/main" val="42869693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10">
                                            <p:txEl>
                                              <p:pRg st="0" end="0"/>
                                            </p:txEl>
                                          </p:spTgt>
                                        </p:tgtEl>
                                        <p:attrNameLst>
                                          <p:attrName>style.visibility</p:attrName>
                                        </p:attrNameLst>
                                      </p:cBhvr>
                                      <p:to>
                                        <p:strVal val="visible"/>
                                      </p:to>
                                    </p:set>
                                    <p:animEffect transition="in" filter="fade">
                                      <p:cBhvr>
                                        <p:cTn id="10" dur="500"/>
                                        <p:tgtEl>
                                          <p:spTgt spid="10">
                                            <p:txEl>
                                              <p:pRg st="0" end="0"/>
                                            </p:txEl>
                                          </p:spTgt>
                                        </p:tgtEl>
                                      </p:cBhvr>
                                    </p:animEffect>
                                  </p:childTnLst>
                                </p:cTn>
                              </p:par>
                              <p:par>
                                <p:cTn id="11" presetID="10" presetClass="entr" presetSubtype="0" fill="hold" nodeType="withEffect">
                                  <p:stCondLst>
                                    <p:cond delay="50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par>
                                <p:cTn id="14" presetID="1" presetClass="mediacall" presetSubtype="0" fill="hold" nodeType="withEffect">
                                  <p:stCondLst>
                                    <p:cond delay="1000"/>
                                  </p:stCondLst>
                                  <p:childTnLst>
                                    <p:cmd type="call" cmd="playFrom(0.0)">
                                      <p:cBhvr>
                                        <p:cTn id="15" dur="30882" fill="hold"/>
                                        <p:tgtEl>
                                          <p:spTgt spid="5"/>
                                        </p:tgtEl>
                                      </p:cBhvr>
                                    </p:cmd>
                                  </p:childTnLst>
                                </p:cTn>
                              </p:par>
                            </p:childTnLst>
                          </p:cTn>
                        </p:par>
                        <p:par>
                          <p:cTn id="16" fill="hold">
                            <p:stCondLst>
                              <p:cond delay="31882"/>
                            </p:stCondLst>
                            <p:childTnLst>
                              <p:par>
                                <p:cTn id="17" presetID="3" presetClass="mediacall" presetSubtype="0" fill="hold" nodeType="afterEffect">
                                  <p:stCondLst>
                                    <p:cond delay="500"/>
                                  </p:stCondLst>
                                  <p:childTnLst>
                                    <p:cmd type="call" cmd="stop">
                                      <p:cBhvr>
                                        <p:cTn id="18" dur="1" fill="hold"/>
                                        <p:tgtEl>
                                          <p:spTgt spid="5"/>
                                        </p:tgtEl>
                                      </p:cBhvr>
                                    </p:cmd>
                                  </p:childTnLst>
                                </p:cTn>
                              </p:par>
                              <p:par>
                                <p:cTn id="19" presetID="10" presetClass="entr" presetSubtype="0" fill="hold" grpId="0" nodeType="withEffect">
                                  <p:stCondLst>
                                    <p:cond delay="50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500"/>
                                        <p:tgtEl>
                                          <p:spTgt spid="13"/>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2">
                                            <p:txEl>
                                              <p:pRg st="1" end="1"/>
                                            </p:txEl>
                                          </p:spTgt>
                                        </p:tgtEl>
                                        <p:attrNameLst>
                                          <p:attrName>style.visibility</p:attrName>
                                        </p:attrNameLst>
                                      </p:cBhvr>
                                      <p:to>
                                        <p:strVal val="visible"/>
                                      </p:to>
                                    </p:set>
                                    <p:animEffect transition="in" filter="fade">
                                      <p:cBhvr>
                                        <p:cTn id="26" dur="500"/>
                                        <p:tgtEl>
                                          <p:spTgt spid="2">
                                            <p:txEl>
                                              <p:pRg st="1" end="1"/>
                                            </p:txEl>
                                          </p:spTgt>
                                        </p:tgtEl>
                                      </p:cBhvr>
                                    </p:animEffect>
                                  </p:childTnLst>
                                </p:cTn>
                              </p:par>
                              <p:par>
                                <p:cTn id="27" presetID="10" presetClass="exit" presetSubtype="0" fill="hold" grpId="1" nodeType="withEffect">
                                  <p:stCondLst>
                                    <p:cond delay="0"/>
                                  </p:stCondLst>
                                  <p:childTnLst>
                                    <p:animEffect transition="out" filter="fade">
                                      <p:cBhvr>
                                        <p:cTn id="28" dur="500"/>
                                        <p:tgtEl>
                                          <p:spTgt spid="13"/>
                                        </p:tgtEl>
                                      </p:cBhvr>
                                    </p:animEffect>
                                    <p:set>
                                      <p:cBhvr>
                                        <p:cTn id="29" dur="1" fill="hold">
                                          <p:stCondLst>
                                            <p:cond delay="499"/>
                                          </p:stCondLst>
                                        </p:cTn>
                                        <p:tgtEl>
                                          <p:spTgt spid="13"/>
                                        </p:tgtEl>
                                        <p:attrNameLst>
                                          <p:attrName>style.visibility</p:attrName>
                                        </p:attrNameLst>
                                      </p:cBhvr>
                                      <p:to>
                                        <p:strVal val="hidden"/>
                                      </p:to>
                                    </p:set>
                                  </p:childTnLst>
                                </p:cTn>
                              </p:par>
                              <p:par>
                                <p:cTn id="30" presetID="10" presetClass="entr" presetSubtype="0" fill="hold" grpId="0" nodeType="withEffect">
                                  <p:stCondLst>
                                    <p:cond delay="500"/>
                                  </p:stCondLst>
                                  <p:childTnLst>
                                    <p:set>
                                      <p:cBhvr>
                                        <p:cTn id="31" dur="1" fill="hold">
                                          <p:stCondLst>
                                            <p:cond delay="0"/>
                                          </p:stCondLst>
                                        </p:cTn>
                                        <p:tgtEl>
                                          <p:spTgt spid="9">
                                            <p:txEl>
                                              <p:pRg st="0" end="0"/>
                                            </p:txEl>
                                          </p:spTgt>
                                        </p:tgtEl>
                                        <p:attrNameLst>
                                          <p:attrName>style.visibility</p:attrName>
                                        </p:attrNameLst>
                                      </p:cBhvr>
                                      <p:to>
                                        <p:strVal val="visible"/>
                                      </p:to>
                                    </p:set>
                                    <p:animEffect transition="in" filter="fade">
                                      <p:cBhvr>
                                        <p:cTn id="32" dur="500"/>
                                        <p:tgtEl>
                                          <p:spTgt spid="9">
                                            <p:txEl>
                                              <p:pRg st="0" end="0"/>
                                            </p:txEl>
                                          </p:spTgt>
                                        </p:tgtEl>
                                      </p:cBhvr>
                                    </p:animEffect>
                                  </p:childTnLst>
                                </p:cTn>
                              </p:par>
                              <p:par>
                                <p:cTn id="33" presetID="10" presetClass="entr" presetSubtype="0" fill="hold" nodeType="withEffect">
                                  <p:stCondLst>
                                    <p:cond delay="50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500"/>
                                        <p:tgtEl>
                                          <p:spTgt spid="17"/>
                                        </p:tgtEl>
                                      </p:cBhvr>
                                    </p:animEffect>
                                  </p:childTnLst>
                                </p:cTn>
                              </p:par>
                              <p:par>
                                <p:cTn id="36" presetID="1" presetClass="mediacall" presetSubtype="0" fill="hold" nodeType="withEffect">
                                  <p:stCondLst>
                                    <p:cond delay="1000"/>
                                  </p:stCondLst>
                                  <p:childTnLst>
                                    <p:cmd type="call" cmd="playFrom(0.0)">
                                      <p:cBhvr>
                                        <p:cTn id="37" dur="29735" fill="hold"/>
                                        <p:tgtEl>
                                          <p:spTgt spid="6"/>
                                        </p:tgtEl>
                                      </p:cBhvr>
                                    </p:cmd>
                                  </p:childTnLst>
                                </p:cTn>
                              </p:par>
                            </p:childTnLst>
                          </p:cTn>
                        </p:par>
                        <p:par>
                          <p:cTn id="38" fill="hold">
                            <p:stCondLst>
                              <p:cond delay="30735"/>
                            </p:stCondLst>
                            <p:childTnLst>
                              <p:par>
                                <p:cTn id="39" presetID="3" presetClass="mediacall" presetSubtype="0" fill="hold" nodeType="afterEffect">
                                  <p:stCondLst>
                                    <p:cond delay="500"/>
                                  </p:stCondLst>
                                  <p:childTnLst>
                                    <p:cmd type="call" cmd="stop">
                                      <p:cBhvr>
                                        <p:cTn id="40" dur="1" fill="hold"/>
                                        <p:tgtEl>
                                          <p:spTgt spid="6"/>
                                        </p:tgtEl>
                                      </p:cBhvr>
                                    </p:cmd>
                                  </p:childTnLst>
                                </p:cTn>
                              </p:par>
                              <p:par>
                                <p:cTn id="41" presetID="10" presetClass="entr" presetSubtype="0" fill="hold" grpId="2" nodeType="withEffect">
                                  <p:stCondLst>
                                    <p:cond delay="500"/>
                                  </p:stCondLst>
                                  <p:childTnLst>
                                    <p:set>
                                      <p:cBhvr>
                                        <p:cTn id="42" dur="1" fill="hold">
                                          <p:stCondLst>
                                            <p:cond delay="0"/>
                                          </p:stCondLst>
                                        </p:cTn>
                                        <p:tgtEl>
                                          <p:spTgt spid="13"/>
                                        </p:tgtEl>
                                        <p:attrNameLst>
                                          <p:attrName>style.visibility</p:attrName>
                                        </p:attrNameLst>
                                      </p:cBhvr>
                                      <p:to>
                                        <p:strVal val="visible"/>
                                      </p:to>
                                    </p:set>
                                    <p:animEffect transition="in" filter="fade">
                                      <p:cBhvr>
                                        <p:cTn id="43" dur="500"/>
                                        <p:tgtEl>
                                          <p:spTgt spid="13"/>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2">
                                            <p:txEl>
                                              <p:pRg st="2" end="2"/>
                                            </p:txEl>
                                          </p:spTgt>
                                        </p:tgtEl>
                                        <p:attrNameLst>
                                          <p:attrName>style.visibility</p:attrName>
                                        </p:attrNameLst>
                                      </p:cBhvr>
                                      <p:to>
                                        <p:strVal val="visible"/>
                                      </p:to>
                                    </p:set>
                                    <p:animEffect transition="in" filter="fade">
                                      <p:cBhvr>
                                        <p:cTn id="48" dur="500"/>
                                        <p:tgtEl>
                                          <p:spTgt spid="2">
                                            <p:txEl>
                                              <p:pRg st="2" end="2"/>
                                            </p:txEl>
                                          </p:spTgt>
                                        </p:tgtEl>
                                      </p:cBhvr>
                                    </p:animEffect>
                                  </p:childTnLst>
                                </p:cTn>
                              </p:par>
                              <p:par>
                                <p:cTn id="49" presetID="10" presetClass="exit" presetSubtype="0" fill="hold" grpId="3" nodeType="withEffect">
                                  <p:stCondLst>
                                    <p:cond delay="0"/>
                                  </p:stCondLst>
                                  <p:childTnLst>
                                    <p:animEffect transition="out" filter="fade">
                                      <p:cBhvr>
                                        <p:cTn id="50" dur="500"/>
                                        <p:tgtEl>
                                          <p:spTgt spid="13"/>
                                        </p:tgtEl>
                                      </p:cBhvr>
                                    </p:animEffect>
                                    <p:set>
                                      <p:cBhvr>
                                        <p:cTn id="51" dur="1" fill="hold">
                                          <p:stCondLst>
                                            <p:cond delay="499"/>
                                          </p:stCondLst>
                                        </p:cTn>
                                        <p:tgtEl>
                                          <p:spTgt spid="13"/>
                                        </p:tgtEl>
                                        <p:attrNameLst>
                                          <p:attrName>style.visibility</p:attrName>
                                        </p:attrNameLst>
                                      </p:cBhvr>
                                      <p:to>
                                        <p:strVal val="hidden"/>
                                      </p:to>
                                    </p:set>
                                  </p:childTnLst>
                                </p:cTn>
                              </p:par>
                              <p:par>
                                <p:cTn id="52" presetID="10" presetClass="entr" presetSubtype="0" fill="hold" grpId="0" nodeType="withEffect">
                                  <p:stCondLst>
                                    <p:cond delay="500"/>
                                  </p:stCondLst>
                                  <p:childTnLst>
                                    <p:set>
                                      <p:cBhvr>
                                        <p:cTn id="53" dur="1" fill="hold">
                                          <p:stCondLst>
                                            <p:cond delay="0"/>
                                          </p:stCondLst>
                                        </p:cTn>
                                        <p:tgtEl>
                                          <p:spTgt spid="8">
                                            <p:txEl>
                                              <p:pRg st="0" end="0"/>
                                            </p:txEl>
                                          </p:spTgt>
                                        </p:tgtEl>
                                        <p:attrNameLst>
                                          <p:attrName>style.visibility</p:attrName>
                                        </p:attrNameLst>
                                      </p:cBhvr>
                                      <p:to>
                                        <p:strVal val="visible"/>
                                      </p:to>
                                    </p:set>
                                    <p:animEffect transition="in" filter="fade">
                                      <p:cBhvr>
                                        <p:cTn id="54" dur="500"/>
                                        <p:tgtEl>
                                          <p:spTgt spid="8">
                                            <p:txEl>
                                              <p:pRg st="0" end="0"/>
                                            </p:txEl>
                                          </p:spTgt>
                                        </p:tgtEl>
                                      </p:cBhvr>
                                    </p:animEffect>
                                  </p:childTnLst>
                                </p:cTn>
                              </p:par>
                              <p:par>
                                <p:cTn id="55" presetID="10" presetClass="entr" presetSubtype="0" fill="hold" nodeType="withEffect">
                                  <p:stCondLst>
                                    <p:cond delay="500"/>
                                  </p:stCondLst>
                                  <p:childTnLst>
                                    <p:set>
                                      <p:cBhvr>
                                        <p:cTn id="56" dur="1" fill="hold">
                                          <p:stCondLst>
                                            <p:cond delay="0"/>
                                          </p:stCondLst>
                                        </p:cTn>
                                        <p:tgtEl>
                                          <p:spTgt spid="27"/>
                                        </p:tgtEl>
                                        <p:attrNameLst>
                                          <p:attrName>style.visibility</p:attrName>
                                        </p:attrNameLst>
                                      </p:cBhvr>
                                      <p:to>
                                        <p:strVal val="visible"/>
                                      </p:to>
                                    </p:set>
                                    <p:animEffect transition="in" filter="fade">
                                      <p:cBhvr>
                                        <p:cTn id="57" dur="500"/>
                                        <p:tgtEl>
                                          <p:spTgt spid="27"/>
                                        </p:tgtEl>
                                      </p:cBhvr>
                                    </p:animEffect>
                                  </p:childTnLst>
                                </p:cTn>
                              </p:par>
                              <p:par>
                                <p:cTn id="58" presetID="1" presetClass="mediacall" presetSubtype="0" fill="hold" nodeType="withEffect">
                                  <p:stCondLst>
                                    <p:cond delay="1000"/>
                                  </p:stCondLst>
                                  <p:childTnLst>
                                    <p:cmd type="call" cmd="playFrom(0.0)">
                                      <p:cBhvr>
                                        <p:cTn id="59" dur="23266" fill="hold"/>
                                        <p:tgtEl>
                                          <p:spTgt spid="7"/>
                                        </p:tgtEl>
                                      </p:cBhvr>
                                    </p:cmd>
                                  </p:childTnLst>
                                </p:cTn>
                              </p:par>
                            </p:childTnLst>
                          </p:cTn>
                        </p:par>
                        <p:par>
                          <p:cTn id="60" fill="hold">
                            <p:stCondLst>
                              <p:cond delay="24266"/>
                            </p:stCondLst>
                            <p:childTnLst>
                              <p:par>
                                <p:cTn id="61" presetID="3" presetClass="mediacall" presetSubtype="0" fill="hold" nodeType="afterEffect">
                                  <p:stCondLst>
                                    <p:cond delay="500"/>
                                  </p:stCondLst>
                                  <p:childTnLst>
                                    <p:cmd type="call" cmd="stop">
                                      <p:cBhvr>
                                        <p:cTn id="62" dur="1" fill="hold"/>
                                        <p:tgtEl>
                                          <p:spTgt spid="7"/>
                                        </p:tgtEl>
                                      </p:cBhvr>
                                    </p:cmd>
                                  </p:childTnLst>
                                </p:cTn>
                              </p:par>
                              <p:par>
                                <p:cTn id="63" presetID="10" presetClass="entr" presetSubtype="0" fill="hold" grpId="4" nodeType="withEffect">
                                  <p:stCondLst>
                                    <p:cond delay="500"/>
                                  </p:stCondLst>
                                  <p:childTnLst>
                                    <p:set>
                                      <p:cBhvr>
                                        <p:cTn id="64" dur="1" fill="hold">
                                          <p:stCondLst>
                                            <p:cond delay="0"/>
                                          </p:stCondLst>
                                        </p:cTn>
                                        <p:tgtEl>
                                          <p:spTgt spid="13"/>
                                        </p:tgtEl>
                                        <p:attrNameLst>
                                          <p:attrName>style.visibility</p:attrName>
                                        </p:attrNameLst>
                                      </p:cBhvr>
                                      <p:to>
                                        <p:strVal val="visible"/>
                                      </p:to>
                                    </p:set>
                                    <p:animEffect transition="in" filter="fade">
                                      <p:cBhvr>
                                        <p:cTn id="6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66" fill="hold" display="0">
                  <p:stCondLst>
                    <p:cond delay="indefinite"/>
                  </p:stCondLst>
                  <p:endCondLst>
                    <p:cond evt="onStopAudio" delay="0">
                      <p:tgtEl>
                        <p:sldTgt/>
                      </p:tgtEl>
                    </p:cond>
                  </p:endCondLst>
                </p:cTn>
                <p:tgtEl>
                  <p:spTgt spid="5"/>
                </p:tgtEl>
              </p:cMediaNode>
            </p:audio>
            <p:audio>
              <p:cMediaNode vol="80000">
                <p:cTn id="67" fill="hold" display="0">
                  <p:stCondLst>
                    <p:cond delay="indefinite"/>
                  </p:stCondLst>
                  <p:endCondLst>
                    <p:cond evt="onStopAudio" delay="0">
                      <p:tgtEl>
                        <p:sldTgt/>
                      </p:tgtEl>
                    </p:cond>
                  </p:endCondLst>
                </p:cTn>
                <p:tgtEl>
                  <p:spTgt spid="6"/>
                </p:tgtEl>
              </p:cMediaNode>
            </p:audio>
            <p:audio>
              <p:cMediaNode vol="80000">
                <p:cTn id="68" fill="hold" display="0">
                  <p:stCondLst>
                    <p:cond delay="indefinite"/>
                  </p:stCondLst>
                  <p:endCondLst>
                    <p:cond evt="onStopAudio" delay="0">
                      <p:tgtEl>
                        <p:sldTgt/>
                      </p:tgtEl>
                    </p:cond>
                  </p:endCondLst>
                </p:cTn>
                <p:tgtEl>
                  <p:spTgt spid="7"/>
                </p:tgtEl>
              </p:cMediaNode>
            </p:audio>
          </p:childTnLst>
        </p:cTn>
      </p:par>
    </p:tnLst>
    <p:bldLst>
      <p:bldP spid="2" grpId="0" uiExpand="1" build="p"/>
      <p:bldP spid="8" grpId="0" build="p"/>
      <p:bldP spid="9" grpId="0" build="p"/>
      <p:bldP spid="10" grpId="0" build="p"/>
      <p:bldP spid="13" grpId="0" animBg="1"/>
      <p:bldP spid="13" grpId="1" animBg="1"/>
      <p:bldP spid="13" grpId="2" animBg="1"/>
      <p:bldP spid="13" grpId="3" animBg="1"/>
      <p:bldP spid="13" grpId="4"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2D80C6D1-04EC-4828-B452-0EDDC41ED093}"/>
              </a:ext>
            </a:extLst>
          </p:cNvPr>
          <p:cNvSpPr>
            <a:spLocks noGrp="1"/>
          </p:cNvSpPr>
          <p:nvPr>
            <p:ph type="title"/>
          </p:nvPr>
        </p:nvSpPr>
        <p:spPr/>
        <p:txBody>
          <a:bodyPr/>
          <a:lstStyle/>
          <a:p>
            <a:r>
              <a:rPr lang="en-AU" dirty="0"/>
              <a:t>Route level access</a:t>
            </a:r>
          </a:p>
        </p:txBody>
      </p:sp>
      <p:sp>
        <p:nvSpPr>
          <p:cNvPr id="4" name="Footer Placeholder 3">
            <a:extLst>
              <a:ext uri="{FF2B5EF4-FFF2-40B4-BE49-F238E27FC236}">
                <a16:creationId xmlns:a16="http://schemas.microsoft.com/office/drawing/2014/main" id="{C5D19CE5-AE13-4BCC-9D5C-56BFF79155BD}"/>
              </a:ext>
            </a:extLst>
          </p:cNvPr>
          <p:cNvSpPr>
            <a:spLocks noGrp="1"/>
          </p:cNvSpPr>
          <p:nvPr>
            <p:ph type="ftr" sz="quarter" idx="10"/>
          </p:nvPr>
        </p:nvSpPr>
        <p:spPr/>
        <p:txBody>
          <a:bodyPr/>
          <a:lstStyle/>
          <a:p>
            <a:r>
              <a:rPr lang="en-US"/>
              <a:t>Module 3, Snippet 4</a:t>
            </a:r>
            <a:endParaRPr lang="en-US" dirty="0"/>
          </a:p>
        </p:txBody>
      </p:sp>
      <p:sp>
        <p:nvSpPr>
          <p:cNvPr id="22" name="Text Placeholder 21">
            <a:extLst>
              <a:ext uri="{FF2B5EF4-FFF2-40B4-BE49-F238E27FC236}">
                <a16:creationId xmlns:a16="http://schemas.microsoft.com/office/drawing/2014/main" id="{AE3F72D3-B4A4-4DE5-B868-01AD6EBBFFD9}"/>
              </a:ext>
            </a:extLst>
          </p:cNvPr>
          <p:cNvSpPr>
            <a:spLocks noGrp="1"/>
          </p:cNvSpPr>
          <p:nvPr>
            <p:ph type="body" sz="quarter" idx="16"/>
          </p:nvPr>
        </p:nvSpPr>
        <p:spPr/>
        <p:txBody>
          <a:bodyPr/>
          <a:lstStyle/>
          <a:p>
            <a:r>
              <a:rPr lang="en-AU" dirty="0"/>
              <a:t>Source: Centre for Automotive Safety Research</a:t>
            </a:r>
          </a:p>
        </p:txBody>
      </p:sp>
      <p:sp>
        <p:nvSpPr>
          <p:cNvPr id="23" name="Text Placeholder 22">
            <a:extLst>
              <a:ext uri="{FF2B5EF4-FFF2-40B4-BE49-F238E27FC236}">
                <a16:creationId xmlns:a16="http://schemas.microsoft.com/office/drawing/2014/main" id="{0ACFC184-4D18-4004-97DD-56C929F98D2E}"/>
              </a:ext>
            </a:extLst>
          </p:cNvPr>
          <p:cNvSpPr>
            <a:spLocks noGrp="1"/>
          </p:cNvSpPr>
          <p:nvPr>
            <p:ph type="body" sz="quarter" idx="17"/>
          </p:nvPr>
        </p:nvSpPr>
        <p:spPr/>
        <p:txBody>
          <a:bodyPr/>
          <a:lstStyle/>
          <a:p>
            <a:r>
              <a:rPr lang="en-AU" dirty="0"/>
              <a:t>Source: Centre for Automotive Safety Research</a:t>
            </a:r>
          </a:p>
        </p:txBody>
      </p:sp>
      <p:sp>
        <p:nvSpPr>
          <p:cNvPr id="11" name="Slide Number Placeholder 10">
            <a:extLst>
              <a:ext uri="{FF2B5EF4-FFF2-40B4-BE49-F238E27FC236}">
                <a16:creationId xmlns:a16="http://schemas.microsoft.com/office/drawing/2014/main" id="{D56DAB5F-786F-439B-97FE-5623CE09A986}"/>
              </a:ext>
            </a:extLst>
          </p:cNvPr>
          <p:cNvSpPr>
            <a:spLocks noGrp="1"/>
          </p:cNvSpPr>
          <p:nvPr>
            <p:ph type="sldNum" sz="quarter" idx="11"/>
          </p:nvPr>
        </p:nvSpPr>
        <p:spPr/>
        <p:txBody>
          <a:bodyPr/>
          <a:lstStyle/>
          <a:p>
            <a:fld id="{A9D36E53-D99A-0F41-B3E8-EF235B9A2E23}" type="slidenum">
              <a:rPr lang="en-US" smtClean="0"/>
              <a:pPr/>
              <a:t>9</a:t>
            </a:fld>
            <a:endParaRPr lang="en-US" dirty="0"/>
          </a:p>
        </p:txBody>
      </p:sp>
      <p:pic>
        <p:nvPicPr>
          <p:cNvPr id="9" name="Picture Placeholder 8" descr="A sign on the side of a road&#10;&#10;Description automatically generated">
            <a:extLst>
              <a:ext uri="{FF2B5EF4-FFF2-40B4-BE49-F238E27FC236}">
                <a16:creationId xmlns:a16="http://schemas.microsoft.com/office/drawing/2014/main" id="{6C483EA2-128A-42EA-885A-1378993CEF83}"/>
              </a:ext>
            </a:extLst>
          </p:cNvPr>
          <p:cNvPicPr>
            <a:picLocks noGrp="1" noChangeAspect="1"/>
          </p:cNvPicPr>
          <p:nvPr>
            <p:ph type="pic" sz="quarter" idx="14"/>
          </p:nvPr>
        </p:nvPicPr>
        <p:blipFill>
          <a:blip r:embed="rId11" cstate="screen">
            <a:extLst>
              <a:ext uri="{28A0092B-C50C-407E-A947-70E740481C1C}">
                <a14:useLocalDpi xmlns:a14="http://schemas.microsoft.com/office/drawing/2010/main"/>
              </a:ext>
            </a:extLst>
          </a:blip>
          <a:srcRect/>
          <a:stretch>
            <a:fillRect/>
          </a:stretch>
        </p:blipFill>
        <p:spPr/>
      </p:pic>
      <p:pic>
        <p:nvPicPr>
          <p:cNvPr id="24" name="Picture Placeholder 14" descr="A car parked on a city street&#10;&#10;Description automatically generated">
            <a:extLst>
              <a:ext uri="{FF2B5EF4-FFF2-40B4-BE49-F238E27FC236}">
                <a16:creationId xmlns:a16="http://schemas.microsoft.com/office/drawing/2014/main" id="{2BC78941-4931-4804-8A6A-37FE6740D8BB}"/>
              </a:ext>
            </a:extLst>
          </p:cNvPr>
          <p:cNvPicPr>
            <a:picLocks noGrp="1" noChangeAspect="1"/>
          </p:cNvPicPr>
          <p:nvPr>
            <p:ph type="pic" sz="quarter" idx="12"/>
          </p:nvPr>
        </p:nvPicPr>
        <p:blipFill>
          <a:blip r:embed="rId12" cstate="screen">
            <a:extLst>
              <a:ext uri="{28A0092B-C50C-407E-A947-70E740481C1C}">
                <a14:useLocalDpi xmlns:a14="http://schemas.microsoft.com/office/drawing/2010/main"/>
              </a:ext>
            </a:extLst>
          </a:blip>
          <a:srcRect/>
          <a:stretch>
            <a:fillRect/>
          </a:stretch>
        </p:blipFill>
        <p:spPr>
          <a:xfrm>
            <a:off x="4640263" y="1570038"/>
            <a:ext cx="3875087" cy="2124075"/>
          </a:xfrm>
        </p:spPr>
      </p:pic>
      <p:pic>
        <p:nvPicPr>
          <p:cNvPr id="29" name="Picture Placeholder 28" descr="A car parked on the side of the street&#10;&#10;Description automatically generated">
            <a:extLst>
              <a:ext uri="{FF2B5EF4-FFF2-40B4-BE49-F238E27FC236}">
                <a16:creationId xmlns:a16="http://schemas.microsoft.com/office/drawing/2014/main" id="{DAF15D5C-D3B1-4B5D-B701-ABDD2E6F2E63}"/>
              </a:ext>
            </a:extLst>
          </p:cNvPr>
          <p:cNvPicPr>
            <a:picLocks noGrp="1" noChangeAspect="1"/>
          </p:cNvPicPr>
          <p:nvPr>
            <p:ph type="pic" sz="quarter" idx="15"/>
          </p:nvPr>
        </p:nvPicPr>
        <p:blipFill>
          <a:blip r:embed="rId13" cstate="screen">
            <a:extLst>
              <a:ext uri="{28A0092B-C50C-407E-A947-70E740481C1C}">
                <a14:useLocalDpi xmlns:a14="http://schemas.microsoft.com/office/drawing/2010/main"/>
              </a:ext>
            </a:extLst>
          </a:blip>
          <a:srcRect/>
          <a:stretch>
            <a:fillRect/>
          </a:stretch>
        </p:blipFill>
        <p:spPr/>
      </p:pic>
      <p:pic>
        <p:nvPicPr>
          <p:cNvPr id="37" name="Picture Placeholder 36" descr="A picture containing road, outdoor, man, street&#10;&#10;Description automatically generated">
            <a:extLst>
              <a:ext uri="{FF2B5EF4-FFF2-40B4-BE49-F238E27FC236}">
                <a16:creationId xmlns:a16="http://schemas.microsoft.com/office/drawing/2014/main" id="{C09E8B1B-B017-49D9-AEE0-4C064422FA9F}"/>
              </a:ext>
            </a:extLst>
          </p:cNvPr>
          <p:cNvPicPr>
            <a:picLocks noGrp="1" noChangeAspect="1"/>
          </p:cNvPicPr>
          <p:nvPr>
            <p:ph type="pic" sz="quarter" idx="13"/>
          </p:nvPr>
        </p:nvPicPr>
        <p:blipFill rotWithShape="1">
          <a:blip r:embed="rId14" cstate="screen">
            <a:extLst>
              <a:ext uri="{28A0092B-C50C-407E-A947-70E740481C1C}">
                <a14:useLocalDpi xmlns:a14="http://schemas.microsoft.com/office/drawing/2010/main"/>
              </a:ext>
            </a:extLst>
          </a:blip>
          <a:srcRect r="-19"/>
          <a:stretch/>
        </p:blipFill>
        <p:spPr>
          <a:xfrm>
            <a:off x="4641012" y="3776931"/>
            <a:ext cx="3874338" cy="2124000"/>
          </a:xfrm>
        </p:spPr>
      </p:pic>
      <p:sp>
        <p:nvSpPr>
          <p:cNvPr id="12" name="Arrow: Chevron 11">
            <a:extLst>
              <a:ext uri="{FF2B5EF4-FFF2-40B4-BE49-F238E27FC236}">
                <a16:creationId xmlns:a16="http://schemas.microsoft.com/office/drawing/2014/main" id="{8B7012FC-0B1E-4C20-BD92-546B4F538094}"/>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2" name="TAC_MOD3_SNIP4_SLIDE_09_PARA_A">
            <a:hlinkClick r:id="" action="ppaction://media"/>
            <a:extLst>
              <a:ext uri="{FF2B5EF4-FFF2-40B4-BE49-F238E27FC236}">
                <a16:creationId xmlns:a16="http://schemas.microsoft.com/office/drawing/2014/main" id="{60B66B37-89D0-4074-B801-13297DE46C43}"/>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9330171" y="0"/>
            <a:ext cx="609600" cy="609600"/>
          </a:xfrm>
          <a:prstGeom prst="rect">
            <a:avLst/>
          </a:prstGeom>
        </p:spPr>
      </p:pic>
      <p:pic>
        <p:nvPicPr>
          <p:cNvPr id="3" name="TAC_MOD3_SNIP4_SLIDE_09_PARA_B">
            <a:hlinkClick r:id="" action="ppaction://media"/>
            <a:extLst>
              <a:ext uri="{FF2B5EF4-FFF2-40B4-BE49-F238E27FC236}">
                <a16:creationId xmlns:a16="http://schemas.microsoft.com/office/drawing/2014/main" id="{F6BCE703-F632-4780-BDEF-6F06FBC8CF47}"/>
              </a:ext>
            </a:extLst>
          </p:cNvPr>
          <p:cNvPicPr>
            <a:picLocks noChangeAspect="1"/>
          </p:cNvPicPr>
          <p:nvPr>
            <a:audioFile r:link="rId4"/>
            <p:extLst>
              <p:ext uri="{DAA4B4D4-6D71-4841-9C94-3DE7FCFB9230}">
                <p14:media xmlns:p14="http://schemas.microsoft.com/office/powerpoint/2010/main" r:embed="rId3"/>
              </p:ext>
            </p:extLst>
          </p:nvPr>
        </p:nvPicPr>
        <p:blipFill>
          <a:blip r:embed="rId15"/>
          <a:stretch>
            <a:fillRect/>
          </a:stretch>
        </p:blipFill>
        <p:spPr>
          <a:xfrm>
            <a:off x="9330171" y="773472"/>
            <a:ext cx="609600" cy="609600"/>
          </a:xfrm>
          <a:prstGeom prst="rect">
            <a:avLst/>
          </a:prstGeom>
        </p:spPr>
      </p:pic>
      <p:pic>
        <p:nvPicPr>
          <p:cNvPr id="5" name="TAC_MOD3_SNIP4_SLIDE_09_PARA_C">
            <a:hlinkClick r:id="" action="ppaction://media"/>
            <a:extLst>
              <a:ext uri="{FF2B5EF4-FFF2-40B4-BE49-F238E27FC236}">
                <a16:creationId xmlns:a16="http://schemas.microsoft.com/office/drawing/2014/main" id="{FC1DAB2D-C646-43E4-85CC-01FB4475810D}"/>
              </a:ext>
            </a:extLst>
          </p:cNvPr>
          <p:cNvPicPr>
            <a:picLocks noChangeAspect="1"/>
          </p:cNvPicPr>
          <p:nvPr>
            <a:audioFile r:link="rId6"/>
            <p:extLst>
              <p:ext uri="{DAA4B4D4-6D71-4841-9C94-3DE7FCFB9230}">
                <p14:media xmlns:p14="http://schemas.microsoft.com/office/powerpoint/2010/main" r:embed="rId5"/>
              </p:ext>
            </p:extLst>
          </p:nvPr>
        </p:nvPicPr>
        <p:blipFill>
          <a:blip r:embed="rId15"/>
          <a:stretch>
            <a:fillRect/>
          </a:stretch>
        </p:blipFill>
        <p:spPr>
          <a:xfrm>
            <a:off x="9330171" y="1546944"/>
            <a:ext cx="609600" cy="609600"/>
          </a:xfrm>
          <a:prstGeom prst="rect">
            <a:avLst/>
          </a:prstGeom>
        </p:spPr>
      </p:pic>
      <p:pic>
        <p:nvPicPr>
          <p:cNvPr id="6" name="TAC_MOD3_SNIP4_SLIDE_09_PARA_D">
            <a:hlinkClick r:id="" action="ppaction://media"/>
            <a:extLst>
              <a:ext uri="{FF2B5EF4-FFF2-40B4-BE49-F238E27FC236}">
                <a16:creationId xmlns:a16="http://schemas.microsoft.com/office/drawing/2014/main" id="{6AB3D1EC-5254-49D0-B316-4D159196024B}"/>
              </a:ext>
            </a:extLst>
          </p:cNvPr>
          <p:cNvPicPr>
            <a:picLocks noChangeAspect="1"/>
          </p:cNvPicPr>
          <p:nvPr>
            <a:audioFile r:link="rId8"/>
            <p:extLst>
              <p:ext uri="{DAA4B4D4-6D71-4841-9C94-3DE7FCFB9230}">
                <p14:media xmlns:p14="http://schemas.microsoft.com/office/powerpoint/2010/main" r:embed="rId7"/>
              </p:ext>
            </p:extLst>
          </p:nvPr>
        </p:nvPicPr>
        <p:blipFill>
          <a:blip r:embed="rId15"/>
          <a:stretch>
            <a:fillRect/>
          </a:stretch>
        </p:blipFill>
        <p:spPr>
          <a:xfrm>
            <a:off x="9330171" y="2320416"/>
            <a:ext cx="609600" cy="609600"/>
          </a:xfrm>
          <a:prstGeom prst="rect">
            <a:avLst/>
          </a:prstGeom>
        </p:spPr>
      </p:pic>
    </p:spTree>
    <p:extLst>
      <p:ext uri="{BB962C8B-B14F-4D97-AF65-F5344CB8AC3E}">
        <p14:creationId xmlns:p14="http://schemas.microsoft.com/office/powerpoint/2010/main" val="18262028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2">
                                            <p:txEl>
                                              <p:pRg st="0" end="0"/>
                                            </p:txEl>
                                          </p:spTgt>
                                        </p:tgtEl>
                                        <p:attrNameLst>
                                          <p:attrName>style.visibility</p:attrName>
                                        </p:attrNameLst>
                                      </p:cBhvr>
                                      <p:to>
                                        <p:strVal val="visible"/>
                                      </p:to>
                                    </p:set>
                                    <p:animEffect transition="in" filter="fade">
                                      <p:cBhvr>
                                        <p:cTn id="7" dur="500"/>
                                        <p:tgtEl>
                                          <p:spTgt spid="2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 presetClass="mediacall" presetSubtype="0" fill="hold" nodeType="withEffect">
                                  <p:stCondLst>
                                    <p:cond delay="1000"/>
                                  </p:stCondLst>
                                  <p:childTnLst>
                                    <p:cmd type="call" cmd="playFrom(0.0)">
                                      <p:cBhvr>
                                        <p:cTn id="12" dur="19223" fill="hold"/>
                                        <p:tgtEl>
                                          <p:spTgt spid="2"/>
                                        </p:tgtEl>
                                      </p:cBhvr>
                                    </p:cmd>
                                  </p:childTnLst>
                                </p:cTn>
                              </p:par>
                            </p:childTnLst>
                          </p:cTn>
                        </p:par>
                        <p:par>
                          <p:cTn id="13" fill="hold">
                            <p:stCondLst>
                              <p:cond delay="20223"/>
                            </p:stCondLst>
                            <p:childTnLst>
                              <p:par>
                                <p:cTn id="14" presetID="3" presetClass="mediacall" presetSubtype="0" fill="hold" nodeType="afterEffect">
                                  <p:stCondLst>
                                    <p:cond delay="500"/>
                                  </p:stCondLst>
                                  <p:childTnLst>
                                    <p:cmd type="call" cmd="stop">
                                      <p:cBhvr>
                                        <p:cTn id="15" dur="1" fill="hold"/>
                                        <p:tgtEl>
                                          <p:spTgt spid="2"/>
                                        </p:tgtEl>
                                      </p:cBhvr>
                                    </p:cmd>
                                  </p:childTnLst>
                                </p:cTn>
                              </p:par>
                              <p:par>
                                <p:cTn id="16" presetID="10" presetClass="entr" presetSubtype="0" fill="hold" grpId="0" nodeType="withEffect">
                                  <p:stCondLst>
                                    <p:cond delay="50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5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29"/>
                                        </p:tgtEl>
                                        <p:attrNameLst>
                                          <p:attrName>style.visibility</p:attrName>
                                        </p:attrNameLst>
                                      </p:cBhvr>
                                      <p:to>
                                        <p:strVal val="visible"/>
                                      </p:to>
                                    </p:set>
                                    <p:animEffect transition="in" filter="fade">
                                      <p:cBhvr>
                                        <p:cTn id="23" dur="500"/>
                                        <p:tgtEl>
                                          <p:spTgt spid="29"/>
                                        </p:tgtEl>
                                      </p:cBhvr>
                                    </p:animEffect>
                                  </p:childTnLst>
                                </p:cTn>
                              </p:par>
                              <p:par>
                                <p:cTn id="24" presetID="10" presetClass="exit" presetSubtype="0" fill="hold" grpId="1" nodeType="withEffect">
                                  <p:stCondLst>
                                    <p:cond delay="0"/>
                                  </p:stCondLst>
                                  <p:childTnLst>
                                    <p:animEffect transition="out" filter="fade">
                                      <p:cBhvr>
                                        <p:cTn id="25" dur="500"/>
                                        <p:tgtEl>
                                          <p:spTgt spid="12"/>
                                        </p:tgtEl>
                                      </p:cBhvr>
                                    </p:animEffect>
                                    <p:set>
                                      <p:cBhvr>
                                        <p:cTn id="26" dur="1" fill="hold">
                                          <p:stCondLst>
                                            <p:cond delay="499"/>
                                          </p:stCondLst>
                                        </p:cTn>
                                        <p:tgtEl>
                                          <p:spTgt spid="12"/>
                                        </p:tgtEl>
                                        <p:attrNameLst>
                                          <p:attrName>style.visibility</p:attrName>
                                        </p:attrNameLst>
                                      </p:cBhvr>
                                      <p:to>
                                        <p:strVal val="hidden"/>
                                      </p:to>
                                    </p:set>
                                  </p:childTnLst>
                                </p:cTn>
                              </p:par>
                              <p:par>
                                <p:cTn id="27" presetID="1" presetClass="mediacall" presetSubtype="0" fill="hold" nodeType="withEffect">
                                  <p:stCondLst>
                                    <p:cond delay="1000"/>
                                  </p:stCondLst>
                                  <p:childTnLst>
                                    <p:cmd type="call" cmd="playFrom(0.0)">
                                      <p:cBhvr>
                                        <p:cTn id="28" dur="15940" fill="hold"/>
                                        <p:tgtEl>
                                          <p:spTgt spid="3"/>
                                        </p:tgtEl>
                                      </p:cBhvr>
                                    </p:cmd>
                                  </p:childTnLst>
                                </p:cTn>
                              </p:par>
                            </p:childTnLst>
                          </p:cTn>
                        </p:par>
                        <p:par>
                          <p:cTn id="29" fill="hold">
                            <p:stCondLst>
                              <p:cond delay="16940"/>
                            </p:stCondLst>
                            <p:childTnLst>
                              <p:par>
                                <p:cTn id="30" presetID="3" presetClass="mediacall" presetSubtype="0" fill="hold" nodeType="afterEffect">
                                  <p:stCondLst>
                                    <p:cond delay="500"/>
                                  </p:stCondLst>
                                  <p:childTnLst>
                                    <p:cmd type="call" cmd="stop">
                                      <p:cBhvr>
                                        <p:cTn id="31" dur="1" fill="hold"/>
                                        <p:tgtEl>
                                          <p:spTgt spid="3"/>
                                        </p:tgtEl>
                                      </p:cBhvr>
                                    </p:cmd>
                                  </p:childTnLst>
                                </p:cTn>
                              </p:par>
                              <p:par>
                                <p:cTn id="32" presetID="10" presetClass="entr" presetSubtype="0" fill="hold" grpId="2" nodeType="withEffect">
                                  <p:stCondLst>
                                    <p:cond delay="50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500"/>
                                        <p:tgtEl>
                                          <p:spTgt spid="12"/>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23">
                                            <p:txEl>
                                              <p:pRg st="0" end="0"/>
                                            </p:txEl>
                                          </p:spTgt>
                                        </p:tgtEl>
                                        <p:attrNameLst>
                                          <p:attrName>style.visibility</p:attrName>
                                        </p:attrNameLst>
                                      </p:cBhvr>
                                      <p:to>
                                        <p:strVal val="visible"/>
                                      </p:to>
                                    </p:set>
                                    <p:animEffect transition="in" filter="fade">
                                      <p:cBhvr>
                                        <p:cTn id="39" dur="500"/>
                                        <p:tgtEl>
                                          <p:spTgt spid="23">
                                            <p:txEl>
                                              <p:pRg st="0" end="0"/>
                                            </p:txEl>
                                          </p:spTgt>
                                        </p:tgtEl>
                                      </p:cBhvr>
                                    </p:animEffect>
                                  </p:childTnLst>
                                </p:cTn>
                              </p:par>
                              <p:par>
                                <p:cTn id="40" presetID="10" presetClass="entr" presetSubtype="0" fill="hold" nodeType="withEffect">
                                  <p:stCondLst>
                                    <p:cond delay="0"/>
                                  </p:stCondLst>
                                  <p:childTnLst>
                                    <p:set>
                                      <p:cBhvr>
                                        <p:cTn id="41" dur="1" fill="hold">
                                          <p:stCondLst>
                                            <p:cond delay="0"/>
                                          </p:stCondLst>
                                        </p:cTn>
                                        <p:tgtEl>
                                          <p:spTgt spid="24"/>
                                        </p:tgtEl>
                                        <p:attrNameLst>
                                          <p:attrName>style.visibility</p:attrName>
                                        </p:attrNameLst>
                                      </p:cBhvr>
                                      <p:to>
                                        <p:strVal val="visible"/>
                                      </p:to>
                                    </p:set>
                                    <p:animEffect transition="in" filter="fade">
                                      <p:cBhvr>
                                        <p:cTn id="42" dur="500"/>
                                        <p:tgtEl>
                                          <p:spTgt spid="24"/>
                                        </p:tgtEl>
                                      </p:cBhvr>
                                    </p:animEffect>
                                  </p:childTnLst>
                                </p:cTn>
                              </p:par>
                              <p:par>
                                <p:cTn id="43" presetID="10" presetClass="exit" presetSubtype="0" fill="hold" grpId="3" nodeType="withEffect">
                                  <p:stCondLst>
                                    <p:cond delay="0"/>
                                  </p:stCondLst>
                                  <p:childTnLst>
                                    <p:animEffect transition="out" filter="fade">
                                      <p:cBhvr>
                                        <p:cTn id="44" dur="500"/>
                                        <p:tgtEl>
                                          <p:spTgt spid="12"/>
                                        </p:tgtEl>
                                      </p:cBhvr>
                                    </p:animEffect>
                                    <p:set>
                                      <p:cBhvr>
                                        <p:cTn id="45" dur="1" fill="hold">
                                          <p:stCondLst>
                                            <p:cond delay="499"/>
                                          </p:stCondLst>
                                        </p:cTn>
                                        <p:tgtEl>
                                          <p:spTgt spid="12"/>
                                        </p:tgtEl>
                                        <p:attrNameLst>
                                          <p:attrName>style.visibility</p:attrName>
                                        </p:attrNameLst>
                                      </p:cBhvr>
                                      <p:to>
                                        <p:strVal val="hidden"/>
                                      </p:to>
                                    </p:set>
                                  </p:childTnLst>
                                </p:cTn>
                              </p:par>
                              <p:par>
                                <p:cTn id="46" presetID="1" presetClass="mediacall" presetSubtype="0" fill="hold" nodeType="withEffect">
                                  <p:stCondLst>
                                    <p:cond delay="1000"/>
                                  </p:stCondLst>
                                  <p:childTnLst>
                                    <p:cmd type="call" cmd="playFrom(0.0)">
                                      <p:cBhvr>
                                        <p:cTn id="47" dur="22379" fill="hold"/>
                                        <p:tgtEl>
                                          <p:spTgt spid="5"/>
                                        </p:tgtEl>
                                      </p:cBhvr>
                                    </p:cmd>
                                  </p:childTnLst>
                                </p:cTn>
                              </p:par>
                            </p:childTnLst>
                          </p:cTn>
                        </p:par>
                        <p:par>
                          <p:cTn id="48" fill="hold">
                            <p:stCondLst>
                              <p:cond delay="23379"/>
                            </p:stCondLst>
                            <p:childTnLst>
                              <p:par>
                                <p:cTn id="49" presetID="3" presetClass="mediacall" presetSubtype="0" fill="hold" nodeType="afterEffect">
                                  <p:stCondLst>
                                    <p:cond delay="500"/>
                                  </p:stCondLst>
                                  <p:childTnLst>
                                    <p:cmd type="call" cmd="stop">
                                      <p:cBhvr>
                                        <p:cTn id="50" dur="1" fill="hold"/>
                                        <p:tgtEl>
                                          <p:spTgt spid="5"/>
                                        </p:tgtEl>
                                      </p:cBhvr>
                                    </p:cmd>
                                  </p:childTnLst>
                                </p:cTn>
                              </p:par>
                              <p:par>
                                <p:cTn id="51" presetID="10" presetClass="entr" presetSubtype="0" fill="hold" grpId="4" nodeType="withEffect">
                                  <p:stCondLst>
                                    <p:cond delay="500"/>
                                  </p:stCondLst>
                                  <p:childTnLst>
                                    <p:set>
                                      <p:cBhvr>
                                        <p:cTn id="52" dur="1" fill="hold">
                                          <p:stCondLst>
                                            <p:cond delay="0"/>
                                          </p:stCondLst>
                                        </p:cTn>
                                        <p:tgtEl>
                                          <p:spTgt spid="12"/>
                                        </p:tgtEl>
                                        <p:attrNameLst>
                                          <p:attrName>style.visibility</p:attrName>
                                        </p:attrNameLst>
                                      </p:cBhvr>
                                      <p:to>
                                        <p:strVal val="visible"/>
                                      </p:to>
                                    </p:set>
                                    <p:animEffect transition="in" filter="fade">
                                      <p:cBhvr>
                                        <p:cTn id="53" dur="500"/>
                                        <p:tgtEl>
                                          <p:spTgt spid="12"/>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nodeType="clickEffect">
                                  <p:stCondLst>
                                    <p:cond delay="0"/>
                                  </p:stCondLst>
                                  <p:childTnLst>
                                    <p:set>
                                      <p:cBhvr>
                                        <p:cTn id="57" dur="1" fill="hold">
                                          <p:stCondLst>
                                            <p:cond delay="0"/>
                                          </p:stCondLst>
                                        </p:cTn>
                                        <p:tgtEl>
                                          <p:spTgt spid="37"/>
                                        </p:tgtEl>
                                        <p:attrNameLst>
                                          <p:attrName>style.visibility</p:attrName>
                                        </p:attrNameLst>
                                      </p:cBhvr>
                                      <p:to>
                                        <p:strVal val="visible"/>
                                      </p:to>
                                    </p:set>
                                    <p:animEffect transition="in" filter="fade">
                                      <p:cBhvr>
                                        <p:cTn id="58" dur="500"/>
                                        <p:tgtEl>
                                          <p:spTgt spid="37"/>
                                        </p:tgtEl>
                                      </p:cBhvr>
                                    </p:animEffect>
                                  </p:childTnLst>
                                </p:cTn>
                              </p:par>
                              <p:par>
                                <p:cTn id="59" presetID="10" presetClass="exit" presetSubtype="0" fill="hold" grpId="5" nodeType="withEffect">
                                  <p:stCondLst>
                                    <p:cond delay="0"/>
                                  </p:stCondLst>
                                  <p:childTnLst>
                                    <p:animEffect transition="out" filter="fade">
                                      <p:cBhvr>
                                        <p:cTn id="60" dur="500"/>
                                        <p:tgtEl>
                                          <p:spTgt spid="12"/>
                                        </p:tgtEl>
                                      </p:cBhvr>
                                    </p:animEffect>
                                    <p:set>
                                      <p:cBhvr>
                                        <p:cTn id="61" dur="1" fill="hold">
                                          <p:stCondLst>
                                            <p:cond delay="499"/>
                                          </p:stCondLst>
                                        </p:cTn>
                                        <p:tgtEl>
                                          <p:spTgt spid="12"/>
                                        </p:tgtEl>
                                        <p:attrNameLst>
                                          <p:attrName>style.visibility</p:attrName>
                                        </p:attrNameLst>
                                      </p:cBhvr>
                                      <p:to>
                                        <p:strVal val="hidden"/>
                                      </p:to>
                                    </p:set>
                                  </p:childTnLst>
                                </p:cTn>
                              </p:par>
                              <p:par>
                                <p:cTn id="62" presetID="1" presetClass="mediacall" presetSubtype="0" fill="hold" nodeType="withEffect">
                                  <p:stCondLst>
                                    <p:cond delay="1000"/>
                                  </p:stCondLst>
                                  <p:childTnLst>
                                    <p:cmd type="call" cmd="playFrom(0.0)">
                                      <p:cBhvr>
                                        <p:cTn id="63" dur="29474" fill="hold"/>
                                        <p:tgtEl>
                                          <p:spTgt spid="6"/>
                                        </p:tgtEl>
                                      </p:cBhvr>
                                    </p:cmd>
                                  </p:childTnLst>
                                </p:cTn>
                              </p:par>
                            </p:childTnLst>
                          </p:cTn>
                        </p:par>
                        <p:par>
                          <p:cTn id="64" fill="hold">
                            <p:stCondLst>
                              <p:cond delay="30474"/>
                            </p:stCondLst>
                            <p:childTnLst>
                              <p:par>
                                <p:cTn id="65" presetID="3" presetClass="mediacall" presetSubtype="0" fill="hold" nodeType="afterEffect">
                                  <p:stCondLst>
                                    <p:cond delay="500"/>
                                  </p:stCondLst>
                                  <p:childTnLst>
                                    <p:cmd type="call" cmd="stop">
                                      <p:cBhvr>
                                        <p:cTn id="66" dur="1" fill="hold"/>
                                        <p:tgtEl>
                                          <p:spTgt spid="6"/>
                                        </p:tgtEl>
                                      </p:cBhvr>
                                    </p:cmd>
                                  </p:childTnLst>
                                </p:cTn>
                              </p:par>
                              <p:par>
                                <p:cTn id="67" presetID="10" presetClass="entr" presetSubtype="0" fill="hold" grpId="6" nodeType="withEffect">
                                  <p:stCondLst>
                                    <p:cond delay="500"/>
                                  </p:stCondLst>
                                  <p:childTnLst>
                                    <p:set>
                                      <p:cBhvr>
                                        <p:cTn id="68" dur="1" fill="hold">
                                          <p:stCondLst>
                                            <p:cond delay="0"/>
                                          </p:stCondLst>
                                        </p:cTn>
                                        <p:tgtEl>
                                          <p:spTgt spid="12"/>
                                        </p:tgtEl>
                                        <p:attrNameLst>
                                          <p:attrName>style.visibility</p:attrName>
                                        </p:attrNameLst>
                                      </p:cBhvr>
                                      <p:to>
                                        <p:strVal val="visible"/>
                                      </p:to>
                                    </p:set>
                                    <p:animEffect transition="in" filter="fade">
                                      <p:cBhvr>
                                        <p:cTn id="6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70" fill="hold" display="0">
                  <p:stCondLst>
                    <p:cond delay="indefinite"/>
                  </p:stCondLst>
                  <p:endCondLst>
                    <p:cond evt="onStopAudio" delay="0">
                      <p:tgtEl>
                        <p:sldTgt/>
                      </p:tgtEl>
                    </p:cond>
                  </p:endCondLst>
                </p:cTn>
                <p:tgtEl>
                  <p:spTgt spid="2"/>
                </p:tgtEl>
              </p:cMediaNode>
            </p:audio>
            <p:audio>
              <p:cMediaNode vol="80000">
                <p:cTn id="71" fill="hold" display="0">
                  <p:stCondLst>
                    <p:cond delay="indefinite"/>
                  </p:stCondLst>
                  <p:endCondLst>
                    <p:cond evt="onStopAudio" delay="0">
                      <p:tgtEl>
                        <p:sldTgt/>
                      </p:tgtEl>
                    </p:cond>
                  </p:endCondLst>
                </p:cTn>
                <p:tgtEl>
                  <p:spTgt spid="3"/>
                </p:tgtEl>
              </p:cMediaNode>
            </p:audio>
            <p:audio>
              <p:cMediaNode vol="80000">
                <p:cTn id="72" fill="hold" display="0">
                  <p:stCondLst>
                    <p:cond delay="indefinite"/>
                  </p:stCondLst>
                  <p:endCondLst>
                    <p:cond evt="onStopAudio" delay="0">
                      <p:tgtEl>
                        <p:sldTgt/>
                      </p:tgtEl>
                    </p:cond>
                  </p:endCondLst>
                </p:cTn>
                <p:tgtEl>
                  <p:spTgt spid="5"/>
                </p:tgtEl>
              </p:cMediaNode>
            </p:audio>
            <p:audio>
              <p:cMediaNode vol="80000">
                <p:cTn id="73" fill="hold" display="0">
                  <p:stCondLst>
                    <p:cond delay="indefinite"/>
                  </p:stCondLst>
                  <p:endCondLst>
                    <p:cond evt="onStopAudio" delay="0">
                      <p:tgtEl>
                        <p:sldTgt/>
                      </p:tgtEl>
                    </p:cond>
                  </p:endCondLst>
                </p:cTn>
                <p:tgtEl>
                  <p:spTgt spid="6"/>
                </p:tgtEl>
              </p:cMediaNode>
            </p:audio>
          </p:childTnLst>
        </p:cTn>
      </p:par>
    </p:tnLst>
    <p:bldLst>
      <p:bldP spid="22" grpId="0" build="p"/>
      <p:bldP spid="23" grpId="0" build="p"/>
      <p:bldP spid="12" grpId="0" animBg="1"/>
      <p:bldP spid="12" grpId="1" animBg="1"/>
      <p:bldP spid="12" grpId="2" animBg="1"/>
      <p:bldP spid="12" grpId="3" animBg="1"/>
      <p:bldP spid="12" grpId="4" animBg="1"/>
      <p:bldP spid="12" grpId="5" animBg="1"/>
      <p:bldP spid="12" grpId="6" animBg="1"/>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3983</TotalTime>
  <Words>3333</Words>
  <Application>Microsoft Office PowerPoint</Application>
  <PresentationFormat>On-screen Show (4:3)</PresentationFormat>
  <Paragraphs>227</Paragraphs>
  <Slides>19</Slides>
  <Notes>17</Notes>
  <HiddenSlides>0</HiddenSlides>
  <MMClips>44</MMClips>
  <ScaleCrop>false</ScaleCrop>
  <HeadingPairs>
    <vt:vector size="8" baseType="variant">
      <vt:variant>
        <vt:lpstr>Fonts Used</vt:lpstr>
      </vt:variant>
      <vt:variant>
        <vt:i4>3</vt:i4>
      </vt:variant>
      <vt:variant>
        <vt:lpstr>Theme</vt:lpstr>
      </vt:variant>
      <vt:variant>
        <vt:i4>1</vt:i4>
      </vt:variant>
      <vt:variant>
        <vt:lpstr>Slide Titles</vt:lpstr>
      </vt:variant>
      <vt:variant>
        <vt:i4>19</vt:i4>
      </vt:variant>
      <vt:variant>
        <vt:lpstr>Custom Shows</vt:lpstr>
      </vt:variant>
      <vt:variant>
        <vt:i4>4</vt:i4>
      </vt:variant>
    </vt:vector>
  </HeadingPairs>
  <TitlesOfParts>
    <vt:vector size="27" baseType="lpstr">
      <vt:lpstr>Arial</vt:lpstr>
      <vt:lpstr>Calibri</vt:lpstr>
      <vt:lpstr>Calibri Light</vt:lpstr>
      <vt:lpstr>Office Theme</vt:lpstr>
      <vt:lpstr>PowerPoint Presentation</vt:lpstr>
      <vt:lpstr>PowerPoint Presentation</vt:lpstr>
      <vt:lpstr>About this snippet</vt:lpstr>
      <vt:lpstr>PowerPoint Presentation</vt:lpstr>
      <vt:lpstr>What is a vulnerable road user (VRU)?</vt:lpstr>
      <vt:lpstr>Mechanisms of harm</vt:lpstr>
      <vt:lpstr>The safe interaction speed</vt:lpstr>
      <vt:lpstr>The current system</vt:lpstr>
      <vt:lpstr>Route level access</vt:lpstr>
      <vt:lpstr>PowerPoint Presentation</vt:lpstr>
      <vt:lpstr>Primary treatments for pedestrians</vt:lpstr>
      <vt:lpstr>Primary treatments for pedestrians</vt:lpstr>
      <vt:lpstr>Primary treatments for cyclists</vt:lpstr>
      <vt:lpstr>PowerPoint Presentation</vt:lpstr>
      <vt:lpstr>Supporting treatments for pedestrians</vt:lpstr>
      <vt:lpstr>Drunk pedestrian issue</vt:lpstr>
      <vt:lpstr>Supporting treatments for cyclists</vt:lpstr>
      <vt:lpstr>Bicycle route planning</vt:lpstr>
      <vt:lpstr>PowerPoint Presentation</vt:lpstr>
      <vt:lpstr>Opening sequence</vt:lpstr>
      <vt:lpstr>How does harm occur?</vt:lpstr>
      <vt:lpstr>Primary treatments</vt:lpstr>
      <vt:lpstr>Supporting treatments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Corey Steer</dc:creator>
  <cp:lastModifiedBy>Christine Albien (TAC)</cp:lastModifiedBy>
  <cp:revision>272</cp:revision>
  <dcterms:created xsi:type="dcterms:W3CDTF">2018-02-23T04:31:11Z</dcterms:created>
  <dcterms:modified xsi:type="dcterms:W3CDTF">2020-09-09T10:01:04Z</dcterms:modified>
</cp:coreProperties>
</file>