
<file path=[Content_Types].xml><?xml version="1.0" encoding="utf-8"?>
<Types xmlns="http://schemas.openxmlformats.org/package/2006/content-types">
  <Default Extension="png" ContentType="image/png"/>
  <Default Extension="mp3" ContentType="audio/mpeg"/>
  <Default Extension="jpeg" ContentType="image/jpeg"/>
  <Default Extension="m4a" ContentType="audio/mp4"/>
  <Default Extension="rels" ContentType="application/vnd.openxmlformats-package.relationships+xml"/>
  <Default Extension="xml" ContentType="application/xml"/>
  <Default Extension="wav" ContentType="audio/x-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18"/>
  </p:notesMasterIdLst>
  <p:handoutMasterIdLst>
    <p:handoutMasterId r:id="rId19"/>
  </p:handoutMasterIdLst>
  <p:sldIdLst>
    <p:sldId id="263" r:id="rId2"/>
    <p:sldId id="264" r:id="rId3"/>
    <p:sldId id="283" r:id="rId4"/>
    <p:sldId id="284" r:id="rId5"/>
    <p:sldId id="288" r:id="rId6"/>
    <p:sldId id="289" r:id="rId7"/>
    <p:sldId id="285" r:id="rId8"/>
    <p:sldId id="290" r:id="rId9"/>
    <p:sldId id="295" r:id="rId10"/>
    <p:sldId id="287" r:id="rId11"/>
    <p:sldId id="291" r:id="rId12"/>
    <p:sldId id="292" r:id="rId13"/>
    <p:sldId id="286" r:id="rId14"/>
    <p:sldId id="293" r:id="rId15"/>
    <p:sldId id="294" r:id="rId16"/>
    <p:sldId id="258" r:id="rId17"/>
  </p:sldIdLst>
  <p:sldSz cx="9144000" cy="6858000" type="screen4x3"/>
  <p:notesSz cx="6858000" cy="9144000"/>
  <p:custShowLst>
    <p:custShow name="Opening sequence" id="0">
      <p:sldLst>
        <p:sld r:id="rId2"/>
        <p:sld r:id="rId3"/>
        <p:sld r:id="rId4"/>
        <p:sld r:id="rId17"/>
      </p:sldLst>
    </p:custShow>
    <p:custShow name="From safer to safe" id="1">
      <p:sldLst>
        <p:sld r:id="rId5"/>
        <p:sld r:id="rId6"/>
        <p:sld r:id="rId7"/>
        <p:sld r:id="rId4"/>
        <p:sld r:id="rId17"/>
      </p:sldLst>
    </p:custShow>
    <p:custShow name="Safe System first" id="2">
      <p:sldLst>
        <p:sld r:id="rId8"/>
        <p:sld r:id="rId9"/>
        <p:sld r:id="rId10"/>
        <p:sld r:id="rId4"/>
        <p:sld r:id="rId17"/>
      </p:sldLst>
    </p:custShow>
    <p:custShow name="When we think about safety" id="3">
      <p:sldLst>
        <p:sld r:id="rId11"/>
        <p:sld r:id="rId12"/>
        <p:sld r:id="rId13"/>
        <p:sld r:id="rId4"/>
        <p:sld r:id="rId17"/>
      </p:sldLst>
    </p:custShow>
    <p:custShow name="A transformative approach" id="4">
      <p:sldLst>
        <p:sld r:id="rId14"/>
        <p:sld r:id="rId15"/>
        <p:sld r:id="rId16"/>
        <p:sld r:id="rId4"/>
        <p:sld r:id="rId17"/>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F7C0302-ED25-4582-B53F-D95AFA853ACC}">
          <p14:sldIdLst>
            <p14:sldId id="263"/>
            <p14:sldId id="264"/>
            <p14:sldId id="283"/>
            <p14:sldId id="284"/>
            <p14:sldId id="288"/>
            <p14:sldId id="289"/>
            <p14:sldId id="285"/>
            <p14:sldId id="290"/>
            <p14:sldId id="295"/>
            <p14:sldId id="287"/>
            <p14:sldId id="291"/>
            <p14:sldId id="292"/>
            <p14:sldId id="286"/>
            <p14:sldId id="293"/>
            <p14:sldId id="294"/>
            <p14:sldId id="25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custShow id="0"/>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A0DF"/>
    <a:srgbClr val="0E1429"/>
    <a:srgbClr val="018CC3"/>
    <a:srgbClr val="12BBFE"/>
    <a:srgbClr val="43A5FF"/>
    <a:srgbClr val="40C8FE"/>
    <a:srgbClr val="016BC3"/>
    <a:srgbClr val="FF3300"/>
    <a:srgbClr val="2D5E77"/>
    <a:srgbClr val="9CC4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492"/>
    <p:restoredTop sz="79318" autoAdjust="0"/>
  </p:normalViewPr>
  <p:slideViewPr>
    <p:cSldViewPr snapToGrid="0" snapToObjects="1">
      <p:cViewPr varScale="1">
        <p:scale>
          <a:sx n="56" d="100"/>
          <a:sy n="56" d="100"/>
        </p:scale>
        <p:origin x="1508" y="44"/>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84" d="100"/>
          <a:sy n="84" d="100"/>
        </p:scale>
        <p:origin x="297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4CD5916-D172-4A09-BD0D-A3DED9E6E1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B55E3E07-B411-4CC6-B5A3-88D8AFD9DAD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741DB59-475A-4698-8B72-1094B5967226}" type="datetimeFigureOut">
              <a:rPr lang="en-AU" smtClean="0"/>
              <a:t>9/09/2020</a:t>
            </a:fld>
            <a:endParaRPr lang="en-AU"/>
          </a:p>
        </p:txBody>
      </p:sp>
      <p:sp>
        <p:nvSpPr>
          <p:cNvPr id="4" name="Footer Placeholder 3">
            <a:extLst>
              <a:ext uri="{FF2B5EF4-FFF2-40B4-BE49-F238E27FC236}">
                <a16:creationId xmlns:a16="http://schemas.microsoft.com/office/drawing/2014/main" id="{D282E1EC-48D9-41BA-BBD6-37F9CA907D3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EB232147-7D0A-4BC9-B2C6-8240B774372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03BE0D8-D90C-43AA-8F0E-AC127F9B1C3A}" type="slidenum">
              <a:rPr lang="en-AU" smtClean="0"/>
              <a:t>‹#›</a:t>
            </a:fld>
            <a:endParaRPr lang="en-AU"/>
          </a:p>
        </p:txBody>
      </p:sp>
    </p:spTree>
    <p:extLst>
      <p:ext uri="{BB962C8B-B14F-4D97-AF65-F5344CB8AC3E}">
        <p14:creationId xmlns:p14="http://schemas.microsoft.com/office/powerpoint/2010/main" val="11398474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EB4C4A-11AE-4645-8A34-1A35389180E5}" type="datetimeFigureOut">
              <a:rPr lang="en-US" smtClean="0"/>
              <a:pPr/>
              <a:t>9/9/2020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E59ED5-2685-A749-A30B-E5DC3B170F8E}" type="slidenum">
              <a:rPr lang="en-US" smtClean="0"/>
              <a:pPr/>
              <a:t>‹#›</a:t>
            </a:fld>
            <a:endParaRPr lang="en-US"/>
          </a:p>
        </p:txBody>
      </p:sp>
    </p:spTree>
    <p:extLst>
      <p:ext uri="{BB962C8B-B14F-4D97-AF65-F5344CB8AC3E}">
        <p14:creationId xmlns:p14="http://schemas.microsoft.com/office/powerpoint/2010/main" val="13080472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Welcome to Module 4, Snippet 2 of Safe System for Universities. In this snippet, we will look at some of the key enablers that need to be realised before we can hope to achieve widespread implementation of the Safe System.</a:t>
            </a:r>
          </a:p>
        </p:txBody>
      </p:sp>
      <p:sp>
        <p:nvSpPr>
          <p:cNvPr id="4" name="Slide Number Placeholder 3"/>
          <p:cNvSpPr>
            <a:spLocks noGrp="1"/>
          </p:cNvSpPr>
          <p:nvPr>
            <p:ph type="sldNum" sz="quarter" idx="5"/>
          </p:nvPr>
        </p:nvSpPr>
        <p:spPr/>
        <p:txBody>
          <a:bodyPr/>
          <a:lstStyle/>
          <a:p>
            <a:fld id="{50E59ED5-2685-A749-A30B-E5DC3B170F8E}" type="slidenum">
              <a:rPr lang="en-US" smtClean="0"/>
              <a:pPr/>
              <a:t>1</a:t>
            </a:fld>
            <a:endParaRPr lang="en-US"/>
          </a:p>
        </p:txBody>
      </p:sp>
    </p:spTree>
    <p:extLst>
      <p:ext uri="{BB962C8B-B14F-4D97-AF65-F5344CB8AC3E}">
        <p14:creationId xmlns:p14="http://schemas.microsoft.com/office/powerpoint/2010/main" val="9904696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dirty="0"/>
              <a:t>Most road projects, whether they are for new greenfield or existing brownfield roads, for design or operational changes, are developed through a standard project pathway. The changes that can be made to different aspects of the project depend on where it lies along this pathway. This concept is very important as it has repercussions as to how much the design and operation of a road can be informed by the Safe System.</a:t>
            </a:r>
          </a:p>
          <a:p>
            <a:pPr marL="228600" indent="-228600">
              <a:buFont typeface="+mj-lt"/>
              <a:buAutoNum type="arabicPeriod"/>
            </a:pPr>
            <a:endParaRPr lang="en-US" dirty="0"/>
          </a:p>
          <a:p>
            <a:pPr marL="228600" indent="-228600">
              <a:buFont typeface="+mj-lt"/>
              <a:buAutoNum type="arabicPeriod"/>
            </a:pPr>
            <a:r>
              <a:rPr lang="en-AU" dirty="0"/>
              <a:t>A standard project pathway looks something like this. In the initial stages, the project is conceptualised, usually as a solution to some identified problem or desired improvement. At this stage of the project, detail is low and different solutions can be explored. </a:t>
            </a:r>
          </a:p>
          <a:p>
            <a:pPr marL="228600" indent="-228600">
              <a:buFont typeface="+mj-lt"/>
              <a:buAutoNum type="arabicPeriod"/>
            </a:pPr>
            <a:endParaRPr lang="en-AU" dirty="0"/>
          </a:p>
          <a:p>
            <a:pPr marL="228600" indent="-228600">
              <a:buFont typeface="+mj-lt"/>
              <a:buAutoNum type="arabicPeriod"/>
            </a:pPr>
            <a:r>
              <a:rPr lang="en-AU" dirty="0"/>
              <a:t>Once a concept is settled upon, funding is sought. Because funding is closely tied to the concept that is proposed, it is difficult to change the fundamental concept once funding is secured. Details fixed at this stage may be the basic geometry and geometric design, the location and the amount of land that will be used or that needs to be acquired.</a:t>
            </a:r>
          </a:p>
          <a:p>
            <a:pPr marL="228600" indent="-228600">
              <a:buFont typeface="+mj-lt"/>
              <a:buAutoNum type="arabicPeriod"/>
            </a:pPr>
            <a:endParaRPr lang="en-AU" dirty="0"/>
          </a:p>
          <a:p>
            <a:pPr marL="228600" indent="-228600">
              <a:buFont typeface="+mj-lt"/>
              <a:buAutoNum type="arabicPeriod"/>
            </a:pPr>
            <a:r>
              <a:rPr lang="en-AU" dirty="0"/>
              <a:t>Once funding is secured, a detailed design can be developed. This stage will include design such as the detailed earthworks, line marking and signage, roadside furniture and services, and detailed geometry. Changing any fundamental aspects of the design, such as opting for roundabout control over intersection signalisation, is all but impossible at this stage of a project. </a:t>
            </a:r>
          </a:p>
          <a:p>
            <a:pPr marL="228600" indent="-228600">
              <a:buFont typeface="+mj-lt"/>
              <a:buAutoNum type="arabicPeriod"/>
            </a:pPr>
            <a:endParaRPr lang="en-AU" dirty="0"/>
          </a:p>
          <a:p>
            <a:pPr marL="228600" indent="-228600">
              <a:buFont typeface="+mj-lt"/>
              <a:buAutoNum type="arabicPeriod"/>
            </a:pPr>
            <a:r>
              <a:rPr lang="en-AU" dirty="0"/>
              <a:t>Once a detailed design is settled upon, physical works can commence. Through this stage, small corrections to the design can be made as unforeseen issues arise. Once built, operation commences. During the operational life of a project, minor physical amendments and operational changes can be made to suit changing operational conditions and new values, such as an increased awareness of road safety issues. </a:t>
            </a:r>
          </a:p>
        </p:txBody>
      </p:sp>
      <p:sp>
        <p:nvSpPr>
          <p:cNvPr id="4" name="Slide Number Placeholder 3"/>
          <p:cNvSpPr>
            <a:spLocks noGrp="1"/>
          </p:cNvSpPr>
          <p:nvPr>
            <p:ph type="sldNum" sz="quarter" idx="5"/>
          </p:nvPr>
        </p:nvSpPr>
        <p:spPr/>
        <p:txBody>
          <a:bodyPr/>
          <a:lstStyle/>
          <a:p>
            <a:fld id="{50E59ED5-2685-A749-A30B-E5DC3B170F8E}" type="slidenum">
              <a:rPr lang="en-US" smtClean="0"/>
              <a:pPr/>
              <a:t>11</a:t>
            </a:fld>
            <a:endParaRPr lang="en-US"/>
          </a:p>
        </p:txBody>
      </p:sp>
    </p:spTree>
    <p:extLst>
      <p:ext uri="{BB962C8B-B14F-4D97-AF65-F5344CB8AC3E}">
        <p14:creationId xmlns:p14="http://schemas.microsoft.com/office/powerpoint/2010/main" val="40224936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Safety is a core element of any project. Thinking about the safety of road users needs to come in at every step along the pathway. But when is safety currently considered, and when does it need to be considered to have maximum impact?</a:t>
            </a:r>
          </a:p>
          <a:p>
            <a:pPr marL="228600" indent="-228600">
              <a:buFont typeface="+mj-lt"/>
              <a:buAutoNum type="arabicPeriod"/>
            </a:pPr>
            <a:endParaRPr lang="en-AU" dirty="0"/>
          </a:p>
          <a:p>
            <a:pPr marL="228600" indent="-228600">
              <a:buFont typeface="+mj-lt"/>
              <a:buAutoNum type="arabicPeriod"/>
            </a:pPr>
            <a:r>
              <a:rPr lang="en-AU" dirty="0"/>
              <a:t>Currently, safety is mostly thought about in the latter stages of a project, after a concept has been devised and funding has been secured. While consideration of safety is of course important at the detailed design, build and operation stages, there is only so much that can be influenced and changed. A common forum for highlighting safety issues at these stages is the road safety audit, which is useful for identifying issues in the details of a project, not in its fundamental concept.</a:t>
            </a:r>
          </a:p>
          <a:p>
            <a:pPr marL="228600" indent="-228600">
              <a:buFont typeface="+mj-lt"/>
              <a:buAutoNum type="arabicPeriod"/>
            </a:pPr>
            <a:endParaRPr lang="en-AU" dirty="0"/>
          </a:p>
          <a:p>
            <a:pPr marL="228600" indent="-228600">
              <a:buFont typeface="+mj-lt"/>
              <a:buAutoNum type="arabicPeriod"/>
            </a:pPr>
            <a:r>
              <a:rPr lang="en-AU" dirty="0"/>
              <a:t>Where safety is really required is at the conceptualisation and funding stages of a project. At the conceptualisation stage, the fundamental design of a road can be altered to suit safety objectives. At this stage, fundamental questions can be explored, like why not implement a safe solution, such as a roundabout, instead of a less safe solution, such as a signalised intersection? At the funding stage, procedures can be written into the funding that ensure safety is maintained at an acceptable level, instead of writing safety out as a side consideration.</a:t>
            </a:r>
          </a:p>
          <a:p>
            <a:pPr marL="228600" indent="-228600">
              <a:buFont typeface="+mj-lt"/>
              <a:buAutoNum type="arabicPeriod"/>
            </a:pPr>
            <a:endParaRPr lang="en-AU" dirty="0"/>
          </a:p>
          <a:p>
            <a:pPr marL="228600" indent="-228600">
              <a:buFont typeface="+mj-lt"/>
              <a:buAutoNum type="arabicPeriod"/>
            </a:pPr>
            <a:r>
              <a:rPr lang="en-AU" dirty="0"/>
              <a:t>With safety being considered at all stages of a project, we can ensure safe solutions are pursued first, while ensuring that the integrity of safety is continued from conceptualisation all the way to construction and operation. While this concept may seem simple, realising it is not. Realisation will require a fundamental change in the way we perceive safety, which is what the Safe System is all about. Next, we will take a look at one possible way to solidify the philosophical concepts of the Safe System into reality, so that fundamental issues such as ‘when safety is considered’ can be brought into practice.</a:t>
            </a:r>
          </a:p>
          <a:p>
            <a:pPr marL="228600" indent="-228600">
              <a:buFont typeface="+mj-lt"/>
              <a:buAutoNum type="arabicPeriod"/>
            </a:pPr>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12</a:t>
            </a:fld>
            <a:endParaRPr lang="en-US"/>
          </a:p>
        </p:txBody>
      </p:sp>
    </p:spTree>
    <p:extLst>
      <p:ext uri="{BB962C8B-B14F-4D97-AF65-F5344CB8AC3E}">
        <p14:creationId xmlns:p14="http://schemas.microsoft.com/office/powerpoint/2010/main" val="13324742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All that we have discussed so far are logical ways to operationalise the Safe System, but they do not provide the practical approach required to achieve transformation. Next, we will introduce the concept of a transformative approach through the example of the zero twenty-fifty framework.</a:t>
            </a:r>
          </a:p>
        </p:txBody>
      </p:sp>
      <p:sp>
        <p:nvSpPr>
          <p:cNvPr id="4" name="Slide Number Placeholder 3"/>
          <p:cNvSpPr>
            <a:spLocks noGrp="1"/>
          </p:cNvSpPr>
          <p:nvPr>
            <p:ph type="sldNum" sz="quarter" idx="5"/>
          </p:nvPr>
        </p:nvSpPr>
        <p:spPr/>
        <p:txBody>
          <a:bodyPr/>
          <a:lstStyle/>
          <a:p>
            <a:fld id="{50E59ED5-2685-A749-A30B-E5DC3B170F8E}" type="slidenum">
              <a:rPr lang="en-US" smtClean="0"/>
              <a:pPr/>
              <a:t>13</a:t>
            </a:fld>
            <a:endParaRPr lang="en-US"/>
          </a:p>
        </p:txBody>
      </p:sp>
    </p:spTree>
    <p:extLst>
      <p:ext uri="{BB962C8B-B14F-4D97-AF65-F5344CB8AC3E}">
        <p14:creationId xmlns:p14="http://schemas.microsoft.com/office/powerpoint/2010/main" val="42568671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A transformative approach is about operationalising the Safe System. While Safe System philosophy and rhetoric has been discussed in strategic plans and other high level circles, we have failed to practically implement the solutions that will lead to zero harm on a widespread basis. Operationalising the Safe System will create the mechanisms required to achieve practical implementation.</a:t>
            </a:r>
          </a:p>
          <a:p>
            <a:pPr marL="228600" indent="-228600">
              <a:buFont typeface="+mj-lt"/>
              <a:buAutoNum type="arabicPeriod"/>
            </a:pPr>
            <a:endParaRPr lang="en-AU" dirty="0"/>
          </a:p>
          <a:p>
            <a:pPr marL="228600" indent="-228600">
              <a:buFont typeface="+mj-lt"/>
              <a:buAutoNum type="arabicPeriod"/>
            </a:pPr>
            <a:r>
              <a:rPr lang="en-AU" dirty="0"/>
              <a:t>In order to operationalise the Safe System, we will need to change the status quo. Historical thinking and historical practice has been well aligned to balancing safety with other objectives, which in practice often means that safety is compromised in order to achieve other desires. Changing the status quo means changing this mindset to one where safety is the primary consideration, where we set non-negotiable objectives around safety, then set about achieving other desires within these bounds. In other words, it means making roads safe, rather than just making them safer.</a:t>
            </a:r>
          </a:p>
          <a:p>
            <a:pPr marL="228600" indent="-228600">
              <a:buFont typeface="+mj-lt"/>
              <a:buAutoNum type="arabicPeriod"/>
            </a:pPr>
            <a:endParaRPr lang="en-AU" dirty="0"/>
          </a:p>
          <a:p>
            <a:pPr marL="228600" indent="-228600">
              <a:buFont typeface="+mj-lt"/>
              <a:buAutoNum type="arabicPeriod"/>
            </a:pPr>
            <a:r>
              <a:rPr lang="en-AU" dirty="0"/>
              <a:t>Transformation is also about visualising the future that we want, and how we are going to get there. Everyone needs a map to find a previously unexplored place. A zero harm future is no different. We need a map to show us what a zero harm road could look like and that work our way back until we can see a pathway between where we are now, and where we want to be. A key part of a transformative approach is providing this map and providing the directions on how we need to change in order to achieve the future that we want.</a:t>
            </a:r>
          </a:p>
        </p:txBody>
      </p:sp>
      <p:sp>
        <p:nvSpPr>
          <p:cNvPr id="4" name="Slide Number Placeholder 3"/>
          <p:cNvSpPr>
            <a:spLocks noGrp="1"/>
          </p:cNvSpPr>
          <p:nvPr>
            <p:ph type="sldNum" sz="quarter" idx="5"/>
          </p:nvPr>
        </p:nvSpPr>
        <p:spPr/>
        <p:txBody>
          <a:bodyPr/>
          <a:lstStyle/>
          <a:p>
            <a:fld id="{50E59ED5-2685-A749-A30B-E5DC3B170F8E}" type="slidenum">
              <a:rPr lang="en-US" smtClean="0"/>
              <a:pPr/>
              <a:t>14</a:t>
            </a:fld>
            <a:endParaRPr lang="en-US"/>
          </a:p>
        </p:txBody>
      </p:sp>
    </p:spTree>
    <p:extLst>
      <p:ext uri="{BB962C8B-B14F-4D97-AF65-F5344CB8AC3E}">
        <p14:creationId xmlns:p14="http://schemas.microsoft.com/office/powerpoint/2010/main" val="12855931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Zero twenty-fifty is a form of transformation, as perceived by the state of Victoria. Zero twenty-fifty is the way in which Victoria is defining the vision of their future and mapping the pathway to get there. It is important to remember that zero twenty-fifty is a framework; it does not tell us what the solution is, but it allows us to define possible solutions and see whether they can get us to where we want to go. </a:t>
            </a:r>
          </a:p>
          <a:p>
            <a:pPr marL="228600" indent="-228600">
              <a:buFont typeface="+mj-lt"/>
              <a:buAutoNum type="arabicPeriod"/>
            </a:pPr>
            <a:endParaRPr lang="en-AU" dirty="0"/>
          </a:p>
          <a:p>
            <a:pPr marL="228600" indent="-228600">
              <a:buFont typeface="+mj-lt"/>
              <a:buAutoNum type="arabicPeriod"/>
            </a:pPr>
            <a:r>
              <a:rPr lang="en-AU" dirty="0"/>
              <a:t>Zero twenty-fifty transforms the way we look at safety, from the traditional road safety strategy approach of defining intermediate targets with no clear end objective in sight, to a Safe System-aligned approach that defines the future time when we expect to achieve zero harm. Zero twenty-fifty changes the mentality from one where we are content to reduce harm but have no vision of how to eliminate it, to one where we have a clear goal and clearly defined timelines for when it will be achieved.</a:t>
            </a:r>
          </a:p>
          <a:p>
            <a:pPr marL="228600" indent="-228600">
              <a:buFont typeface="+mj-lt"/>
              <a:buAutoNum type="arabicPeriod"/>
            </a:pPr>
            <a:endParaRPr lang="en-AU" dirty="0"/>
          </a:p>
          <a:p>
            <a:pPr marL="228600" indent="-228600">
              <a:buFont typeface="+mj-lt"/>
              <a:buAutoNum type="arabicPeriod"/>
            </a:pPr>
            <a:r>
              <a:rPr lang="en-AU" dirty="0"/>
              <a:t>But zero twenty-fifty is more than just a vision. It provides the tools necessary to transform the way in which we approach safety. These tools come in the form of predictive analyses to define what a zero harm road system looks like; models to map the path from our current system to one in-line with Safe System principles; and indicators to let us know how we are performing and whether we are remaining on-schedule to meet our milestones.</a:t>
            </a:r>
          </a:p>
          <a:p>
            <a:pPr marL="228600" indent="-228600">
              <a:buFont typeface="+mj-lt"/>
              <a:buAutoNum type="arabicPeriod"/>
            </a:pPr>
            <a:endParaRPr lang="en-AU" dirty="0"/>
          </a:p>
          <a:p>
            <a:pPr marL="228600" indent="-228600">
              <a:buFont typeface="+mj-lt"/>
              <a:buAutoNum type="arabicPeriod"/>
            </a:pPr>
            <a:r>
              <a:rPr lang="en-AU" dirty="0"/>
              <a:t>Importantly, zero twenty-fifty helps to quantify the magnitude of effort and investment that needs to be made in order to achieve a zero harm future. By doing so, we can put forward arguments to re-align the magnitude of funding that goes into our road transportation system, and the ways in which it is utilised. Importantly, doing so will help to solidify the argument that current levels of investment will not allow us to achieve a goal of zero harm.</a:t>
            </a:r>
          </a:p>
        </p:txBody>
      </p:sp>
      <p:sp>
        <p:nvSpPr>
          <p:cNvPr id="4" name="Slide Number Placeholder 3"/>
          <p:cNvSpPr>
            <a:spLocks noGrp="1"/>
          </p:cNvSpPr>
          <p:nvPr>
            <p:ph type="sldNum" sz="quarter" idx="5"/>
          </p:nvPr>
        </p:nvSpPr>
        <p:spPr/>
        <p:txBody>
          <a:bodyPr/>
          <a:lstStyle/>
          <a:p>
            <a:fld id="{50E59ED5-2685-A749-A30B-E5DC3B170F8E}" type="slidenum">
              <a:rPr lang="en-US" smtClean="0"/>
              <a:pPr/>
              <a:t>15</a:t>
            </a:fld>
            <a:endParaRPr lang="en-US"/>
          </a:p>
        </p:txBody>
      </p:sp>
    </p:spTree>
    <p:extLst>
      <p:ext uri="{BB962C8B-B14F-4D97-AF65-F5344CB8AC3E}">
        <p14:creationId xmlns:p14="http://schemas.microsoft.com/office/powerpoint/2010/main" val="24584267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a:t>This snippet is made up of a number of sections. Click on the below links to go through each section. To advance a slide, press enter on your keyboard or click the slide. If you miss anything that has been said, you can replay the narration to each slide. </a:t>
            </a:r>
            <a:r>
              <a:rPr lang="en-AU" sz="1200"/>
              <a:t>A printed version of the narrative is also provided in the curriculum guideline.</a:t>
            </a:r>
          </a:p>
          <a:p>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3</a:t>
            </a:fld>
            <a:endParaRPr lang="en-US"/>
          </a:p>
        </p:txBody>
      </p:sp>
    </p:spTree>
    <p:extLst>
      <p:ext uri="{BB962C8B-B14F-4D97-AF65-F5344CB8AC3E}">
        <p14:creationId xmlns:p14="http://schemas.microsoft.com/office/powerpoint/2010/main" val="2358854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Firstly, we will discuss the philosophy of the Safe System in the context of moving from safer to safe – from coping with the road trauma problem to fixing it once and for all.</a:t>
            </a:r>
          </a:p>
        </p:txBody>
      </p:sp>
      <p:sp>
        <p:nvSpPr>
          <p:cNvPr id="4" name="Slide Number Placeholder 3"/>
          <p:cNvSpPr>
            <a:spLocks noGrp="1"/>
          </p:cNvSpPr>
          <p:nvPr>
            <p:ph type="sldNum" sz="quarter" idx="5"/>
          </p:nvPr>
        </p:nvSpPr>
        <p:spPr/>
        <p:txBody>
          <a:bodyPr/>
          <a:lstStyle/>
          <a:p>
            <a:fld id="{50E59ED5-2685-A749-A30B-E5DC3B170F8E}" type="slidenum">
              <a:rPr lang="en-US" smtClean="0"/>
              <a:pPr/>
              <a:t>4</a:t>
            </a:fld>
            <a:endParaRPr lang="en-US"/>
          </a:p>
        </p:txBody>
      </p:sp>
    </p:spTree>
    <p:extLst>
      <p:ext uri="{BB962C8B-B14F-4D97-AF65-F5344CB8AC3E}">
        <p14:creationId xmlns:p14="http://schemas.microsoft.com/office/powerpoint/2010/main" val="4207208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The people that manage the road transportation system are concerned with the safety of the people using it. It is unfair to say that safety has not been their concern. Much effort has been made to ensure roads become safer and harm becomes less likely. Since the dawn of the motor age, roads have come to the point where crashes are exceedingly unlikely on a personal level. For example, the number of annual deaths on our roads has fallen from a peak of thirty per one hundred thousand people in 1970, to about five per one hundred thousand people today. We have come to a point where most people will experience no more than a handful of crashes in their lives, and many will never be personally involved in a serious crash.</a:t>
            </a:r>
          </a:p>
          <a:p>
            <a:pPr marL="228600" indent="-228600">
              <a:buFont typeface="+mj-lt"/>
              <a:buAutoNum type="arabicPeriod"/>
            </a:pPr>
            <a:endParaRPr lang="en-AU" dirty="0"/>
          </a:p>
          <a:p>
            <a:pPr marL="228600" indent="-228600">
              <a:buFont typeface="+mj-lt"/>
              <a:buAutoNum type="arabicPeriod"/>
            </a:pPr>
            <a:r>
              <a:rPr lang="en-AU" dirty="0"/>
              <a:t>The level of safety that we currently enjoy is thanks to the advancements that have been made in road design, vehicle design and the education and enforcement of safe behaviours. However, we can also see that the fall in the annual death rate has been steadily reducing to a point near equilibrium. Serious injuries are even worse, having started to increase in both rate and overall number in the past few years. This begs the question; if we have become so good at reducing harm on our roads, why has our progress slowed down so much?</a:t>
            </a:r>
          </a:p>
          <a:p>
            <a:pPr marL="228600" indent="-228600">
              <a:buFont typeface="+mj-lt"/>
              <a:buAutoNum type="arabicPeriod"/>
            </a:pPr>
            <a:endParaRPr lang="en-AU" dirty="0"/>
          </a:p>
          <a:p>
            <a:pPr marL="228600" indent="-228600">
              <a:buFont typeface="+mj-lt"/>
              <a:buAutoNum type="arabicPeriod"/>
            </a:pPr>
            <a:r>
              <a:rPr lang="en-AU" dirty="0"/>
              <a:t>Over the previous few decades, we have become very good at guiding road users to do the safe thing. However, we have not explicitly realised that road users do not always follow this guidance. Crashes can occur when road users intentionally disobey guidance. But most of the time, crashes occur because road users have simply made mistakes – they have unintentionally used the road in a way that was not intended by the road designer. A great example is that of signalised intersections. Signalisation is a great way to guide road users through an intersection – it dramatically reduces the likelihood that crashes will occur between intersecting vehicles. However, drivers sometimes run red lights. Sometimes this is intentional, and sometimes it is not. Signalisation falls down in a Safe System because it does nothing to help the situation if a driver fails to obey the signal. </a:t>
            </a:r>
          </a:p>
        </p:txBody>
      </p:sp>
      <p:sp>
        <p:nvSpPr>
          <p:cNvPr id="4" name="Slide Number Placeholder 3"/>
          <p:cNvSpPr>
            <a:spLocks noGrp="1"/>
          </p:cNvSpPr>
          <p:nvPr>
            <p:ph type="sldNum" sz="quarter" idx="5"/>
          </p:nvPr>
        </p:nvSpPr>
        <p:spPr/>
        <p:txBody>
          <a:bodyPr/>
          <a:lstStyle/>
          <a:p>
            <a:fld id="{50E59ED5-2685-A749-A30B-E5DC3B170F8E}" type="slidenum">
              <a:rPr lang="en-US" smtClean="0"/>
              <a:pPr/>
              <a:t>5</a:t>
            </a:fld>
            <a:endParaRPr lang="en-US"/>
          </a:p>
        </p:txBody>
      </p:sp>
    </p:spTree>
    <p:extLst>
      <p:ext uri="{BB962C8B-B14F-4D97-AF65-F5344CB8AC3E}">
        <p14:creationId xmlns:p14="http://schemas.microsoft.com/office/powerpoint/2010/main" val="5602251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Like many other aspects of road design, signalisation is great at making roads safer. However, it does not make them safe. This is where we have fallen down. Much effort is put into advancements that make roads safer than they have been. And this has been our folly. When a new project is undertaken, or a section of roadway is upgraded, often at great expense, we are satisfied by the notion that the road has been made safer for those using it. But we often don’t ask the question; has the road been made safe?</a:t>
            </a:r>
          </a:p>
          <a:p>
            <a:pPr marL="228600" indent="-228600">
              <a:buFont typeface="+mj-lt"/>
              <a:buAutoNum type="arabicPeriod"/>
            </a:pPr>
            <a:endParaRPr lang="en-AU" dirty="0"/>
          </a:p>
          <a:p>
            <a:pPr marL="228600" indent="-228600">
              <a:buFont typeface="+mj-lt"/>
              <a:buAutoNum type="arabicPeriod"/>
            </a:pPr>
            <a:r>
              <a:rPr lang="en-AU" dirty="0"/>
              <a:t>The distinction between safer and safe is subtle but important. When we make a road safer, we reduce the likelihood that crashes and harmful outcomes will occur. But crashes and harmful outcomes can still occur, they are just less likely. When we make a road safe, we are ensuring the survivability of crashes. Crashes will continue to occur along a safe road, but harmful outcomes will not. By continuing to pursue safer outcomes, rather than safe outcomes, we are missing opportunities to realise the goal of zero harm. </a:t>
            </a:r>
          </a:p>
          <a:p>
            <a:pPr marL="228600" indent="-228600">
              <a:buFont typeface="+mj-lt"/>
              <a:buAutoNum type="arabicPeriod"/>
            </a:pPr>
            <a:endParaRPr lang="en-AU" dirty="0"/>
          </a:p>
          <a:p>
            <a:pPr marL="228600" indent="-228600">
              <a:buFont typeface="+mj-lt"/>
              <a:buAutoNum type="arabicPeriod"/>
            </a:pPr>
            <a:r>
              <a:rPr lang="en-AU" dirty="0"/>
              <a:t>Common examples can be found in large road projects that are undertaken every year, at substantial cost to tax payers who ultimately use and become harmed through use of these roads. Road design and operation for these projects often falls back to long used techniques that make the road safer, but not safe. We rarely make the distinction between safer and safe, and therefore rarely ask the question of whether a safe alternative can be utilised. A prime example are many kilometres of new freeways and motorways built each year that depend on design and operation poorly aligned with the Safe System. Where we could pursue safe by utilising solutions such as flexible barriers to control road departures and roundabouts where these roads intersect with the wider network, we all too often revert back to safer by using standard clear zone and signalisation based designs.</a:t>
            </a:r>
          </a:p>
        </p:txBody>
      </p:sp>
      <p:sp>
        <p:nvSpPr>
          <p:cNvPr id="4" name="Slide Number Placeholder 3"/>
          <p:cNvSpPr>
            <a:spLocks noGrp="1"/>
          </p:cNvSpPr>
          <p:nvPr>
            <p:ph type="sldNum" sz="quarter" idx="5"/>
          </p:nvPr>
        </p:nvSpPr>
        <p:spPr/>
        <p:txBody>
          <a:bodyPr/>
          <a:lstStyle/>
          <a:p>
            <a:fld id="{50E59ED5-2685-A749-A30B-E5DC3B170F8E}" type="slidenum">
              <a:rPr lang="en-US" smtClean="0"/>
              <a:pPr/>
              <a:t>6</a:t>
            </a:fld>
            <a:endParaRPr lang="en-US"/>
          </a:p>
        </p:txBody>
      </p:sp>
    </p:spTree>
    <p:extLst>
      <p:ext uri="{BB962C8B-B14F-4D97-AF65-F5344CB8AC3E}">
        <p14:creationId xmlns:p14="http://schemas.microsoft.com/office/powerpoint/2010/main" val="8522116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Moving from safer to safe will require a change in the way we manage the road transportation system. This is where the Safe System comes into play. Now, we will look at how the Safe System provides mechanisms for achieving safe outcomes.</a:t>
            </a:r>
          </a:p>
        </p:txBody>
      </p:sp>
      <p:sp>
        <p:nvSpPr>
          <p:cNvPr id="4" name="Slide Number Placeholder 3"/>
          <p:cNvSpPr>
            <a:spLocks noGrp="1"/>
          </p:cNvSpPr>
          <p:nvPr>
            <p:ph type="sldNum" sz="quarter" idx="5"/>
          </p:nvPr>
        </p:nvSpPr>
        <p:spPr/>
        <p:txBody>
          <a:bodyPr/>
          <a:lstStyle/>
          <a:p>
            <a:fld id="{50E59ED5-2685-A749-A30B-E5DC3B170F8E}" type="slidenum">
              <a:rPr lang="en-US" smtClean="0"/>
              <a:pPr/>
              <a:t>7</a:t>
            </a:fld>
            <a:endParaRPr lang="en-US"/>
          </a:p>
        </p:txBody>
      </p:sp>
    </p:spTree>
    <p:extLst>
      <p:ext uri="{BB962C8B-B14F-4D97-AF65-F5344CB8AC3E}">
        <p14:creationId xmlns:p14="http://schemas.microsoft.com/office/powerpoint/2010/main" val="32803085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Pursuing safe rather than safer outcomes will require a change in mindset in the way we pursue safety. This is where the Safe System comes in. The Safe System provides a new philosophical approach to road safety. In doing so, it provides an ethical argument for why we need to change our perspective on road safety, as well as a theoretical approach to achieve this. However, actually achieving a safe road transportation system will require operationalising the theory provided by the Safe System. To do this, we first need to prioritise methods and solutions that give the greatest promise of harm elimination.</a:t>
            </a:r>
          </a:p>
          <a:p>
            <a:pPr marL="228600" indent="-228600">
              <a:buFont typeface="+mj-lt"/>
              <a:buAutoNum type="arabicPeriod"/>
            </a:pPr>
            <a:endParaRPr lang="en-AU" dirty="0"/>
          </a:p>
          <a:p>
            <a:pPr marL="228600" indent="-228600">
              <a:buFont typeface="+mj-lt"/>
              <a:buAutoNum type="arabicPeriod"/>
            </a:pPr>
            <a:r>
              <a:rPr lang="en-AU" dirty="0"/>
              <a:t>The Safe System provides a method for categorising Safe System-aligned treatments from those that do no ensure survivability. It is impractical to expect road designers and operators to understand all the fundamental theory and research regarding the suitability of all options. As the front line of road safety, these practitioners require easy ways to make informed decisions. Within the Safe System, treatments are categorised as either primary, step-toward or supporting treatments. By categorising treatments according to their alignment with Safe System philosophy, practitioners can make informed decisions about which options to pursue first. Pursuing a safe transportation system means prioritising primary treatments, and only pursuing non-primary solutions when the application of primary treatments is unfeasible. </a:t>
            </a:r>
          </a:p>
        </p:txBody>
      </p:sp>
      <p:sp>
        <p:nvSpPr>
          <p:cNvPr id="4" name="Slide Number Placeholder 3"/>
          <p:cNvSpPr>
            <a:spLocks noGrp="1"/>
          </p:cNvSpPr>
          <p:nvPr>
            <p:ph type="sldNum" sz="quarter" idx="5"/>
          </p:nvPr>
        </p:nvSpPr>
        <p:spPr/>
        <p:txBody>
          <a:bodyPr/>
          <a:lstStyle/>
          <a:p>
            <a:fld id="{50E59ED5-2685-A749-A30B-E5DC3B170F8E}" type="slidenum">
              <a:rPr lang="en-US" smtClean="0"/>
              <a:pPr/>
              <a:t>8</a:t>
            </a:fld>
            <a:endParaRPr lang="en-US"/>
          </a:p>
        </p:txBody>
      </p:sp>
    </p:spTree>
    <p:extLst>
      <p:ext uri="{BB962C8B-B14F-4D97-AF65-F5344CB8AC3E}">
        <p14:creationId xmlns:p14="http://schemas.microsoft.com/office/powerpoint/2010/main" val="27816167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A significant barrier to prioritising the Safe System is how safety is treated within road investments. Generally speaking, road investments can be pursued because of road safety goals or because of other goals. Those falling outside of road safety goals may be pursued to increase mobility and efficiency, provide for certain interests such as freight, or to serve broader changes such as new residential developments. While these projects will include some consideration to safety, this is often one of many factors influencing the final outcome. On the other hand, road safety specific investments account for a small proportion of all road investments and are pursued to improve safety, such as through road safety barrier installation or intersection upgrades.</a:t>
            </a:r>
          </a:p>
          <a:p>
            <a:pPr marL="228600" indent="-228600">
              <a:buFont typeface="+mj-lt"/>
              <a:buAutoNum type="arabicPeriod"/>
            </a:pPr>
            <a:endParaRPr lang="en-AU" dirty="0"/>
          </a:p>
          <a:p>
            <a:pPr marL="228600" indent="-228600">
              <a:buFont typeface="+mj-lt"/>
              <a:buAutoNum type="arabicPeriod"/>
            </a:pPr>
            <a:r>
              <a:rPr lang="en-AU" dirty="0"/>
              <a:t>Our transition to a Safe System means a need to encompass all road investments in the bounds of safety. This means safety is no longer one of many factors that are traded-off against one another to fit the investment objectives. Instead, safety forms a bounding limit to the outcomes of investment. In other words, safety outcomes become a non-negotiable and all other factors are optimised within this limit.</a:t>
            </a:r>
          </a:p>
          <a:p>
            <a:pPr marL="228600" indent="-228600">
              <a:buFont typeface="+mj-lt"/>
              <a:buAutoNum type="arabicPeriod"/>
            </a:pPr>
            <a:endParaRPr lang="en-AU" dirty="0"/>
          </a:p>
          <a:p>
            <a:pPr marL="228600" indent="-228600">
              <a:buFont typeface="+mj-lt"/>
              <a:buAutoNum type="arabicPeriod"/>
            </a:pPr>
            <a:r>
              <a:rPr lang="en-AU" dirty="0"/>
              <a:t>The ultimate goal of the Safe System however is to make redundant the need for any road safety specific investments. Instead, safe road investments will be made that ensure every time a section of the network is upgraded, survivability is build into the design and operation of that part of the network. This is the idea of safe mobility that we explored in the previous module. Safe mobility means that use of the road transportation system allows for mobility within the confines of survivable operation.</a:t>
            </a:r>
          </a:p>
          <a:p>
            <a:pPr marL="228600" indent="-228600">
              <a:buFont typeface="+mj-lt"/>
              <a:buAutoNum type="arabicPeriod"/>
            </a:pPr>
            <a:endParaRPr lang="en-AU" dirty="0"/>
          </a:p>
          <a:p>
            <a:pPr marL="228600" indent="-228600">
              <a:buFont typeface="+mj-lt"/>
              <a:buAutoNum type="arabicPeriod"/>
            </a:pPr>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9</a:t>
            </a:fld>
            <a:endParaRPr lang="en-US"/>
          </a:p>
        </p:txBody>
      </p:sp>
    </p:spTree>
    <p:extLst>
      <p:ext uri="{BB962C8B-B14F-4D97-AF65-F5344CB8AC3E}">
        <p14:creationId xmlns:p14="http://schemas.microsoft.com/office/powerpoint/2010/main" val="7304828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Transitioning from our current system to one of safe mobility comes with some barriers that need to be broken. One of these is they way we implant safety into projects. Now, we will discuss the changes that need to be made in the project pathway in order to achieve harm elimination outcomes.</a:t>
            </a:r>
          </a:p>
        </p:txBody>
      </p:sp>
      <p:sp>
        <p:nvSpPr>
          <p:cNvPr id="4" name="Slide Number Placeholder 3"/>
          <p:cNvSpPr>
            <a:spLocks noGrp="1"/>
          </p:cNvSpPr>
          <p:nvPr>
            <p:ph type="sldNum" sz="quarter" idx="5"/>
          </p:nvPr>
        </p:nvSpPr>
        <p:spPr/>
        <p:txBody>
          <a:bodyPr/>
          <a:lstStyle/>
          <a:p>
            <a:fld id="{50E59ED5-2685-A749-A30B-E5DC3B170F8E}" type="slidenum">
              <a:rPr lang="en-US" smtClean="0"/>
              <a:pPr/>
              <a:t>10</a:t>
            </a:fld>
            <a:endParaRPr lang="en-US"/>
          </a:p>
        </p:txBody>
      </p:sp>
    </p:spTree>
    <p:extLst>
      <p:ext uri="{BB962C8B-B14F-4D97-AF65-F5344CB8AC3E}">
        <p14:creationId xmlns:p14="http://schemas.microsoft.com/office/powerpoint/2010/main" val="5573692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gif"/><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mailto:christopher@casr.Adelaide.edu.au" TargetMode="Externa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gif"/><Relationship Id="rId4" Type="http://schemas.openxmlformats.org/officeDocument/2006/relationships/image" Target="../media/image3.jpe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0DA08AB-4322-4418-BC4D-4847D7DE539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73378" y="273378"/>
            <a:ext cx="8597244" cy="5608949"/>
          </a:xfrm>
          <a:prstGeom prst="rect">
            <a:avLst/>
          </a:prstGeom>
          <a:ln>
            <a:noFill/>
          </a:ln>
        </p:spPr>
      </p:pic>
      <p:sp>
        <p:nvSpPr>
          <p:cNvPr id="8" name="Rectangle 7">
            <a:extLst>
              <a:ext uri="{FF2B5EF4-FFF2-40B4-BE49-F238E27FC236}">
                <a16:creationId xmlns:a16="http://schemas.microsoft.com/office/drawing/2014/main" id="{39370F79-9B65-4F71-A0F4-A2FEE2D9E931}"/>
              </a:ext>
            </a:extLst>
          </p:cNvPr>
          <p:cNvSpPr/>
          <p:nvPr userDrawn="1"/>
        </p:nvSpPr>
        <p:spPr>
          <a:xfrm>
            <a:off x="273378" y="845787"/>
            <a:ext cx="8597244" cy="2009775"/>
          </a:xfrm>
          <a:prstGeom prst="rect">
            <a:avLst/>
          </a:prstGeom>
          <a:solidFill>
            <a:srgbClr val="0080C4">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TextBox 8">
            <a:extLst>
              <a:ext uri="{FF2B5EF4-FFF2-40B4-BE49-F238E27FC236}">
                <a16:creationId xmlns:a16="http://schemas.microsoft.com/office/drawing/2014/main" id="{D6C9E60F-E1CB-416A-9AB1-A8E2E7D5BB02}"/>
              </a:ext>
            </a:extLst>
          </p:cNvPr>
          <p:cNvSpPr txBox="1"/>
          <p:nvPr userDrawn="1"/>
        </p:nvSpPr>
        <p:spPr>
          <a:xfrm>
            <a:off x="732737" y="1550592"/>
            <a:ext cx="7816040" cy="584775"/>
          </a:xfrm>
          <a:prstGeom prst="rect">
            <a:avLst/>
          </a:prstGeom>
          <a:noFill/>
        </p:spPr>
        <p:txBody>
          <a:bodyPr wrap="square" rtlCol="0">
            <a:spAutoFit/>
          </a:bodyPr>
          <a:lstStyle/>
          <a:p>
            <a:r>
              <a:rPr lang="en-AU" sz="3200" b="1" dirty="0">
                <a:solidFill>
                  <a:schemeClr val="bg1"/>
                </a:solidFill>
                <a:latin typeface="Calibri" charset="0"/>
                <a:ea typeface="Calibri" charset="0"/>
                <a:cs typeface="Calibri" charset="0"/>
              </a:rPr>
              <a:t>Safe System for Universities:</a:t>
            </a:r>
          </a:p>
        </p:txBody>
      </p:sp>
      <p:pic>
        <p:nvPicPr>
          <p:cNvPr id="10" name="Picture 9">
            <a:extLst>
              <a:ext uri="{FF2B5EF4-FFF2-40B4-BE49-F238E27FC236}">
                <a16:creationId xmlns:a16="http://schemas.microsoft.com/office/drawing/2014/main" id="{81386AAA-F482-41CD-9168-50C03FC9156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720551" y="6076837"/>
            <a:ext cx="1150071" cy="529148"/>
          </a:xfrm>
          <a:prstGeom prst="rect">
            <a:avLst/>
          </a:prstGeom>
        </p:spPr>
      </p:pic>
      <p:sp>
        <p:nvSpPr>
          <p:cNvPr id="3" name="Text Placeholder 2">
            <a:extLst>
              <a:ext uri="{FF2B5EF4-FFF2-40B4-BE49-F238E27FC236}">
                <a16:creationId xmlns:a16="http://schemas.microsoft.com/office/drawing/2014/main" id="{35D1560F-7325-49B3-A4A9-8AE9FE078EEE}"/>
              </a:ext>
            </a:extLst>
          </p:cNvPr>
          <p:cNvSpPr>
            <a:spLocks noGrp="1"/>
          </p:cNvSpPr>
          <p:nvPr>
            <p:ph type="body" sz="quarter" idx="10" hasCustomPrompt="1"/>
          </p:nvPr>
        </p:nvSpPr>
        <p:spPr>
          <a:xfrm>
            <a:off x="733425" y="2110212"/>
            <a:ext cx="7815263" cy="600075"/>
          </a:xfrm>
        </p:spPr>
        <p:txBody>
          <a:bodyPr>
            <a:normAutofit/>
          </a:bodyPr>
          <a:lstStyle>
            <a:lvl1pPr>
              <a:defRPr sz="3200" b="0">
                <a:solidFill>
                  <a:schemeClr val="bg1"/>
                </a:solidFill>
              </a:defRPr>
            </a:lvl1pPr>
          </a:lstStyle>
          <a:p>
            <a:pPr lvl="0"/>
            <a:r>
              <a:rPr lang="en-AU" dirty="0"/>
              <a:t>Snippet title</a:t>
            </a:r>
          </a:p>
        </p:txBody>
      </p:sp>
      <p:pic>
        <p:nvPicPr>
          <p:cNvPr id="15" name="Picture 14">
            <a:extLst>
              <a:ext uri="{FF2B5EF4-FFF2-40B4-BE49-F238E27FC236}">
                <a16:creationId xmlns:a16="http://schemas.microsoft.com/office/drawing/2014/main" id="{2BF2C1F3-D107-4AD3-B5AE-03410EC9186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73379" y="6187676"/>
            <a:ext cx="555620" cy="267060"/>
          </a:xfrm>
          <a:prstGeom prst="rect">
            <a:avLst/>
          </a:prstGeom>
        </p:spPr>
      </p:pic>
      <p:pic>
        <p:nvPicPr>
          <p:cNvPr id="16" name="Picture 15">
            <a:extLst>
              <a:ext uri="{FF2B5EF4-FFF2-40B4-BE49-F238E27FC236}">
                <a16:creationId xmlns:a16="http://schemas.microsoft.com/office/drawing/2014/main" id="{75329CEA-87F2-4038-97EC-DD59F450F81C}"/>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6643" b="26058"/>
          <a:stretch/>
        </p:blipFill>
        <p:spPr>
          <a:xfrm>
            <a:off x="2513841" y="5970649"/>
            <a:ext cx="1188518" cy="593772"/>
          </a:xfrm>
          <a:prstGeom prst="rect">
            <a:avLst/>
          </a:prstGeom>
        </p:spPr>
      </p:pic>
      <p:pic>
        <p:nvPicPr>
          <p:cNvPr id="17" name="Picture 16" descr="A picture containing drawing&#10;&#10;Description automatically generated">
            <a:extLst>
              <a:ext uri="{FF2B5EF4-FFF2-40B4-BE49-F238E27FC236}">
                <a16:creationId xmlns:a16="http://schemas.microsoft.com/office/drawing/2014/main" id="{0FF73D1A-970A-4345-8A51-EC1904CB3D1C}"/>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94392" y="6187676"/>
            <a:ext cx="1303756" cy="360000"/>
          </a:xfrm>
          <a:prstGeom prst="rect">
            <a:avLst/>
          </a:prstGeom>
        </p:spPr>
      </p:pic>
    </p:spTree>
    <p:extLst>
      <p:ext uri="{BB962C8B-B14F-4D97-AF65-F5344CB8AC3E}">
        <p14:creationId xmlns:p14="http://schemas.microsoft.com/office/powerpoint/2010/main" val="3382186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only (2 boxes)">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857086"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1</a:t>
            </a:r>
          </a:p>
        </p:txBody>
      </p:sp>
      <p:sp>
        <p:nvSpPr>
          <p:cNvPr id="9" name="Slide Number Placeholder 8">
            <a:extLst>
              <a:ext uri="{FF2B5EF4-FFF2-40B4-BE49-F238E27FC236}">
                <a16:creationId xmlns:a16="http://schemas.microsoft.com/office/drawing/2014/main" id="{42A2BCFF-CEC8-42C2-97A7-457F4FE334D4}"/>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0" name="Picture 9">
            <a:extLst>
              <a:ext uri="{FF2B5EF4-FFF2-40B4-BE49-F238E27FC236}">
                <a16:creationId xmlns:a16="http://schemas.microsoft.com/office/drawing/2014/main" id="{0AB9FB52-9FAE-4302-A71B-8C83AB2EAE4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1" name="Content Placeholder 2">
            <a:extLst>
              <a:ext uri="{FF2B5EF4-FFF2-40B4-BE49-F238E27FC236}">
                <a16:creationId xmlns:a16="http://schemas.microsoft.com/office/drawing/2014/main" id="{A98D8359-DBC5-4CA7-8AE3-71A898F8DE58}"/>
              </a:ext>
            </a:extLst>
          </p:cNvPr>
          <p:cNvSpPr>
            <a:spLocks noGrp="1"/>
          </p:cNvSpPr>
          <p:nvPr>
            <p:ph idx="12"/>
          </p:nvPr>
        </p:nvSpPr>
        <p:spPr>
          <a:xfrm>
            <a:off x="4658266" y="1549593"/>
            <a:ext cx="3857086"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54153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and picture">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1</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549593"/>
            <a:ext cx="3865562" cy="4351338"/>
          </a:xfrm>
        </p:spPr>
        <p:txBody>
          <a:bodyPr/>
          <a:lstStyle/>
          <a:p>
            <a:endParaRPr lang="en-AU" dirty="0"/>
          </a:p>
        </p:txBody>
      </p:sp>
      <p:sp>
        <p:nvSpPr>
          <p:cNvPr id="5" name="Text Placeholder 4">
            <a:extLst>
              <a:ext uri="{FF2B5EF4-FFF2-40B4-BE49-F238E27FC236}">
                <a16:creationId xmlns:a16="http://schemas.microsoft.com/office/drawing/2014/main" id="{C9F12EA2-E83B-456A-9BEC-6D6B42005379}"/>
              </a:ext>
            </a:extLst>
          </p:cNvPr>
          <p:cNvSpPr>
            <a:spLocks noGrp="1"/>
          </p:cNvSpPr>
          <p:nvPr>
            <p:ph type="body" sz="quarter" idx="13"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0" name="Slide Number Placeholder 8">
            <a:extLst>
              <a:ext uri="{FF2B5EF4-FFF2-40B4-BE49-F238E27FC236}">
                <a16:creationId xmlns:a16="http://schemas.microsoft.com/office/drawing/2014/main" id="{4A136AC9-5B72-41B5-8956-382EEAB51049}"/>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1" name="Picture 10">
            <a:extLst>
              <a:ext uri="{FF2B5EF4-FFF2-40B4-BE49-F238E27FC236}">
                <a16:creationId xmlns:a16="http://schemas.microsoft.com/office/drawing/2014/main" id="{67081FC1-A279-4F1E-B36F-1591B1696D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24907126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nd picture 2">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1</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570020"/>
            <a:ext cx="3865562"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776931"/>
            <a:ext cx="3865562" cy="2124000"/>
          </a:xfrm>
        </p:spPr>
        <p:txBody>
          <a:bodyPr/>
          <a:lstStyle/>
          <a:p>
            <a:endParaRPr lang="en-AU"/>
          </a:p>
        </p:txBody>
      </p:sp>
      <p:sp>
        <p:nvSpPr>
          <p:cNvPr id="10" name="Text Placeholder 4">
            <a:extLst>
              <a:ext uri="{FF2B5EF4-FFF2-40B4-BE49-F238E27FC236}">
                <a16:creationId xmlns:a16="http://schemas.microsoft.com/office/drawing/2014/main" id="{56C7ABE7-6DC4-43AB-9AB1-92B874A1CEF3}"/>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CE680EAC-4A6D-490C-95C9-BB4DEFF8CC4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8C794707-A10C-49EA-A3AD-2FF1DEADD3A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6546088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nd picture 3">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2082141"/>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1</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3787301"/>
            <a:ext cx="3865562"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776931"/>
            <a:ext cx="3865562" cy="2124000"/>
          </a:xfrm>
        </p:spPr>
        <p:txBody>
          <a:bodyPr/>
          <a:lstStyle/>
          <a:p>
            <a:endParaRPr lang="en-AU"/>
          </a:p>
        </p:txBody>
      </p:sp>
      <p:sp>
        <p:nvSpPr>
          <p:cNvPr id="10" name="Text Placeholder 4">
            <a:extLst>
              <a:ext uri="{FF2B5EF4-FFF2-40B4-BE49-F238E27FC236}">
                <a16:creationId xmlns:a16="http://schemas.microsoft.com/office/drawing/2014/main" id="{431E9B43-4E68-4ED0-BE64-1C7B52E412CC}"/>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174C724A-32D2-428C-8919-FE871C7A6A96}"/>
              </a:ext>
            </a:extLst>
          </p:cNvPr>
          <p:cNvSpPr>
            <a:spLocks noGrp="1"/>
          </p:cNvSpPr>
          <p:nvPr>
            <p:ph type="body" sz="quarter" idx="15" hasCustomPrompt="1"/>
          </p:nvPr>
        </p:nvSpPr>
        <p:spPr>
          <a:xfrm>
            <a:off x="628649" y="589848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EBC7B252-7B3F-4710-97B5-D4D1EB95E58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8865E9CA-67B7-4C0C-89C3-399FF286B3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2937420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picture 6">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2"/>
            <a:ext cx="7886699" cy="1339200"/>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1</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2958874"/>
            <a:ext cx="3865562" cy="2952427"/>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2958874"/>
            <a:ext cx="3865562" cy="2942057"/>
          </a:xfrm>
        </p:spPr>
        <p:txBody>
          <a:bodyPr/>
          <a:lstStyle/>
          <a:p>
            <a:endParaRPr lang="en-AU"/>
          </a:p>
        </p:txBody>
      </p:sp>
      <p:sp>
        <p:nvSpPr>
          <p:cNvPr id="10" name="Text Placeholder 4">
            <a:extLst>
              <a:ext uri="{FF2B5EF4-FFF2-40B4-BE49-F238E27FC236}">
                <a16:creationId xmlns:a16="http://schemas.microsoft.com/office/drawing/2014/main" id="{F0C94240-E8E3-4FE6-B901-4A6F9739C5BB}"/>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A233EA9E-31F3-456E-9B2A-9E47BC2DF7F4}"/>
              </a:ext>
            </a:extLst>
          </p:cNvPr>
          <p:cNvSpPr>
            <a:spLocks noGrp="1"/>
          </p:cNvSpPr>
          <p:nvPr>
            <p:ph type="body" sz="quarter" idx="15" hasCustomPrompt="1"/>
          </p:nvPr>
        </p:nvSpPr>
        <p:spPr>
          <a:xfrm>
            <a:off x="628649" y="591130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DBC9BDE5-AADC-4D3B-B6AB-2F9BD9E3370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689B4146-939A-45E0-9AD5-D31F9E11DB0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261454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and picture 4">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2556927"/>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1</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4275539"/>
            <a:ext cx="2520000" cy="1635761"/>
          </a:xfrm>
        </p:spPr>
        <p:txBody>
          <a:bodyPr/>
          <a:lstStyle/>
          <a:p>
            <a:endParaRPr lang="en-AU" dirty="0"/>
          </a:p>
        </p:txBody>
      </p:sp>
      <p:sp>
        <p:nvSpPr>
          <p:cNvPr id="10" name="Picture Placeholder 3">
            <a:extLst>
              <a:ext uri="{FF2B5EF4-FFF2-40B4-BE49-F238E27FC236}">
                <a16:creationId xmlns:a16="http://schemas.microsoft.com/office/drawing/2014/main" id="{BB2F7314-1B77-40F1-9B8A-38557025DDFE}"/>
              </a:ext>
            </a:extLst>
          </p:cNvPr>
          <p:cNvSpPr>
            <a:spLocks noGrp="1"/>
          </p:cNvSpPr>
          <p:nvPr>
            <p:ph type="pic" sz="quarter" idx="13"/>
          </p:nvPr>
        </p:nvSpPr>
        <p:spPr>
          <a:xfrm>
            <a:off x="3311998" y="4275539"/>
            <a:ext cx="2520000" cy="1635761"/>
          </a:xfrm>
        </p:spPr>
        <p:txBody>
          <a:bodyPr/>
          <a:lstStyle/>
          <a:p>
            <a:endParaRPr lang="en-AU" dirty="0"/>
          </a:p>
        </p:txBody>
      </p:sp>
      <p:sp>
        <p:nvSpPr>
          <p:cNvPr id="11" name="Picture Placeholder 3">
            <a:extLst>
              <a:ext uri="{FF2B5EF4-FFF2-40B4-BE49-F238E27FC236}">
                <a16:creationId xmlns:a16="http://schemas.microsoft.com/office/drawing/2014/main" id="{FD5B022D-2313-47A7-9380-0CFE5DE825AA}"/>
              </a:ext>
            </a:extLst>
          </p:cNvPr>
          <p:cNvSpPr>
            <a:spLocks noGrp="1"/>
          </p:cNvSpPr>
          <p:nvPr>
            <p:ph type="pic" sz="quarter" idx="14"/>
          </p:nvPr>
        </p:nvSpPr>
        <p:spPr>
          <a:xfrm>
            <a:off x="5995350" y="4275538"/>
            <a:ext cx="2520000" cy="1635761"/>
          </a:xfrm>
        </p:spPr>
        <p:txBody>
          <a:bodyPr/>
          <a:lstStyle/>
          <a:p>
            <a:endParaRPr lang="en-AU" dirty="0"/>
          </a:p>
        </p:txBody>
      </p:sp>
      <p:sp>
        <p:nvSpPr>
          <p:cNvPr id="12" name="Text Placeholder 4">
            <a:extLst>
              <a:ext uri="{FF2B5EF4-FFF2-40B4-BE49-F238E27FC236}">
                <a16:creationId xmlns:a16="http://schemas.microsoft.com/office/drawing/2014/main" id="{23BFC886-2F76-41C2-A9D8-CAEF330100DB}"/>
              </a:ext>
            </a:extLst>
          </p:cNvPr>
          <p:cNvSpPr>
            <a:spLocks noGrp="1"/>
          </p:cNvSpPr>
          <p:nvPr>
            <p:ph type="body" sz="quarter" idx="15" hasCustomPrompt="1"/>
          </p:nvPr>
        </p:nvSpPr>
        <p:spPr>
          <a:xfrm>
            <a:off x="5995350" y="5900932"/>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Text Placeholder 4">
            <a:extLst>
              <a:ext uri="{FF2B5EF4-FFF2-40B4-BE49-F238E27FC236}">
                <a16:creationId xmlns:a16="http://schemas.microsoft.com/office/drawing/2014/main" id="{0E82244A-9FB3-40E3-89D0-379FADB269F5}"/>
              </a:ext>
            </a:extLst>
          </p:cNvPr>
          <p:cNvSpPr>
            <a:spLocks noGrp="1"/>
          </p:cNvSpPr>
          <p:nvPr>
            <p:ph type="body" sz="quarter" idx="16" hasCustomPrompt="1"/>
          </p:nvPr>
        </p:nvSpPr>
        <p:spPr>
          <a:xfrm>
            <a:off x="3311998" y="5906473"/>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Text Placeholder 4">
            <a:extLst>
              <a:ext uri="{FF2B5EF4-FFF2-40B4-BE49-F238E27FC236}">
                <a16:creationId xmlns:a16="http://schemas.microsoft.com/office/drawing/2014/main" id="{234BFB86-AC94-4324-92BA-A6A26797CD7D}"/>
              </a:ext>
            </a:extLst>
          </p:cNvPr>
          <p:cNvSpPr>
            <a:spLocks noGrp="1"/>
          </p:cNvSpPr>
          <p:nvPr>
            <p:ph type="body" sz="quarter" idx="17" hasCustomPrompt="1"/>
          </p:nvPr>
        </p:nvSpPr>
        <p:spPr>
          <a:xfrm>
            <a:off x="628650" y="5906473"/>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5" name="Slide Number Placeholder 8">
            <a:extLst>
              <a:ext uri="{FF2B5EF4-FFF2-40B4-BE49-F238E27FC236}">
                <a16:creationId xmlns:a16="http://schemas.microsoft.com/office/drawing/2014/main" id="{9C8CA497-53DA-4931-9A2B-4CCF8813797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6" name="Picture 15">
            <a:extLst>
              <a:ext uri="{FF2B5EF4-FFF2-40B4-BE49-F238E27FC236}">
                <a16:creationId xmlns:a16="http://schemas.microsoft.com/office/drawing/2014/main" id="{92582461-9CFC-4AE2-97CB-B7A0454505F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4689257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and picture 5">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1340269"/>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1</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2976127"/>
            <a:ext cx="2520000" cy="2935174"/>
          </a:xfrm>
        </p:spPr>
        <p:txBody>
          <a:bodyPr/>
          <a:lstStyle/>
          <a:p>
            <a:endParaRPr lang="en-AU" dirty="0"/>
          </a:p>
        </p:txBody>
      </p:sp>
      <p:sp>
        <p:nvSpPr>
          <p:cNvPr id="10" name="Picture Placeholder 3">
            <a:extLst>
              <a:ext uri="{FF2B5EF4-FFF2-40B4-BE49-F238E27FC236}">
                <a16:creationId xmlns:a16="http://schemas.microsoft.com/office/drawing/2014/main" id="{BB2F7314-1B77-40F1-9B8A-38557025DDFE}"/>
              </a:ext>
            </a:extLst>
          </p:cNvPr>
          <p:cNvSpPr>
            <a:spLocks noGrp="1"/>
          </p:cNvSpPr>
          <p:nvPr>
            <p:ph type="pic" sz="quarter" idx="13"/>
          </p:nvPr>
        </p:nvSpPr>
        <p:spPr>
          <a:xfrm>
            <a:off x="3311998" y="2976127"/>
            <a:ext cx="2520000" cy="2935173"/>
          </a:xfrm>
        </p:spPr>
        <p:txBody>
          <a:bodyPr/>
          <a:lstStyle/>
          <a:p>
            <a:endParaRPr lang="en-AU" dirty="0"/>
          </a:p>
        </p:txBody>
      </p:sp>
      <p:sp>
        <p:nvSpPr>
          <p:cNvPr id="11" name="Picture Placeholder 3">
            <a:extLst>
              <a:ext uri="{FF2B5EF4-FFF2-40B4-BE49-F238E27FC236}">
                <a16:creationId xmlns:a16="http://schemas.microsoft.com/office/drawing/2014/main" id="{FD5B022D-2313-47A7-9380-0CFE5DE825AA}"/>
              </a:ext>
            </a:extLst>
          </p:cNvPr>
          <p:cNvSpPr>
            <a:spLocks noGrp="1"/>
          </p:cNvSpPr>
          <p:nvPr>
            <p:ph type="pic" sz="quarter" idx="14"/>
          </p:nvPr>
        </p:nvSpPr>
        <p:spPr>
          <a:xfrm>
            <a:off x="5995350" y="2976128"/>
            <a:ext cx="2520000" cy="2935172"/>
          </a:xfrm>
        </p:spPr>
        <p:txBody>
          <a:bodyPr/>
          <a:lstStyle/>
          <a:p>
            <a:endParaRPr lang="en-AU" dirty="0"/>
          </a:p>
        </p:txBody>
      </p:sp>
      <p:sp>
        <p:nvSpPr>
          <p:cNvPr id="12" name="Text Placeholder 4">
            <a:extLst>
              <a:ext uri="{FF2B5EF4-FFF2-40B4-BE49-F238E27FC236}">
                <a16:creationId xmlns:a16="http://schemas.microsoft.com/office/drawing/2014/main" id="{CEABE099-5EA5-4D72-83CF-9616C10BF90C}"/>
              </a:ext>
            </a:extLst>
          </p:cNvPr>
          <p:cNvSpPr>
            <a:spLocks noGrp="1"/>
          </p:cNvSpPr>
          <p:nvPr>
            <p:ph type="body" sz="quarter" idx="15" hasCustomPrompt="1"/>
          </p:nvPr>
        </p:nvSpPr>
        <p:spPr>
          <a:xfrm>
            <a:off x="5995350" y="5900932"/>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Text Placeholder 4">
            <a:extLst>
              <a:ext uri="{FF2B5EF4-FFF2-40B4-BE49-F238E27FC236}">
                <a16:creationId xmlns:a16="http://schemas.microsoft.com/office/drawing/2014/main" id="{4AFAFD31-00FF-4DFB-84F1-A1DA76820A74}"/>
              </a:ext>
            </a:extLst>
          </p:cNvPr>
          <p:cNvSpPr>
            <a:spLocks noGrp="1"/>
          </p:cNvSpPr>
          <p:nvPr>
            <p:ph type="body" sz="quarter" idx="16" hasCustomPrompt="1"/>
          </p:nvPr>
        </p:nvSpPr>
        <p:spPr>
          <a:xfrm>
            <a:off x="3311998" y="5911301"/>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Text Placeholder 4">
            <a:extLst>
              <a:ext uri="{FF2B5EF4-FFF2-40B4-BE49-F238E27FC236}">
                <a16:creationId xmlns:a16="http://schemas.microsoft.com/office/drawing/2014/main" id="{A35CEAC2-E19D-46B9-A974-91053956C562}"/>
              </a:ext>
            </a:extLst>
          </p:cNvPr>
          <p:cNvSpPr>
            <a:spLocks noGrp="1"/>
          </p:cNvSpPr>
          <p:nvPr>
            <p:ph type="body" sz="quarter" idx="17" hasCustomPrompt="1"/>
          </p:nvPr>
        </p:nvSpPr>
        <p:spPr>
          <a:xfrm>
            <a:off x="628646" y="5911301"/>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5" name="Slide Number Placeholder 8">
            <a:extLst>
              <a:ext uri="{FF2B5EF4-FFF2-40B4-BE49-F238E27FC236}">
                <a16:creationId xmlns:a16="http://schemas.microsoft.com/office/drawing/2014/main" id="{47999278-1D93-45E1-B65F-DC298CB76980}"/>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6" name="Picture 15">
            <a:extLst>
              <a:ext uri="{FF2B5EF4-FFF2-40B4-BE49-F238E27FC236}">
                <a16:creationId xmlns:a16="http://schemas.microsoft.com/office/drawing/2014/main" id="{C7868B45-CA1F-489B-A590-FC085A73BAC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2089744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 only">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1</a:t>
            </a:r>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0"/>
            <a:ext cx="7886700" cy="4330911"/>
          </a:xfrm>
        </p:spPr>
        <p:txBody>
          <a:bodyPr/>
          <a:lstStyle/>
          <a:p>
            <a:endParaRPr lang="en-AU"/>
          </a:p>
        </p:txBody>
      </p:sp>
      <p:sp>
        <p:nvSpPr>
          <p:cNvPr id="10" name="Text Placeholder 4">
            <a:extLst>
              <a:ext uri="{FF2B5EF4-FFF2-40B4-BE49-F238E27FC236}">
                <a16:creationId xmlns:a16="http://schemas.microsoft.com/office/drawing/2014/main" id="{3B93F4CC-96CB-4D5B-8358-9A1EE926F600}"/>
              </a:ext>
            </a:extLst>
          </p:cNvPr>
          <p:cNvSpPr>
            <a:spLocks noGrp="1"/>
          </p:cNvSpPr>
          <p:nvPr>
            <p:ph type="body" sz="quarter" idx="15" hasCustomPrompt="1"/>
          </p:nvPr>
        </p:nvSpPr>
        <p:spPr>
          <a:xfrm>
            <a:off x="628650" y="5900932"/>
            <a:ext cx="394335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30F03CBA-1256-4040-9F19-956F271B8B90}"/>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F7C5690D-4DB7-43AC-9C25-305CE3768F8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6174824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only 2">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1</a:t>
            </a:r>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0"/>
            <a:ext cx="3882965" cy="4330911"/>
          </a:xfrm>
        </p:spPr>
        <p:txBody>
          <a:bodyPr/>
          <a:lstStyle/>
          <a:p>
            <a:endParaRPr lang="en-AU"/>
          </a:p>
        </p:txBody>
      </p:sp>
      <p:sp>
        <p:nvSpPr>
          <p:cNvPr id="10" name="Picture Placeholder 5">
            <a:extLst>
              <a:ext uri="{FF2B5EF4-FFF2-40B4-BE49-F238E27FC236}">
                <a16:creationId xmlns:a16="http://schemas.microsoft.com/office/drawing/2014/main" id="{2CE44AA4-6321-447F-8D60-F789062292A6}"/>
              </a:ext>
            </a:extLst>
          </p:cNvPr>
          <p:cNvSpPr>
            <a:spLocks noGrp="1"/>
          </p:cNvSpPr>
          <p:nvPr>
            <p:ph type="pic" sz="quarter" idx="15"/>
          </p:nvPr>
        </p:nvSpPr>
        <p:spPr>
          <a:xfrm>
            <a:off x="4632387" y="1570020"/>
            <a:ext cx="3882965" cy="4330911"/>
          </a:xfrm>
        </p:spPr>
        <p:txBody>
          <a:bodyPr/>
          <a:lstStyle/>
          <a:p>
            <a:endParaRPr lang="en-AU"/>
          </a:p>
        </p:txBody>
      </p:sp>
      <p:sp>
        <p:nvSpPr>
          <p:cNvPr id="11" name="Text Placeholder 4">
            <a:extLst>
              <a:ext uri="{FF2B5EF4-FFF2-40B4-BE49-F238E27FC236}">
                <a16:creationId xmlns:a16="http://schemas.microsoft.com/office/drawing/2014/main" id="{B47D6205-773E-4B66-B55B-6FBB9A362A30}"/>
              </a:ext>
            </a:extLst>
          </p:cNvPr>
          <p:cNvSpPr>
            <a:spLocks noGrp="1"/>
          </p:cNvSpPr>
          <p:nvPr>
            <p:ph type="body" sz="quarter" idx="16" hasCustomPrompt="1"/>
          </p:nvPr>
        </p:nvSpPr>
        <p:spPr>
          <a:xfrm>
            <a:off x="628650" y="5900932"/>
            <a:ext cx="3882965"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Text Placeholder 4">
            <a:extLst>
              <a:ext uri="{FF2B5EF4-FFF2-40B4-BE49-F238E27FC236}">
                <a16:creationId xmlns:a16="http://schemas.microsoft.com/office/drawing/2014/main" id="{0E2F4891-A9FB-489A-BF42-F05B8B40BB51}"/>
              </a:ext>
            </a:extLst>
          </p:cNvPr>
          <p:cNvSpPr>
            <a:spLocks noGrp="1"/>
          </p:cNvSpPr>
          <p:nvPr>
            <p:ph type="body" sz="quarter" idx="17" hasCustomPrompt="1"/>
          </p:nvPr>
        </p:nvSpPr>
        <p:spPr>
          <a:xfrm>
            <a:off x="4632385" y="5900931"/>
            <a:ext cx="3882965"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Slide Number Placeholder 8">
            <a:extLst>
              <a:ext uri="{FF2B5EF4-FFF2-40B4-BE49-F238E27FC236}">
                <a16:creationId xmlns:a16="http://schemas.microsoft.com/office/drawing/2014/main" id="{C64D4107-4463-43B5-9B7D-7CE332C2A398}"/>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BB92FE68-C62B-4479-A55F-AC5C244E47C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028127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only 3">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1</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5029200" y="1570020"/>
            <a:ext cx="3486150"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5029198" y="3776931"/>
            <a:ext cx="3486151" cy="2124000"/>
          </a:xfrm>
        </p:spPr>
        <p:txBody>
          <a:bodyPr/>
          <a:lstStyle/>
          <a:p>
            <a:endParaRPr lang="en-AU"/>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0"/>
            <a:ext cx="4322763" cy="4330911"/>
          </a:xfrm>
        </p:spPr>
        <p:txBody>
          <a:bodyPr/>
          <a:lstStyle/>
          <a:p>
            <a:endParaRPr lang="en-AU"/>
          </a:p>
        </p:txBody>
      </p:sp>
      <p:sp>
        <p:nvSpPr>
          <p:cNvPr id="10" name="Text Placeholder 4">
            <a:extLst>
              <a:ext uri="{FF2B5EF4-FFF2-40B4-BE49-F238E27FC236}">
                <a16:creationId xmlns:a16="http://schemas.microsoft.com/office/drawing/2014/main" id="{CEF9AB2F-9821-45A2-A5EE-9F7A8557C0A5}"/>
              </a:ext>
            </a:extLst>
          </p:cNvPr>
          <p:cNvSpPr>
            <a:spLocks noGrp="1"/>
          </p:cNvSpPr>
          <p:nvPr>
            <p:ph type="body" sz="quarter" idx="16" hasCustomPrompt="1"/>
          </p:nvPr>
        </p:nvSpPr>
        <p:spPr>
          <a:xfrm>
            <a:off x="628650" y="5900931"/>
            <a:ext cx="4322763"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87E8C5AE-5E61-414C-B592-D9974F34408E}"/>
              </a:ext>
            </a:extLst>
          </p:cNvPr>
          <p:cNvSpPr>
            <a:spLocks noGrp="1"/>
          </p:cNvSpPr>
          <p:nvPr>
            <p:ph type="body" sz="quarter" idx="17" hasCustomPrompt="1"/>
          </p:nvPr>
        </p:nvSpPr>
        <p:spPr>
          <a:xfrm>
            <a:off x="5029199" y="5900931"/>
            <a:ext cx="3486152"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1547DF88-0EA7-4335-A6D6-4EC53BE31C6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30CE8859-19CE-4848-8232-1E206D89076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1159559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formation page">
    <p:bg>
      <p:bgPr>
        <a:solidFill>
          <a:srgbClr val="0E1429"/>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E3033FF-2089-4ED7-B522-FA51DC38F06E}"/>
              </a:ext>
            </a:extLst>
          </p:cNvPr>
          <p:cNvSpPr txBox="1"/>
          <p:nvPr userDrawn="1"/>
        </p:nvSpPr>
        <p:spPr>
          <a:xfrm>
            <a:off x="628650" y="485890"/>
            <a:ext cx="7886700" cy="523220"/>
          </a:xfrm>
          <a:prstGeom prst="rect">
            <a:avLst/>
          </a:prstGeom>
          <a:noFill/>
        </p:spPr>
        <p:txBody>
          <a:bodyPr wrap="square" rtlCol="0">
            <a:spAutoFit/>
          </a:bodyPr>
          <a:lstStyle/>
          <a:p>
            <a:r>
              <a:rPr lang="en-AU" sz="2800" b="1" dirty="0">
                <a:solidFill>
                  <a:srgbClr val="01A0DF"/>
                </a:solidFill>
              </a:rPr>
              <a:t>About Safe Systems for Universities</a:t>
            </a:r>
          </a:p>
        </p:txBody>
      </p:sp>
      <p:sp>
        <p:nvSpPr>
          <p:cNvPr id="8" name="TextBox 7">
            <a:extLst>
              <a:ext uri="{FF2B5EF4-FFF2-40B4-BE49-F238E27FC236}">
                <a16:creationId xmlns:a16="http://schemas.microsoft.com/office/drawing/2014/main" id="{FE1F1896-7D38-4590-BC18-8D29A591B4B3}"/>
              </a:ext>
            </a:extLst>
          </p:cNvPr>
          <p:cNvSpPr txBox="1"/>
          <p:nvPr userDrawn="1"/>
        </p:nvSpPr>
        <p:spPr>
          <a:xfrm>
            <a:off x="628650" y="2040795"/>
            <a:ext cx="7886700" cy="1677382"/>
          </a:xfrm>
          <a:prstGeom prst="rect">
            <a:avLst/>
          </a:prstGeom>
          <a:noFill/>
        </p:spPr>
        <p:txBody>
          <a:bodyPr wrap="square" rtlCol="0">
            <a:spAutoFit/>
          </a:bodyPr>
          <a:lstStyle/>
          <a:p>
            <a:pPr>
              <a:spcAft>
                <a:spcPts val="600"/>
              </a:spcAft>
            </a:pPr>
            <a:r>
              <a:rPr lang="en-AU" sz="1800" b="1" dirty="0">
                <a:solidFill>
                  <a:srgbClr val="01A0DF"/>
                </a:solidFill>
              </a:rPr>
              <a:t>Authors</a:t>
            </a:r>
          </a:p>
          <a:p>
            <a:r>
              <a:rPr lang="en-AU" sz="1000" b="0" dirty="0">
                <a:solidFill>
                  <a:schemeClr val="bg1"/>
                </a:solidFill>
              </a:rPr>
              <a:t>Chris Stokes</a:t>
            </a:r>
          </a:p>
          <a:p>
            <a:r>
              <a:rPr lang="en-AU" sz="1000" b="0" dirty="0">
                <a:solidFill>
                  <a:schemeClr val="bg1"/>
                </a:solidFill>
              </a:rPr>
              <a:t>Centre for Automotive Safety Research, University of Adelaide</a:t>
            </a:r>
          </a:p>
          <a:p>
            <a:pPr>
              <a:spcAft>
                <a:spcPts val="600"/>
              </a:spcAft>
            </a:pPr>
            <a:r>
              <a:rPr lang="en-AU" sz="1000" b="0" dirty="0">
                <a:solidFill>
                  <a:schemeClr val="bg1"/>
                </a:solidFill>
                <a:hlinkClick r:id="rId2">
                  <a:extLst>
                    <a:ext uri="{A12FA001-AC4F-418D-AE19-62706E023703}">
                      <ahyp:hlinkClr xmlns:ahyp="http://schemas.microsoft.com/office/drawing/2018/hyperlinkcolor" xmlns="" val="tx"/>
                    </a:ext>
                  </a:extLst>
                </a:hlinkClick>
              </a:rPr>
              <a:t>christopher@casr.Adelaide.edu.au</a:t>
            </a:r>
            <a:endParaRPr lang="en-AU" sz="1000" b="0" dirty="0">
              <a:solidFill>
                <a:schemeClr val="bg1"/>
              </a:solidFill>
            </a:endParaRPr>
          </a:p>
          <a:p>
            <a:r>
              <a:rPr lang="en-AU" sz="1000" b="0" dirty="0">
                <a:solidFill>
                  <a:schemeClr val="bg1"/>
                </a:solidFill>
              </a:rPr>
              <a:t>Wayne Moon</a:t>
            </a:r>
          </a:p>
          <a:p>
            <a:pPr>
              <a:spcAft>
                <a:spcPts val="600"/>
              </a:spcAft>
            </a:pPr>
            <a:r>
              <a:rPr lang="en-AU" sz="1000" b="0" dirty="0">
                <a:solidFill>
                  <a:schemeClr val="bg1"/>
                </a:solidFill>
              </a:rPr>
              <a:t>Road Safety Victoria, Department of Transport</a:t>
            </a:r>
          </a:p>
          <a:p>
            <a:r>
              <a:rPr lang="en-AU" sz="1000" b="0" dirty="0">
                <a:solidFill>
                  <a:schemeClr val="bg1"/>
                </a:solidFill>
              </a:rPr>
              <a:t>Jeremy Woolley</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000" b="0" dirty="0">
                <a:solidFill>
                  <a:schemeClr val="bg1"/>
                </a:solidFill>
              </a:rPr>
              <a:t>Centre for Automotive Safety Research, University of Adelaide</a:t>
            </a:r>
          </a:p>
        </p:txBody>
      </p:sp>
      <p:sp>
        <p:nvSpPr>
          <p:cNvPr id="9" name="TextBox 8">
            <a:extLst>
              <a:ext uri="{FF2B5EF4-FFF2-40B4-BE49-F238E27FC236}">
                <a16:creationId xmlns:a16="http://schemas.microsoft.com/office/drawing/2014/main" id="{4B5CC68D-C093-4612-B202-9D8892E5D1A0}"/>
              </a:ext>
            </a:extLst>
          </p:cNvPr>
          <p:cNvSpPr txBox="1"/>
          <p:nvPr userDrawn="1"/>
        </p:nvSpPr>
        <p:spPr>
          <a:xfrm>
            <a:off x="628650" y="4641154"/>
            <a:ext cx="7886700" cy="1292662"/>
          </a:xfrm>
          <a:prstGeom prst="rect">
            <a:avLst/>
          </a:prstGeom>
          <a:noFill/>
        </p:spPr>
        <p:txBody>
          <a:bodyPr wrap="square" rtlCol="0">
            <a:spAutoFit/>
          </a:bodyPr>
          <a:lstStyle/>
          <a:p>
            <a:pPr>
              <a:spcAft>
                <a:spcPts val="600"/>
              </a:spcAft>
            </a:pPr>
            <a:r>
              <a:rPr lang="en-AU" sz="1800" b="1" dirty="0">
                <a:solidFill>
                  <a:srgbClr val="01A0DF"/>
                </a:solidFill>
              </a:rPr>
              <a:t>Statement of intent</a:t>
            </a:r>
          </a:p>
          <a:p>
            <a:pPr algn="just">
              <a:spcAft>
                <a:spcPts val="600"/>
              </a:spcAft>
            </a:pPr>
            <a:r>
              <a:rPr lang="en-US" sz="900" b="0" dirty="0">
                <a:solidFill>
                  <a:schemeClr val="bg1"/>
                </a:solidFill>
              </a:rPr>
              <a:t>This learning material was created within the context of use by tertiary students and educators, but is not limited to this use. It is intended that the material may be modified by users for application to their specific learning and teaching requirements.</a:t>
            </a:r>
          </a:p>
          <a:p>
            <a:pPr algn="just">
              <a:spcAft>
                <a:spcPts val="600"/>
              </a:spcAft>
            </a:pPr>
            <a:r>
              <a:rPr lang="en-US" sz="900" b="0" dirty="0">
                <a:solidFill>
                  <a:schemeClr val="bg1"/>
                </a:solidFill>
              </a:rPr>
              <a:t>The information provided within this learning material is intended for educational purposes and as such provides general information that may not be applicable to every situation.</a:t>
            </a:r>
          </a:p>
          <a:p>
            <a:pPr marL="0" marR="0" lvl="0" indent="0" algn="just" defTabSz="914400" rtl="0" eaLnBrk="1" fontAlgn="auto" latinLnBrk="0" hangingPunct="1">
              <a:lnSpc>
                <a:spcPct val="100000"/>
              </a:lnSpc>
              <a:spcBef>
                <a:spcPts val="0"/>
              </a:spcBef>
              <a:spcAft>
                <a:spcPts val="600"/>
              </a:spcAft>
              <a:buClrTx/>
              <a:buSzTx/>
              <a:buFontTx/>
              <a:buNone/>
              <a:tabLst/>
              <a:defRPr/>
            </a:pPr>
            <a:r>
              <a:rPr lang="en-US" sz="900" b="0" dirty="0">
                <a:solidFill>
                  <a:schemeClr val="bg1"/>
                </a:solidFill>
              </a:rPr>
              <a:t>Users should note that images sourced through creative commons may be subject to non-commercial copyright restrictions.</a:t>
            </a:r>
          </a:p>
        </p:txBody>
      </p:sp>
      <p:sp>
        <p:nvSpPr>
          <p:cNvPr id="10" name="TextBox 9">
            <a:extLst>
              <a:ext uri="{FF2B5EF4-FFF2-40B4-BE49-F238E27FC236}">
                <a16:creationId xmlns:a16="http://schemas.microsoft.com/office/drawing/2014/main" id="{5733EC76-397B-4F79-BF1A-E8A48DA4649A}"/>
              </a:ext>
            </a:extLst>
          </p:cNvPr>
          <p:cNvSpPr txBox="1"/>
          <p:nvPr userDrawn="1"/>
        </p:nvSpPr>
        <p:spPr>
          <a:xfrm>
            <a:off x="628650" y="3764167"/>
            <a:ext cx="7886700" cy="830997"/>
          </a:xfrm>
          <a:prstGeom prst="rect">
            <a:avLst/>
          </a:prstGeom>
          <a:noFill/>
        </p:spPr>
        <p:txBody>
          <a:bodyPr wrap="square" rtlCol="0">
            <a:spAutoFit/>
          </a:bodyPr>
          <a:lstStyle/>
          <a:p>
            <a:pPr>
              <a:spcAft>
                <a:spcPts val="600"/>
              </a:spcAft>
            </a:pPr>
            <a:r>
              <a:rPr lang="en-AU" sz="1800" b="1" dirty="0">
                <a:solidFill>
                  <a:srgbClr val="01A0DF"/>
                </a:solidFill>
              </a:rPr>
              <a:t>Version control</a:t>
            </a:r>
          </a:p>
          <a:p>
            <a:pPr algn="just">
              <a:spcAft>
                <a:spcPts val="600"/>
              </a:spcAft>
            </a:pPr>
            <a:r>
              <a:rPr lang="en-AU" sz="1000" b="0" dirty="0">
                <a:solidFill>
                  <a:schemeClr val="bg1"/>
                </a:solidFill>
              </a:rPr>
              <a:t>Version</a:t>
            </a:r>
          </a:p>
          <a:p>
            <a:pPr algn="just"/>
            <a:r>
              <a:rPr lang="en-AU" sz="1000" b="0" dirty="0">
                <a:solidFill>
                  <a:schemeClr val="bg1"/>
                </a:solidFill>
              </a:rPr>
              <a:t>Released</a:t>
            </a:r>
          </a:p>
        </p:txBody>
      </p:sp>
      <p:sp>
        <p:nvSpPr>
          <p:cNvPr id="12" name="Text Placeholder 11">
            <a:extLst>
              <a:ext uri="{FF2B5EF4-FFF2-40B4-BE49-F238E27FC236}">
                <a16:creationId xmlns:a16="http://schemas.microsoft.com/office/drawing/2014/main" id="{D0AFAEA1-9B5C-4FC5-9E11-A45DAFD21356}"/>
              </a:ext>
            </a:extLst>
          </p:cNvPr>
          <p:cNvSpPr>
            <a:spLocks noGrp="1"/>
          </p:cNvSpPr>
          <p:nvPr>
            <p:ph type="body" sz="quarter" idx="10" hasCustomPrompt="1"/>
          </p:nvPr>
        </p:nvSpPr>
        <p:spPr>
          <a:xfrm>
            <a:off x="1061556" y="4132567"/>
            <a:ext cx="2440766" cy="217487"/>
          </a:xfrm>
        </p:spPr>
        <p:txBody>
          <a:bodyPr>
            <a:noAutofit/>
          </a:bodyPr>
          <a:lstStyle>
            <a:lvl1pPr>
              <a:defRPr sz="1000" b="0">
                <a:solidFill>
                  <a:schemeClr val="bg1"/>
                </a:solidFill>
              </a:defRPr>
            </a:lvl1pPr>
          </a:lstStyle>
          <a:p>
            <a:pPr lvl="0"/>
            <a:r>
              <a:rPr lang="en-AU" sz="1000" dirty="0"/>
              <a:t>Click to add version number (X.X format)</a:t>
            </a:r>
            <a:endParaRPr lang="en-AU" dirty="0"/>
          </a:p>
        </p:txBody>
      </p:sp>
      <p:sp>
        <p:nvSpPr>
          <p:cNvPr id="13" name="Text Placeholder 11">
            <a:extLst>
              <a:ext uri="{FF2B5EF4-FFF2-40B4-BE49-F238E27FC236}">
                <a16:creationId xmlns:a16="http://schemas.microsoft.com/office/drawing/2014/main" id="{E282D6CB-C008-45BD-B50D-FABBBCCA3E2E}"/>
              </a:ext>
            </a:extLst>
          </p:cNvPr>
          <p:cNvSpPr>
            <a:spLocks noGrp="1"/>
          </p:cNvSpPr>
          <p:nvPr>
            <p:ph type="body" sz="quarter" idx="11" hasCustomPrompt="1"/>
          </p:nvPr>
        </p:nvSpPr>
        <p:spPr>
          <a:xfrm>
            <a:off x="1136316" y="4362626"/>
            <a:ext cx="2642054" cy="217487"/>
          </a:xfrm>
        </p:spPr>
        <p:txBody>
          <a:bodyPr>
            <a:noAutofit/>
          </a:bodyPr>
          <a:lstStyle>
            <a:lvl1pPr>
              <a:defRPr sz="1000" b="0">
                <a:solidFill>
                  <a:schemeClr val="bg1"/>
                </a:solidFill>
              </a:defRPr>
            </a:lvl1pPr>
          </a:lstStyle>
          <a:p>
            <a:pPr lvl="0"/>
            <a:r>
              <a:rPr lang="en-AU" sz="1000" dirty="0"/>
              <a:t>Click to add release date (XX XXX 20XX format)</a:t>
            </a:r>
            <a:endParaRPr lang="en-AU" dirty="0"/>
          </a:p>
        </p:txBody>
      </p:sp>
      <p:sp>
        <p:nvSpPr>
          <p:cNvPr id="11" name="Slide Number Placeholder 8">
            <a:extLst>
              <a:ext uri="{FF2B5EF4-FFF2-40B4-BE49-F238E27FC236}">
                <a16:creationId xmlns:a16="http://schemas.microsoft.com/office/drawing/2014/main" id="{41C49602-AB90-4DE2-AF71-34B7B60C3FC7}"/>
              </a:ext>
            </a:extLst>
          </p:cNvPr>
          <p:cNvSpPr>
            <a:spLocks noGrp="1"/>
          </p:cNvSpPr>
          <p:nvPr>
            <p:ph type="sldNum" sz="quarter" idx="12"/>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39C152FE-5F69-47DA-97F2-23C819318A6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5" name="Footer Placeholder 7">
            <a:extLst>
              <a:ext uri="{FF2B5EF4-FFF2-40B4-BE49-F238E27FC236}">
                <a16:creationId xmlns:a16="http://schemas.microsoft.com/office/drawing/2014/main" id="{D61A840A-CEA1-4B46-B349-FF653F0D24F9}"/>
              </a:ext>
            </a:extLst>
          </p:cNvPr>
          <p:cNvSpPr>
            <a:spLocks noGrp="1"/>
          </p:cNvSpPr>
          <p:nvPr>
            <p:ph type="ftr" sz="quarter" idx="13"/>
          </p:nvPr>
        </p:nvSpPr>
        <p:spPr>
          <a:xfrm>
            <a:off x="628650" y="6218334"/>
            <a:ext cx="3086100" cy="365125"/>
          </a:xfrm>
        </p:spPr>
        <p:txBody>
          <a:bodyPr/>
          <a:lstStyle/>
          <a:p>
            <a:r>
              <a:rPr lang="en-US" dirty="0"/>
              <a:t>Module 4, Snippet 1</a:t>
            </a:r>
          </a:p>
        </p:txBody>
      </p:sp>
      <p:sp>
        <p:nvSpPr>
          <p:cNvPr id="16" name="TextBox 15">
            <a:extLst>
              <a:ext uri="{FF2B5EF4-FFF2-40B4-BE49-F238E27FC236}">
                <a16:creationId xmlns:a16="http://schemas.microsoft.com/office/drawing/2014/main" id="{FF6C928F-6020-460C-BBB4-E8E26DE493F1}"/>
              </a:ext>
            </a:extLst>
          </p:cNvPr>
          <p:cNvSpPr txBox="1"/>
          <p:nvPr userDrawn="1"/>
        </p:nvSpPr>
        <p:spPr>
          <a:xfrm>
            <a:off x="628650" y="1086864"/>
            <a:ext cx="7886700" cy="754053"/>
          </a:xfrm>
          <a:prstGeom prst="rect">
            <a:avLst/>
          </a:prstGeom>
          <a:noFill/>
        </p:spPr>
        <p:txBody>
          <a:bodyPr wrap="square" rtlCol="0">
            <a:spAutoFit/>
          </a:bodyPr>
          <a:lstStyle/>
          <a:p>
            <a:pPr>
              <a:spcAft>
                <a:spcPts val="600"/>
              </a:spcAft>
            </a:pPr>
            <a:r>
              <a:rPr lang="en-AU" sz="1800" b="1" dirty="0">
                <a:solidFill>
                  <a:srgbClr val="01A0DF"/>
                </a:solidFill>
              </a:rPr>
              <a:t>Sponsors</a:t>
            </a:r>
          </a:p>
          <a:p>
            <a:r>
              <a:rPr lang="en-AU" sz="1000" b="0" dirty="0">
                <a:solidFill>
                  <a:schemeClr val="bg1"/>
                </a:solidFill>
              </a:rPr>
              <a:t>Traffic Accident Commission of Victoria</a:t>
            </a:r>
          </a:p>
          <a:p>
            <a:r>
              <a:rPr lang="en-AU" sz="1000" b="0" dirty="0">
                <a:solidFill>
                  <a:schemeClr val="bg1"/>
                </a:solidFill>
              </a:rPr>
              <a:t>Department of Transport, Victoria State Government</a:t>
            </a:r>
          </a:p>
        </p:txBody>
      </p:sp>
    </p:spTree>
    <p:extLst>
      <p:ext uri="{BB962C8B-B14F-4D97-AF65-F5344CB8AC3E}">
        <p14:creationId xmlns:p14="http://schemas.microsoft.com/office/powerpoint/2010/main" val="15185829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icture only 4">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1</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1011" y="1570020"/>
            <a:ext cx="3874339"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1012" y="3776931"/>
            <a:ext cx="3874338" cy="2124000"/>
          </a:xfrm>
        </p:spPr>
        <p:txBody>
          <a:bodyPr/>
          <a:lstStyle/>
          <a:p>
            <a:endParaRPr lang="en-AU"/>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1"/>
            <a:ext cx="3874339" cy="2124000"/>
          </a:xfrm>
        </p:spPr>
        <p:txBody>
          <a:bodyPr/>
          <a:lstStyle/>
          <a:p>
            <a:endParaRPr lang="en-AU"/>
          </a:p>
        </p:txBody>
      </p:sp>
      <p:sp>
        <p:nvSpPr>
          <p:cNvPr id="10" name="Picture Placeholder 5">
            <a:extLst>
              <a:ext uri="{FF2B5EF4-FFF2-40B4-BE49-F238E27FC236}">
                <a16:creationId xmlns:a16="http://schemas.microsoft.com/office/drawing/2014/main" id="{4C5F732A-2F5C-4AFA-AAE8-3566FBBA6DE6}"/>
              </a:ext>
            </a:extLst>
          </p:cNvPr>
          <p:cNvSpPr>
            <a:spLocks noGrp="1"/>
          </p:cNvSpPr>
          <p:nvPr>
            <p:ph type="pic" sz="quarter" idx="15"/>
          </p:nvPr>
        </p:nvSpPr>
        <p:spPr>
          <a:xfrm>
            <a:off x="628649" y="3776931"/>
            <a:ext cx="3874339" cy="2124000"/>
          </a:xfrm>
        </p:spPr>
        <p:txBody>
          <a:bodyPr/>
          <a:lstStyle/>
          <a:p>
            <a:endParaRPr lang="en-AU"/>
          </a:p>
        </p:txBody>
      </p:sp>
      <p:sp>
        <p:nvSpPr>
          <p:cNvPr id="11" name="Text Placeholder 4">
            <a:extLst>
              <a:ext uri="{FF2B5EF4-FFF2-40B4-BE49-F238E27FC236}">
                <a16:creationId xmlns:a16="http://schemas.microsoft.com/office/drawing/2014/main" id="{87B903C3-D284-4635-AB05-D842ADA27A45}"/>
              </a:ext>
            </a:extLst>
          </p:cNvPr>
          <p:cNvSpPr>
            <a:spLocks noGrp="1"/>
          </p:cNvSpPr>
          <p:nvPr>
            <p:ph type="body" sz="quarter" idx="16" hasCustomPrompt="1"/>
          </p:nvPr>
        </p:nvSpPr>
        <p:spPr>
          <a:xfrm>
            <a:off x="628651" y="5900931"/>
            <a:ext cx="3874338"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Text Placeholder 4">
            <a:extLst>
              <a:ext uri="{FF2B5EF4-FFF2-40B4-BE49-F238E27FC236}">
                <a16:creationId xmlns:a16="http://schemas.microsoft.com/office/drawing/2014/main" id="{5D177B59-F4BE-4E6B-830A-3F442C1391DF}"/>
              </a:ext>
            </a:extLst>
          </p:cNvPr>
          <p:cNvSpPr>
            <a:spLocks noGrp="1"/>
          </p:cNvSpPr>
          <p:nvPr>
            <p:ph type="body" sz="quarter" idx="17" hasCustomPrompt="1"/>
          </p:nvPr>
        </p:nvSpPr>
        <p:spPr>
          <a:xfrm>
            <a:off x="4641011" y="5900931"/>
            <a:ext cx="3874338"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Slide Number Placeholder 8">
            <a:extLst>
              <a:ext uri="{FF2B5EF4-FFF2-40B4-BE49-F238E27FC236}">
                <a16:creationId xmlns:a16="http://schemas.microsoft.com/office/drawing/2014/main" id="{754F920F-34F8-4FA8-9727-C5FE5029D8BE}"/>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032BF6E6-86A8-48D1-886B-75CE768C9B9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6366353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95A894-F8DB-4C8A-8F76-187B12A6117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24187" y="2604607"/>
            <a:ext cx="6221690" cy="949116"/>
          </a:xfrm>
          <a:prstGeom prst="rect">
            <a:avLst/>
          </a:prstGeom>
        </p:spPr>
      </p:pic>
      <p:pic>
        <p:nvPicPr>
          <p:cNvPr id="6" name="Picture 5">
            <a:extLst>
              <a:ext uri="{FF2B5EF4-FFF2-40B4-BE49-F238E27FC236}">
                <a16:creationId xmlns:a16="http://schemas.microsoft.com/office/drawing/2014/main" id="{9AB76D8B-A665-41AB-86D8-09314F906B5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545877" y="5897729"/>
            <a:ext cx="1150071" cy="529148"/>
          </a:xfrm>
          <a:prstGeom prst="rect">
            <a:avLst/>
          </a:prstGeom>
        </p:spPr>
      </p:pic>
      <p:pic>
        <p:nvPicPr>
          <p:cNvPr id="11" name="Picture 10">
            <a:extLst>
              <a:ext uri="{FF2B5EF4-FFF2-40B4-BE49-F238E27FC236}">
                <a16:creationId xmlns:a16="http://schemas.microsoft.com/office/drawing/2014/main" id="{1E319979-60E8-4496-BA39-B1563438835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417554" y="6008569"/>
            <a:ext cx="555620" cy="267060"/>
          </a:xfrm>
          <a:prstGeom prst="rect">
            <a:avLst/>
          </a:prstGeom>
        </p:spPr>
      </p:pic>
      <p:pic>
        <p:nvPicPr>
          <p:cNvPr id="12" name="Picture 11">
            <a:extLst>
              <a:ext uri="{FF2B5EF4-FFF2-40B4-BE49-F238E27FC236}">
                <a16:creationId xmlns:a16="http://schemas.microsoft.com/office/drawing/2014/main" id="{174DEC38-EAFE-4821-9DF1-DCD6A0CE0C49}"/>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6643" b="26058"/>
          <a:stretch/>
        </p:blipFill>
        <p:spPr>
          <a:xfrm>
            <a:off x="2967704" y="5856348"/>
            <a:ext cx="1188518" cy="593772"/>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35A3D071-4F95-4A9A-A3EE-6A1FD9E9EC06}"/>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5234506" y="6008569"/>
            <a:ext cx="1303756" cy="360000"/>
          </a:xfrm>
          <a:prstGeom prst="rect">
            <a:avLst/>
          </a:prstGeom>
        </p:spPr>
      </p:pic>
    </p:spTree>
    <p:extLst>
      <p:ext uri="{BB962C8B-B14F-4D97-AF65-F5344CB8AC3E}">
        <p14:creationId xmlns:p14="http://schemas.microsoft.com/office/powerpoint/2010/main" val="16905738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ection title">
    <p:bg>
      <p:bgPr>
        <a:solidFill>
          <a:srgbClr val="0E1429"/>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CA2227A-6067-443E-B63E-AF114C69F719}"/>
              </a:ext>
            </a:extLst>
          </p:cNvPr>
          <p:cNvSpPr>
            <a:spLocks noGrp="1"/>
          </p:cNvSpPr>
          <p:nvPr>
            <p:ph type="body" sz="quarter" idx="10" hasCustomPrompt="1"/>
          </p:nvPr>
        </p:nvSpPr>
        <p:spPr>
          <a:xfrm>
            <a:off x="509588" y="2200275"/>
            <a:ext cx="8169275" cy="1811008"/>
          </a:xfrm>
        </p:spPr>
        <p:txBody>
          <a:bodyPr>
            <a:normAutofit/>
          </a:bodyPr>
          <a:lstStyle>
            <a:lvl1pPr>
              <a:defRPr sz="6000">
                <a:solidFill>
                  <a:srgbClr val="01A0DF"/>
                </a:solidFill>
              </a:defRPr>
            </a:lvl1pPr>
          </a:lstStyle>
          <a:p>
            <a:pPr lvl="0"/>
            <a:r>
              <a:rPr lang="en-US" dirty="0"/>
              <a:t>Section Title</a:t>
            </a:r>
          </a:p>
        </p:txBody>
      </p:sp>
      <p:sp>
        <p:nvSpPr>
          <p:cNvPr id="4" name="Slide Number Placeholder 8">
            <a:extLst>
              <a:ext uri="{FF2B5EF4-FFF2-40B4-BE49-F238E27FC236}">
                <a16:creationId xmlns:a16="http://schemas.microsoft.com/office/drawing/2014/main" id="{EC6AC5CA-FFEA-4D13-8E5F-8DEBEA42F37F}"/>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5" name="Picture 4">
            <a:extLst>
              <a:ext uri="{FF2B5EF4-FFF2-40B4-BE49-F238E27FC236}">
                <a16:creationId xmlns:a16="http://schemas.microsoft.com/office/drawing/2014/main" id="{A1933036-6E03-4F7D-91B9-A643C9A27F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7" name="Footer Placeholder 7">
            <a:extLst>
              <a:ext uri="{FF2B5EF4-FFF2-40B4-BE49-F238E27FC236}">
                <a16:creationId xmlns:a16="http://schemas.microsoft.com/office/drawing/2014/main" id="{7ED945FC-2488-4B60-917B-004988BEF009}"/>
              </a:ext>
            </a:extLst>
          </p:cNvPr>
          <p:cNvSpPr>
            <a:spLocks noGrp="1"/>
          </p:cNvSpPr>
          <p:nvPr>
            <p:ph type="ftr" sz="quarter" idx="12"/>
          </p:nvPr>
        </p:nvSpPr>
        <p:spPr>
          <a:xfrm>
            <a:off x="628650" y="6218334"/>
            <a:ext cx="3086100" cy="365125"/>
          </a:xfrm>
        </p:spPr>
        <p:txBody>
          <a:bodyPr/>
          <a:lstStyle/>
          <a:p>
            <a:r>
              <a:rPr lang="en-US" dirty="0"/>
              <a:t>Module 4, Snippet 1</a:t>
            </a:r>
          </a:p>
        </p:txBody>
      </p:sp>
    </p:spTree>
    <p:extLst>
      <p:ext uri="{BB962C8B-B14F-4D97-AF65-F5344CB8AC3E}">
        <p14:creationId xmlns:p14="http://schemas.microsoft.com/office/powerpoint/2010/main" val="22193362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ext and picture">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1</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549593"/>
            <a:ext cx="4494212" cy="4351338"/>
          </a:xfrm>
        </p:spPr>
        <p:txBody>
          <a:bodyPr/>
          <a:lstStyle/>
          <a:p>
            <a:endParaRPr lang="en-AU" dirty="0"/>
          </a:p>
        </p:txBody>
      </p:sp>
      <p:sp>
        <p:nvSpPr>
          <p:cNvPr id="5" name="Text Placeholder 4">
            <a:extLst>
              <a:ext uri="{FF2B5EF4-FFF2-40B4-BE49-F238E27FC236}">
                <a16:creationId xmlns:a16="http://schemas.microsoft.com/office/drawing/2014/main" id="{C9F12EA2-E83B-456A-9BEC-6D6B42005379}"/>
              </a:ext>
            </a:extLst>
          </p:cNvPr>
          <p:cNvSpPr>
            <a:spLocks noGrp="1"/>
          </p:cNvSpPr>
          <p:nvPr>
            <p:ph type="body" sz="quarter" idx="13"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0" name="Slide Number Placeholder 8">
            <a:extLst>
              <a:ext uri="{FF2B5EF4-FFF2-40B4-BE49-F238E27FC236}">
                <a16:creationId xmlns:a16="http://schemas.microsoft.com/office/drawing/2014/main" id="{4A136AC9-5B72-41B5-8956-382EEAB51049}"/>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1" name="Picture 10">
            <a:extLst>
              <a:ext uri="{FF2B5EF4-FFF2-40B4-BE49-F238E27FC236}">
                <a16:creationId xmlns:a16="http://schemas.microsoft.com/office/drawing/2014/main" id="{67081FC1-A279-4F1E-B36F-1591B1696D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4155018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ext and picture 2">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1</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221789"/>
            <a:ext cx="4494212"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664788"/>
            <a:ext cx="4494212" cy="2232000"/>
          </a:xfrm>
        </p:spPr>
        <p:txBody>
          <a:bodyPr/>
          <a:lstStyle/>
          <a:p>
            <a:endParaRPr lang="en-AU"/>
          </a:p>
        </p:txBody>
      </p:sp>
      <p:sp>
        <p:nvSpPr>
          <p:cNvPr id="10" name="Text Placeholder 4">
            <a:extLst>
              <a:ext uri="{FF2B5EF4-FFF2-40B4-BE49-F238E27FC236}">
                <a16:creationId xmlns:a16="http://schemas.microsoft.com/office/drawing/2014/main" id="{56C7ABE7-6DC4-43AB-9AB1-92B874A1CEF3}"/>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CE680EAC-4A6D-490C-95C9-BB4DEFF8CC4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8C794707-A10C-49EA-A3AD-2FF1DEADD3A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3" name="Text Placeholder 4">
            <a:extLst>
              <a:ext uri="{FF2B5EF4-FFF2-40B4-BE49-F238E27FC236}">
                <a16:creationId xmlns:a16="http://schemas.microsoft.com/office/drawing/2014/main" id="{E2CB5952-0470-402A-899A-4A07400D7334}"/>
              </a:ext>
            </a:extLst>
          </p:cNvPr>
          <p:cNvSpPr>
            <a:spLocks noGrp="1"/>
          </p:cNvSpPr>
          <p:nvPr>
            <p:ph type="body" sz="quarter" idx="15" hasCustomPrompt="1"/>
          </p:nvPr>
        </p:nvSpPr>
        <p:spPr>
          <a:xfrm>
            <a:off x="4649788" y="3464852"/>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1675551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ext and 4 picture">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1</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216257"/>
            <a:ext cx="2246400" cy="2232000"/>
          </a:xfrm>
        </p:spPr>
        <p:txBody>
          <a:bodyPr/>
          <a:lstStyle/>
          <a:p>
            <a:endParaRPr lang="en-AU" dirty="0"/>
          </a:p>
        </p:txBody>
      </p:sp>
      <p:sp>
        <p:nvSpPr>
          <p:cNvPr id="10" name="Text Placeholder 4">
            <a:extLst>
              <a:ext uri="{FF2B5EF4-FFF2-40B4-BE49-F238E27FC236}">
                <a16:creationId xmlns:a16="http://schemas.microsoft.com/office/drawing/2014/main" id="{56C7ABE7-6DC4-43AB-9AB1-92B874A1CEF3}"/>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CE680EAC-4A6D-490C-95C9-BB4DEFF8CC4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8C794707-A10C-49EA-A3AD-2FF1DEADD3A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3" name="Text Placeholder 4">
            <a:extLst>
              <a:ext uri="{FF2B5EF4-FFF2-40B4-BE49-F238E27FC236}">
                <a16:creationId xmlns:a16="http://schemas.microsoft.com/office/drawing/2014/main" id="{E2CB5952-0470-402A-899A-4A07400D7334}"/>
              </a:ext>
            </a:extLst>
          </p:cNvPr>
          <p:cNvSpPr>
            <a:spLocks noGrp="1"/>
          </p:cNvSpPr>
          <p:nvPr>
            <p:ph type="body" sz="quarter" idx="15" hasCustomPrompt="1"/>
          </p:nvPr>
        </p:nvSpPr>
        <p:spPr>
          <a:xfrm>
            <a:off x="4649788" y="3464852"/>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Picture Placeholder 3">
            <a:extLst>
              <a:ext uri="{FF2B5EF4-FFF2-40B4-BE49-F238E27FC236}">
                <a16:creationId xmlns:a16="http://schemas.microsoft.com/office/drawing/2014/main" id="{8E69465F-1A9E-46DF-8441-6A9CE7A07513}"/>
              </a:ext>
            </a:extLst>
          </p:cNvPr>
          <p:cNvSpPr>
            <a:spLocks noGrp="1"/>
          </p:cNvSpPr>
          <p:nvPr>
            <p:ph type="pic" sz="quarter" idx="16"/>
          </p:nvPr>
        </p:nvSpPr>
        <p:spPr>
          <a:xfrm>
            <a:off x="6897600" y="1216257"/>
            <a:ext cx="2246400" cy="2232000"/>
          </a:xfrm>
        </p:spPr>
        <p:txBody>
          <a:bodyPr/>
          <a:lstStyle/>
          <a:p>
            <a:endParaRPr lang="en-AU" dirty="0"/>
          </a:p>
        </p:txBody>
      </p:sp>
      <p:sp>
        <p:nvSpPr>
          <p:cNvPr id="15" name="Picture Placeholder 3">
            <a:extLst>
              <a:ext uri="{FF2B5EF4-FFF2-40B4-BE49-F238E27FC236}">
                <a16:creationId xmlns:a16="http://schemas.microsoft.com/office/drawing/2014/main" id="{12A659E5-C15F-47AB-94B5-E10BDCA2F7C4}"/>
              </a:ext>
            </a:extLst>
          </p:cNvPr>
          <p:cNvSpPr>
            <a:spLocks noGrp="1"/>
          </p:cNvSpPr>
          <p:nvPr>
            <p:ph type="pic" sz="quarter" idx="17"/>
          </p:nvPr>
        </p:nvSpPr>
        <p:spPr>
          <a:xfrm>
            <a:off x="4649788" y="3644239"/>
            <a:ext cx="2246400" cy="2232000"/>
          </a:xfrm>
        </p:spPr>
        <p:txBody>
          <a:bodyPr/>
          <a:lstStyle/>
          <a:p>
            <a:endParaRPr lang="en-AU" dirty="0"/>
          </a:p>
        </p:txBody>
      </p:sp>
      <p:sp>
        <p:nvSpPr>
          <p:cNvPr id="16" name="Picture Placeholder 3">
            <a:extLst>
              <a:ext uri="{FF2B5EF4-FFF2-40B4-BE49-F238E27FC236}">
                <a16:creationId xmlns:a16="http://schemas.microsoft.com/office/drawing/2014/main" id="{2A5C230E-EC90-47AE-AAE6-C6007D6A158E}"/>
              </a:ext>
            </a:extLst>
          </p:cNvPr>
          <p:cNvSpPr>
            <a:spLocks noGrp="1"/>
          </p:cNvSpPr>
          <p:nvPr>
            <p:ph type="pic" sz="quarter" idx="18"/>
          </p:nvPr>
        </p:nvSpPr>
        <p:spPr>
          <a:xfrm>
            <a:off x="6897600" y="3644239"/>
            <a:ext cx="2246400" cy="2232000"/>
          </a:xfrm>
        </p:spPr>
        <p:txBody>
          <a:bodyPr/>
          <a:lstStyle/>
          <a:p>
            <a:endParaRPr lang="en-AU" dirty="0"/>
          </a:p>
        </p:txBody>
      </p:sp>
    </p:spTree>
    <p:extLst>
      <p:ext uri="{BB962C8B-B14F-4D97-AF65-F5344CB8AC3E}">
        <p14:creationId xmlns:p14="http://schemas.microsoft.com/office/powerpoint/2010/main" val="26783315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ext and picture 2">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4"/>
            <a:ext cx="3943350" cy="2094646"/>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1</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221789"/>
            <a:ext cx="4494212"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664788"/>
            <a:ext cx="4494212" cy="2232000"/>
          </a:xfrm>
        </p:spPr>
        <p:txBody>
          <a:bodyPr/>
          <a:lstStyle/>
          <a:p>
            <a:endParaRPr lang="en-AU"/>
          </a:p>
        </p:txBody>
      </p:sp>
      <p:sp>
        <p:nvSpPr>
          <p:cNvPr id="10" name="Text Placeholder 4">
            <a:extLst>
              <a:ext uri="{FF2B5EF4-FFF2-40B4-BE49-F238E27FC236}">
                <a16:creationId xmlns:a16="http://schemas.microsoft.com/office/drawing/2014/main" id="{56C7ABE7-6DC4-43AB-9AB1-92B874A1CEF3}"/>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CE680EAC-4A6D-490C-95C9-BB4DEFF8CC4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8C794707-A10C-49EA-A3AD-2FF1DEADD3A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3" name="Text Placeholder 4">
            <a:extLst>
              <a:ext uri="{FF2B5EF4-FFF2-40B4-BE49-F238E27FC236}">
                <a16:creationId xmlns:a16="http://schemas.microsoft.com/office/drawing/2014/main" id="{E2CB5952-0470-402A-899A-4A07400D7334}"/>
              </a:ext>
            </a:extLst>
          </p:cNvPr>
          <p:cNvSpPr>
            <a:spLocks noGrp="1"/>
          </p:cNvSpPr>
          <p:nvPr>
            <p:ph type="body" sz="quarter" idx="15" hasCustomPrompt="1"/>
          </p:nvPr>
        </p:nvSpPr>
        <p:spPr>
          <a:xfrm>
            <a:off x="4649788" y="3464852"/>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Picture Placeholder 4">
            <a:extLst>
              <a:ext uri="{FF2B5EF4-FFF2-40B4-BE49-F238E27FC236}">
                <a16:creationId xmlns:a16="http://schemas.microsoft.com/office/drawing/2014/main" id="{6E260B2F-1EB3-428E-95FD-243FD115F227}"/>
              </a:ext>
            </a:extLst>
          </p:cNvPr>
          <p:cNvSpPr>
            <a:spLocks noGrp="1"/>
          </p:cNvSpPr>
          <p:nvPr>
            <p:ph type="pic" sz="quarter" idx="16"/>
          </p:nvPr>
        </p:nvSpPr>
        <p:spPr>
          <a:xfrm>
            <a:off x="628650" y="3660047"/>
            <a:ext cx="3943350" cy="2232000"/>
          </a:xfrm>
        </p:spPr>
        <p:txBody>
          <a:bodyPr/>
          <a:lstStyle/>
          <a:p>
            <a:endParaRPr lang="en-AU"/>
          </a:p>
        </p:txBody>
      </p:sp>
      <p:sp>
        <p:nvSpPr>
          <p:cNvPr id="15" name="Text Placeholder 4">
            <a:extLst>
              <a:ext uri="{FF2B5EF4-FFF2-40B4-BE49-F238E27FC236}">
                <a16:creationId xmlns:a16="http://schemas.microsoft.com/office/drawing/2014/main" id="{639B3741-CB69-4A19-B3BD-55E5F11D5E65}"/>
              </a:ext>
            </a:extLst>
          </p:cNvPr>
          <p:cNvSpPr>
            <a:spLocks noGrp="1"/>
          </p:cNvSpPr>
          <p:nvPr>
            <p:ph type="body" sz="quarter" idx="17" hasCustomPrompt="1"/>
          </p:nvPr>
        </p:nvSpPr>
        <p:spPr>
          <a:xfrm>
            <a:off x="628650" y="5905414"/>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1768059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Picture only 3">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1</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5029200" y="1233597"/>
            <a:ext cx="4114800"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5029198" y="3664791"/>
            <a:ext cx="4114802" cy="2232000"/>
          </a:xfrm>
        </p:spPr>
        <p:txBody>
          <a:bodyPr/>
          <a:lstStyle/>
          <a:p>
            <a:endParaRPr lang="en-AU"/>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0" y="1233598"/>
            <a:ext cx="4951413" cy="4667334"/>
          </a:xfrm>
        </p:spPr>
        <p:txBody>
          <a:bodyPr/>
          <a:lstStyle/>
          <a:p>
            <a:endParaRPr lang="en-AU" dirty="0"/>
          </a:p>
        </p:txBody>
      </p:sp>
      <p:sp>
        <p:nvSpPr>
          <p:cNvPr id="10" name="Text Placeholder 4">
            <a:extLst>
              <a:ext uri="{FF2B5EF4-FFF2-40B4-BE49-F238E27FC236}">
                <a16:creationId xmlns:a16="http://schemas.microsoft.com/office/drawing/2014/main" id="{CEF9AB2F-9821-45A2-A5EE-9F7A8557C0A5}"/>
              </a:ext>
            </a:extLst>
          </p:cNvPr>
          <p:cNvSpPr>
            <a:spLocks noGrp="1"/>
          </p:cNvSpPr>
          <p:nvPr>
            <p:ph type="body" sz="quarter" idx="16" hasCustomPrompt="1"/>
          </p:nvPr>
        </p:nvSpPr>
        <p:spPr>
          <a:xfrm>
            <a:off x="628650" y="5900931"/>
            <a:ext cx="4322763"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87E8C5AE-5E61-414C-B592-D9974F34408E}"/>
              </a:ext>
            </a:extLst>
          </p:cNvPr>
          <p:cNvSpPr>
            <a:spLocks noGrp="1"/>
          </p:cNvSpPr>
          <p:nvPr>
            <p:ph type="body" sz="quarter" idx="17" hasCustomPrompt="1"/>
          </p:nvPr>
        </p:nvSpPr>
        <p:spPr>
          <a:xfrm>
            <a:off x="5029199" y="5900931"/>
            <a:ext cx="3486152"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1547DF88-0EA7-4335-A6D6-4EC53BE31C6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30CE8859-19CE-4848-8232-1E206D89076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4" name="Text Placeholder 4">
            <a:extLst>
              <a:ext uri="{FF2B5EF4-FFF2-40B4-BE49-F238E27FC236}">
                <a16:creationId xmlns:a16="http://schemas.microsoft.com/office/drawing/2014/main" id="{93010700-2D0F-406F-AE8C-D8598D795BEA}"/>
              </a:ext>
            </a:extLst>
          </p:cNvPr>
          <p:cNvSpPr>
            <a:spLocks noGrp="1"/>
          </p:cNvSpPr>
          <p:nvPr>
            <p:ph type="body" sz="quarter" idx="18" hasCustomPrompt="1"/>
          </p:nvPr>
        </p:nvSpPr>
        <p:spPr>
          <a:xfrm>
            <a:off x="5029200" y="3474293"/>
            <a:ext cx="3486152"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24954816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only">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788670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1</a:t>
            </a:r>
          </a:p>
        </p:txBody>
      </p:sp>
      <p:sp>
        <p:nvSpPr>
          <p:cNvPr id="9" name="Slide Number Placeholder 8">
            <a:extLst>
              <a:ext uri="{FF2B5EF4-FFF2-40B4-BE49-F238E27FC236}">
                <a16:creationId xmlns:a16="http://schemas.microsoft.com/office/drawing/2014/main" id="{42A2BCFF-CEC8-42C2-97A7-457F4FE334D4}"/>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0" name="Picture 9">
            <a:extLst>
              <a:ext uri="{FF2B5EF4-FFF2-40B4-BE49-F238E27FC236}">
                <a16:creationId xmlns:a16="http://schemas.microsoft.com/office/drawing/2014/main" id="{0AB9FB52-9FAE-4302-A71B-8C83AB2EAE4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HEADER 1</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628650" y="6356350"/>
            <a:ext cx="30861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Module 3, Snippet 6</a:t>
            </a:r>
            <a:endParaRPr lang="en-US" dirty="0"/>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D36E53-D99A-0F41-B3E8-EF235B9A2E23}" type="slidenum">
              <a:rPr lang="en-US" smtClean="0"/>
              <a:pPr/>
              <a:t>‹#›</a:t>
            </a:fld>
            <a:endParaRPr lang="en-US" dirty="0"/>
          </a:p>
        </p:txBody>
      </p:sp>
    </p:spTree>
    <p:extLst>
      <p:ext uri="{BB962C8B-B14F-4D97-AF65-F5344CB8AC3E}">
        <p14:creationId xmlns:p14="http://schemas.microsoft.com/office/powerpoint/2010/main" val="67936858"/>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5" r:id="rId3"/>
    <p:sldLayoutId id="2147483679" r:id="rId4"/>
    <p:sldLayoutId id="2147483680" r:id="rId5"/>
    <p:sldLayoutId id="2147483683" r:id="rId6"/>
    <p:sldLayoutId id="2147483681" r:id="rId7"/>
    <p:sldLayoutId id="2147483682" r:id="rId8"/>
    <p:sldLayoutId id="2147483662" r:id="rId9"/>
    <p:sldLayoutId id="2147483678" r:id="rId10"/>
    <p:sldLayoutId id="2147483665" r:id="rId11"/>
    <p:sldLayoutId id="2147483666" r:id="rId12"/>
    <p:sldLayoutId id="2147483669" r:id="rId13"/>
    <p:sldLayoutId id="2147483674" r:id="rId14"/>
    <p:sldLayoutId id="2147483670" r:id="rId15"/>
    <p:sldLayoutId id="2147483673" r:id="rId16"/>
    <p:sldLayoutId id="2147483667" r:id="rId17"/>
    <p:sldLayoutId id="2147483672" r:id="rId18"/>
    <p:sldLayoutId id="2147483671" r:id="rId19"/>
    <p:sldLayoutId id="2147483668" r:id="rId20"/>
    <p:sldLayoutId id="2147483663" r:id="rId21"/>
  </p:sldLayoutIdLst>
  <p:hf hdr="0" dt="0"/>
  <p:txStyles>
    <p:titleStyle>
      <a:lvl1pPr algn="l" defTabSz="914400" rtl="0" eaLnBrk="1" latinLnBrk="0" hangingPunct="1">
        <a:lnSpc>
          <a:spcPct val="90000"/>
        </a:lnSpc>
        <a:spcBef>
          <a:spcPct val="0"/>
        </a:spcBef>
        <a:buNone/>
        <a:defRPr sz="2800" b="1" kern="1200">
          <a:solidFill>
            <a:schemeClr val="tx1"/>
          </a:solidFill>
          <a:latin typeface="+mn-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8.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6.mp3"/><Relationship Id="rId1" Type="http://schemas.microsoft.com/office/2007/relationships/media" Target="../media/media16.mp3"/><Relationship Id="rId5" Type="http://schemas.openxmlformats.org/officeDocument/2006/relationships/image" Target="../media/image8.pn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8" Type="http://schemas.openxmlformats.org/officeDocument/2006/relationships/audio" Target="../media/media20.mp3"/><Relationship Id="rId13" Type="http://schemas.openxmlformats.org/officeDocument/2006/relationships/image" Target="../media/image8.png"/><Relationship Id="rId3" Type="http://schemas.microsoft.com/office/2007/relationships/media" Target="../media/media18.mp3"/><Relationship Id="rId7" Type="http://schemas.microsoft.com/office/2007/relationships/media" Target="../media/media20.mp3"/><Relationship Id="rId12" Type="http://schemas.openxmlformats.org/officeDocument/2006/relationships/notesSlide" Target="../notesSlides/notesSlide10.xm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audio" Target="../media/media19.mp3"/><Relationship Id="rId11" Type="http://schemas.openxmlformats.org/officeDocument/2006/relationships/slideLayout" Target="../slideLayouts/slideLayout9.xml"/><Relationship Id="rId5" Type="http://schemas.microsoft.com/office/2007/relationships/media" Target="../media/media19.mp3"/><Relationship Id="rId10" Type="http://schemas.openxmlformats.org/officeDocument/2006/relationships/audio" Target="../media/media21.mp3"/><Relationship Id="rId4" Type="http://schemas.openxmlformats.org/officeDocument/2006/relationships/audio" Target="../media/media18.mp3"/><Relationship Id="rId9" Type="http://schemas.microsoft.com/office/2007/relationships/media" Target="../media/media21.mp3"/></Relationships>
</file>

<file path=ppt/slides/_rels/slide12.xml.rels><?xml version="1.0" encoding="UTF-8" standalone="yes"?>
<Relationships xmlns="http://schemas.openxmlformats.org/package/2006/relationships"><Relationship Id="rId8" Type="http://schemas.openxmlformats.org/officeDocument/2006/relationships/audio" Target="../media/media25.mp3"/><Relationship Id="rId3" Type="http://schemas.microsoft.com/office/2007/relationships/media" Target="../media/media23.mp3"/><Relationship Id="rId7" Type="http://schemas.microsoft.com/office/2007/relationships/media" Target="../media/media25.mp3"/><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audio" Target="../media/media24.mp3"/><Relationship Id="rId11" Type="http://schemas.openxmlformats.org/officeDocument/2006/relationships/image" Target="../media/image8.png"/><Relationship Id="rId5" Type="http://schemas.microsoft.com/office/2007/relationships/media" Target="../media/media24.mp3"/><Relationship Id="rId10" Type="http://schemas.openxmlformats.org/officeDocument/2006/relationships/notesSlide" Target="../notesSlides/notesSlide11.xml"/><Relationship Id="rId4" Type="http://schemas.openxmlformats.org/officeDocument/2006/relationships/audio" Target="../media/media23.mp3"/><Relationship Id="rId9"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6.mp3"/><Relationship Id="rId1" Type="http://schemas.microsoft.com/office/2007/relationships/media" Target="../media/media26.mp3"/><Relationship Id="rId5" Type="http://schemas.openxmlformats.org/officeDocument/2006/relationships/image" Target="../media/image8.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8" Type="http://schemas.openxmlformats.org/officeDocument/2006/relationships/notesSlide" Target="../notesSlides/notesSlide13.xml"/><Relationship Id="rId3" Type="http://schemas.microsoft.com/office/2007/relationships/media" Target="../media/media28.mp3"/><Relationship Id="rId7" Type="http://schemas.openxmlformats.org/officeDocument/2006/relationships/slideLayout" Target="../slideLayouts/slideLayout5.xml"/><Relationship Id="rId2" Type="http://schemas.openxmlformats.org/officeDocument/2006/relationships/audio" Target="../media/media27.mp3"/><Relationship Id="rId1" Type="http://schemas.microsoft.com/office/2007/relationships/media" Target="../media/media27.mp3"/><Relationship Id="rId6" Type="http://schemas.openxmlformats.org/officeDocument/2006/relationships/audio" Target="../media/media29.mp3"/><Relationship Id="rId5" Type="http://schemas.microsoft.com/office/2007/relationships/media" Target="../media/media29.mp3"/><Relationship Id="rId10" Type="http://schemas.openxmlformats.org/officeDocument/2006/relationships/image" Target="../media/image8.png"/><Relationship Id="rId4" Type="http://schemas.openxmlformats.org/officeDocument/2006/relationships/audio" Target="../media/media28.mp3"/><Relationship Id="rId9" Type="http://schemas.openxmlformats.org/officeDocument/2006/relationships/image" Target="../media/image15.jpeg"/></Relationships>
</file>

<file path=ppt/slides/_rels/slide15.xml.rels><?xml version="1.0" encoding="UTF-8" standalone="yes"?>
<Relationships xmlns="http://schemas.openxmlformats.org/package/2006/relationships"><Relationship Id="rId8" Type="http://schemas.openxmlformats.org/officeDocument/2006/relationships/audio" Target="../media/media33.mp3"/><Relationship Id="rId3" Type="http://schemas.microsoft.com/office/2007/relationships/media" Target="../media/media31.mp3"/><Relationship Id="rId7" Type="http://schemas.microsoft.com/office/2007/relationships/media" Target="../media/media33.mp3"/><Relationship Id="rId2" Type="http://schemas.openxmlformats.org/officeDocument/2006/relationships/audio" Target="../media/media30.mp3"/><Relationship Id="rId1" Type="http://schemas.microsoft.com/office/2007/relationships/media" Target="../media/media30.mp3"/><Relationship Id="rId6" Type="http://schemas.openxmlformats.org/officeDocument/2006/relationships/audio" Target="../media/media32.mp3"/><Relationship Id="rId11" Type="http://schemas.openxmlformats.org/officeDocument/2006/relationships/image" Target="../media/image8.png"/><Relationship Id="rId5" Type="http://schemas.microsoft.com/office/2007/relationships/media" Target="../media/media32.mp3"/><Relationship Id="rId10" Type="http://schemas.openxmlformats.org/officeDocument/2006/relationships/notesSlide" Target="../notesSlides/notesSlide14.xml"/><Relationship Id="rId4" Type="http://schemas.openxmlformats.org/officeDocument/2006/relationships/audio" Target="../media/media31.mp3"/><Relationship Id="rId9"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8.png"/><Relationship Id="rId5" Type="http://schemas.openxmlformats.org/officeDocument/2006/relationships/audio" Target="../media/audio1.wav"/><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8.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8" Type="http://schemas.openxmlformats.org/officeDocument/2006/relationships/notesSlide" Target="../notesSlides/notesSlide4.xml"/><Relationship Id="rId3" Type="http://schemas.microsoft.com/office/2007/relationships/media" Target="../media/media5.mp3"/><Relationship Id="rId7" Type="http://schemas.openxmlformats.org/officeDocument/2006/relationships/slideLayout" Target="../slideLayouts/slideLayout5.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audio" Target="../media/media6.mp3"/><Relationship Id="rId11" Type="http://schemas.openxmlformats.org/officeDocument/2006/relationships/image" Target="../media/image8.png"/><Relationship Id="rId5" Type="http://schemas.microsoft.com/office/2007/relationships/media" Target="../media/media6.mp3"/><Relationship Id="rId10" Type="http://schemas.openxmlformats.org/officeDocument/2006/relationships/image" Target="../media/image10.jpeg"/><Relationship Id="rId4" Type="http://schemas.openxmlformats.org/officeDocument/2006/relationships/audio" Target="../media/media5.mp3"/><Relationship Id="rId9"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notesSlide" Target="../notesSlides/notesSlide5.xml"/><Relationship Id="rId13" Type="http://schemas.openxmlformats.org/officeDocument/2006/relationships/image" Target="../media/image8.png"/><Relationship Id="rId3" Type="http://schemas.microsoft.com/office/2007/relationships/media" Target="../media/media8.mp3"/><Relationship Id="rId7" Type="http://schemas.openxmlformats.org/officeDocument/2006/relationships/slideLayout" Target="../slideLayouts/slideLayout6.xml"/><Relationship Id="rId12" Type="http://schemas.openxmlformats.org/officeDocument/2006/relationships/image" Target="../media/image14.jpe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audio" Target="../media/media9.mp3"/><Relationship Id="rId11" Type="http://schemas.openxmlformats.org/officeDocument/2006/relationships/image" Target="../media/image13.jpeg"/><Relationship Id="rId5" Type="http://schemas.microsoft.com/office/2007/relationships/media" Target="../media/media9.mp3"/><Relationship Id="rId10" Type="http://schemas.openxmlformats.org/officeDocument/2006/relationships/image" Target="../media/image12.jpeg"/><Relationship Id="rId4" Type="http://schemas.openxmlformats.org/officeDocument/2006/relationships/audio" Target="../media/media8.mp3"/><Relationship Id="rId9"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0.mp3"/><Relationship Id="rId1" Type="http://schemas.microsoft.com/office/2007/relationships/media" Target="../media/media10.mp3"/><Relationship Id="rId5" Type="http://schemas.openxmlformats.org/officeDocument/2006/relationships/image" Target="../media/image8.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microsoft.com/office/2007/relationships/media" Target="../media/media12.mp3"/><Relationship Id="rId7" Type="http://schemas.openxmlformats.org/officeDocument/2006/relationships/image" Target="../media/image8.pn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notesSlide" Target="../notesSlides/notesSlide7.xml"/><Relationship Id="rId5" Type="http://schemas.openxmlformats.org/officeDocument/2006/relationships/slideLayout" Target="../slideLayouts/slideLayout5.xml"/><Relationship Id="rId4" Type="http://schemas.openxmlformats.org/officeDocument/2006/relationships/audio" Target="../media/media12.mp3"/></Relationships>
</file>

<file path=ppt/slides/_rels/slide9.xml.rels><?xml version="1.0" encoding="UTF-8" standalone="yes"?>
<Relationships xmlns="http://schemas.openxmlformats.org/package/2006/relationships"><Relationship Id="rId8" Type="http://schemas.openxmlformats.org/officeDocument/2006/relationships/notesSlide" Target="../notesSlides/notesSlide8.xml"/><Relationship Id="rId3" Type="http://schemas.microsoft.com/office/2007/relationships/media" Target="../media/media14.mp3"/><Relationship Id="rId7" Type="http://schemas.openxmlformats.org/officeDocument/2006/relationships/slideLayout" Target="../slideLayouts/slideLayout4.xm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audio" Target="../media/media15.mp3"/><Relationship Id="rId5" Type="http://schemas.microsoft.com/office/2007/relationships/media" Target="../media/media15.mp3"/><Relationship Id="rId4" Type="http://schemas.openxmlformats.org/officeDocument/2006/relationships/audio" Target="../media/media14.mp3"/><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B6A88C1-A008-45DD-88AB-4A043D63D890}"/>
              </a:ext>
            </a:extLst>
          </p:cNvPr>
          <p:cNvSpPr>
            <a:spLocks noGrp="1"/>
          </p:cNvSpPr>
          <p:nvPr>
            <p:ph type="body" sz="quarter" idx="10"/>
          </p:nvPr>
        </p:nvSpPr>
        <p:spPr/>
        <p:txBody>
          <a:bodyPr/>
          <a:lstStyle/>
          <a:p>
            <a:r>
              <a:rPr lang="en-AU" dirty="0"/>
              <a:t>Achieving widespread implementation</a:t>
            </a:r>
          </a:p>
        </p:txBody>
      </p:sp>
      <p:pic>
        <p:nvPicPr>
          <p:cNvPr id="2" name="TAC_MOD4_SNIP2_SLIDE_01_PARA_A">
            <a:hlinkClick r:id="" action="ppaction://media"/>
            <a:extLst>
              <a:ext uri="{FF2B5EF4-FFF2-40B4-BE49-F238E27FC236}">
                <a16:creationId xmlns:a16="http://schemas.microsoft.com/office/drawing/2014/main" id="{DA841EAD-0D26-4AFC-B649-CACC16F4D74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13021" y="0"/>
            <a:ext cx="609600" cy="609600"/>
          </a:xfrm>
          <a:prstGeom prst="rect">
            <a:avLst/>
          </a:prstGeom>
        </p:spPr>
      </p:pic>
    </p:spTree>
    <p:extLst>
      <p:ext uri="{BB962C8B-B14F-4D97-AF65-F5344CB8AC3E}">
        <p14:creationId xmlns:p14="http://schemas.microsoft.com/office/powerpoint/2010/main" val="2250566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4424" fill="hold"/>
                                        <p:tgtEl>
                                          <p:spTgt spid="2"/>
                                        </p:tgtEl>
                                      </p:cBhvr>
                                    </p:cmd>
                                  </p:childTnLst>
                                </p:cTn>
                              </p:par>
                            </p:childTnLst>
                          </p:cTn>
                        </p:par>
                        <p:par>
                          <p:cTn id="7" fill="hold">
                            <p:stCondLst>
                              <p:cond delay="15424"/>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F479DBB-DF24-44E9-B450-219F44C978CF}"/>
              </a:ext>
            </a:extLst>
          </p:cNvPr>
          <p:cNvSpPr>
            <a:spLocks noGrp="1"/>
          </p:cNvSpPr>
          <p:nvPr>
            <p:ph type="body" sz="quarter" idx="10"/>
          </p:nvPr>
        </p:nvSpPr>
        <p:spPr/>
        <p:txBody>
          <a:bodyPr/>
          <a:lstStyle/>
          <a:p>
            <a:r>
              <a:rPr lang="en-AU" dirty="0"/>
              <a:t>When we think about safety</a:t>
            </a:r>
          </a:p>
        </p:txBody>
      </p:sp>
      <p:sp>
        <p:nvSpPr>
          <p:cNvPr id="3" name="Slide Number Placeholder 2">
            <a:extLst>
              <a:ext uri="{FF2B5EF4-FFF2-40B4-BE49-F238E27FC236}">
                <a16:creationId xmlns:a16="http://schemas.microsoft.com/office/drawing/2014/main" id="{6503F464-91A0-4635-B6F4-75E4301EB10B}"/>
              </a:ext>
            </a:extLst>
          </p:cNvPr>
          <p:cNvSpPr>
            <a:spLocks noGrp="1"/>
          </p:cNvSpPr>
          <p:nvPr>
            <p:ph type="sldNum" sz="quarter" idx="11"/>
          </p:nvPr>
        </p:nvSpPr>
        <p:spPr/>
        <p:txBody>
          <a:bodyPr/>
          <a:lstStyle/>
          <a:p>
            <a:fld id="{A9D36E53-D99A-0F41-B3E8-EF235B9A2E23}" type="slidenum">
              <a:rPr lang="en-US" smtClean="0"/>
              <a:pPr/>
              <a:t>10</a:t>
            </a:fld>
            <a:endParaRPr lang="en-US" dirty="0"/>
          </a:p>
        </p:txBody>
      </p:sp>
      <p:sp>
        <p:nvSpPr>
          <p:cNvPr id="4" name="Footer Placeholder 3">
            <a:extLst>
              <a:ext uri="{FF2B5EF4-FFF2-40B4-BE49-F238E27FC236}">
                <a16:creationId xmlns:a16="http://schemas.microsoft.com/office/drawing/2014/main" id="{922A1F28-FA4F-48C7-AE33-5D00FD11C287}"/>
              </a:ext>
            </a:extLst>
          </p:cNvPr>
          <p:cNvSpPr>
            <a:spLocks noGrp="1"/>
          </p:cNvSpPr>
          <p:nvPr>
            <p:ph type="ftr" sz="quarter" idx="12"/>
          </p:nvPr>
        </p:nvSpPr>
        <p:spPr/>
        <p:txBody>
          <a:bodyPr/>
          <a:lstStyle/>
          <a:p>
            <a:r>
              <a:rPr lang="en-US" dirty="0"/>
              <a:t>Module 4, Snippet 2</a:t>
            </a:r>
          </a:p>
        </p:txBody>
      </p:sp>
      <p:pic>
        <p:nvPicPr>
          <p:cNvPr id="5" name="TAC_MOD4_SNIP2_SLIDE_10_PARA_A">
            <a:hlinkClick r:id="" action="ppaction://media"/>
            <a:extLst>
              <a:ext uri="{FF2B5EF4-FFF2-40B4-BE49-F238E27FC236}">
                <a16:creationId xmlns:a16="http://schemas.microsoft.com/office/drawing/2014/main" id="{4992286E-8623-4C45-94BF-7BD0ED7EAA1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68488" y="0"/>
            <a:ext cx="609600" cy="609600"/>
          </a:xfrm>
          <a:prstGeom prst="rect">
            <a:avLst/>
          </a:prstGeom>
        </p:spPr>
      </p:pic>
    </p:spTree>
    <p:extLst>
      <p:ext uri="{BB962C8B-B14F-4D97-AF65-F5344CB8AC3E}">
        <p14:creationId xmlns:p14="http://schemas.microsoft.com/office/powerpoint/2010/main" val="1697250013"/>
      </p:ext>
    </p:extLst>
  </p:cSld>
  <p:clrMapOvr>
    <a:masterClrMapping/>
  </p:clrMapOvr>
  <mc:AlternateContent xmlns:mc="http://schemas.openxmlformats.org/markup-compatibility/2006" xmlns:p14="http://schemas.microsoft.com/office/powerpoint/2010/main">
    <mc:Choice Requires="p14">
      <p:transition spd="slow" p14:dur="2000" advTm="19690"/>
    </mc:Choice>
    <mc:Fallback xmlns="">
      <p:transition spd="slow" advTm="196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7188" fill="hold"/>
                                        <p:tgtEl>
                                          <p:spTgt spid="5"/>
                                        </p:tgtEl>
                                      </p:cBhvr>
                                    </p:cmd>
                                  </p:childTnLst>
                                </p:cTn>
                              </p:par>
                            </p:childTnLst>
                          </p:cTn>
                        </p:par>
                        <p:par>
                          <p:cTn id="7" fill="hold">
                            <p:stCondLst>
                              <p:cond delay="18188"/>
                            </p:stCondLst>
                            <p:childTnLst>
                              <p:par>
                                <p:cTn id="8" presetID="3" presetClass="mediacall" presetSubtype="0" fill="hold" nodeType="afterEffect">
                                  <p:stCondLst>
                                    <p:cond delay="500"/>
                                  </p:stCondLst>
                                  <p:childTnLst>
                                    <p:cmd type="call" cmd="stop">
                                      <p:cBhvr>
                                        <p:cTn id="9"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TAC_MOD4_SNIP2_SLIDE_11_PARA_A">
            <a:hlinkClick r:id="" action="ppaction://media"/>
            <a:extLst>
              <a:ext uri="{FF2B5EF4-FFF2-40B4-BE49-F238E27FC236}">
                <a16:creationId xmlns:a16="http://schemas.microsoft.com/office/drawing/2014/main" id="{ED29C83F-F07E-4323-9B2C-30BA0615FF5C}"/>
              </a:ext>
            </a:extLst>
          </p:cNvPr>
          <p:cNvPicPr>
            <a:picLocks noGrp="1" noChangeAspect="1"/>
          </p:cNvPicPr>
          <p:nvPr>
            <p:ph idx="1"/>
            <a:audioFile r:link="rId2"/>
            <p:extLst>
              <p:ext uri="{DAA4B4D4-6D71-4841-9C94-3DE7FCFB9230}">
                <p14:media xmlns:p14="http://schemas.microsoft.com/office/powerpoint/2010/main" r:embed="rId1"/>
              </p:ext>
            </p:extLst>
          </p:nvPr>
        </p:nvPicPr>
        <p:blipFill>
          <a:blip r:embed="rId13"/>
          <a:stretch>
            <a:fillRect/>
          </a:stretch>
        </p:blipFill>
        <p:spPr>
          <a:xfrm>
            <a:off x="9368010" y="0"/>
            <a:ext cx="609600" cy="609600"/>
          </a:xfrm>
        </p:spPr>
      </p:pic>
      <p:sp>
        <p:nvSpPr>
          <p:cNvPr id="5" name="Title 4">
            <a:extLst>
              <a:ext uri="{FF2B5EF4-FFF2-40B4-BE49-F238E27FC236}">
                <a16:creationId xmlns:a16="http://schemas.microsoft.com/office/drawing/2014/main" id="{B15239AE-8275-49C8-8DE1-27861129EA62}"/>
              </a:ext>
            </a:extLst>
          </p:cNvPr>
          <p:cNvSpPr>
            <a:spLocks noGrp="1"/>
          </p:cNvSpPr>
          <p:nvPr>
            <p:ph type="title"/>
          </p:nvPr>
        </p:nvSpPr>
        <p:spPr/>
        <p:txBody>
          <a:bodyPr/>
          <a:lstStyle/>
          <a:p>
            <a:r>
              <a:rPr lang="en-US" dirty="0"/>
              <a:t>The project pathway</a:t>
            </a:r>
            <a:endParaRPr lang="en-AU" dirty="0"/>
          </a:p>
        </p:txBody>
      </p:sp>
      <p:sp>
        <p:nvSpPr>
          <p:cNvPr id="4" name="Footer Placeholder 3">
            <a:extLst>
              <a:ext uri="{FF2B5EF4-FFF2-40B4-BE49-F238E27FC236}">
                <a16:creationId xmlns:a16="http://schemas.microsoft.com/office/drawing/2014/main" id="{12F04C1B-BB53-480D-872C-C3013CF2ED31}"/>
              </a:ext>
            </a:extLst>
          </p:cNvPr>
          <p:cNvSpPr>
            <a:spLocks noGrp="1"/>
          </p:cNvSpPr>
          <p:nvPr>
            <p:ph type="ftr" sz="quarter" idx="10"/>
          </p:nvPr>
        </p:nvSpPr>
        <p:spPr/>
        <p:txBody>
          <a:bodyPr/>
          <a:lstStyle/>
          <a:p>
            <a:r>
              <a:rPr lang="en-US" dirty="0"/>
              <a:t>Module 4, Snippet 2</a:t>
            </a:r>
          </a:p>
        </p:txBody>
      </p:sp>
      <p:sp>
        <p:nvSpPr>
          <p:cNvPr id="3" name="Slide Number Placeholder 2">
            <a:extLst>
              <a:ext uri="{FF2B5EF4-FFF2-40B4-BE49-F238E27FC236}">
                <a16:creationId xmlns:a16="http://schemas.microsoft.com/office/drawing/2014/main" id="{24D9B4E2-B2A9-43CD-A73E-8144104CB309}"/>
              </a:ext>
            </a:extLst>
          </p:cNvPr>
          <p:cNvSpPr>
            <a:spLocks noGrp="1"/>
          </p:cNvSpPr>
          <p:nvPr>
            <p:ph type="sldNum" sz="quarter" idx="11"/>
          </p:nvPr>
        </p:nvSpPr>
        <p:spPr/>
        <p:txBody>
          <a:bodyPr/>
          <a:lstStyle/>
          <a:p>
            <a:fld id="{A9D36E53-D99A-0F41-B3E8-EF235B9A2E23}" type="slidenum">
              <a:rPr lang="en-US" smtClean="0"/>
              <a:pPr/>
              <a:t>11</a:t>
            </a:fld>
            <a:endParaRPr lang="en-US" dirty="0"/>
          </a:p>
        </p:txBody>
      </p:sp>
      <p:sp>
        <p:nvSpPr>
          <p:cNvPr id="7" name="Oval 6">
            <a:extLst>
              <a:ext uri="{FF2B5EF4-FFF2-40B4-BE49-F238E27FC236}">
                <a16:creationId xmlns:a16="http://schemas.microsoft.com/office/drawing/2014/main" id="{E29AD43E-B113-4E8C-8D2C-07760BDF5BFF}"/>
              </a:ext>
            </a:extLst>
          </p:cNvPr>
          <p:cNvSpPr/>
          <p:nvPr/>
        </p:nvSpPr>
        <p:spPr>
          <a:xfrm>
            <a:off x="510393" y="3725262"/>
            <a:ext cx="1512000" cy="1512000"/>
          </a:xfrm>
          <a:prstGeom prst="ellipse">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dirty="0"/>
              <a:t>Concept </a:t>
            </a:r>
            <a:br>
              <a:rPr lang="en-US" dirty="0"/>
            </a:br>
            <a:r>
              <a:rPr lang="en-US" dirty="0"/>
              <a:t>development</a:t>
            </a:r>
            <a:endParaRPr lang="en-AU" dirty="0"/>
          </a:p>
        </p:txBody>
      </p:sp>
      <p:sp>
        <p:nvSpPr>
          <p:cNvPr id="10" name="Oval 9">
            <a:extLst>
              <a:ext uri="{FF2B5EF4-FFF2-40B4-BE49-F238E27FC236}">
                <a16:creationId xmlns:a16="http://schemas.microsoft.com/office/drawing/2014/main" id="{BE013F97-E9A6-422F-ACA1-79E46769D0C9}"/>
              </a:ext>
            </a:extLst>
          </p:cNvPr>
          <p:cNvSpPr/>
          <p:nvPr/>
        </p:nvSpPr>
        <p:spPr>
          <a:xfrm>
            <a:off x="2170899" y="3725262"/>
            <a:ext cx="1512000" cy="1512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dirty="0"/>
              <a:t>Funding</a:t>
            </a:r>
            <a:endParaRPr lang="en-AU" dirty="0"/>
          </a:p>
        </p:txBody>
      </p:sp>
      <p:sp>
        <p:nvSpPr>
          <p:cNvPr id="12" name="Oval 11">
            <a:extLst>
              <a:ext uri="{FF2B5EF4-FFF2-40B4-BE49-F238E27FC236}">
                <a16:creationId xmlns:a16="http://schemas.microsoft.com/office/drawing/2014/main" id="{6D6D9A4F-848E-41BD-BCCC-B23FE7FB6C1A}"/>
              </a:ext>
            </a:extLst>
          </p:cNvPr>
          <p:cNvSpPr/>
          <p:nvPr/>
        </p:nvSpPr>
        <p:spPr>
          <a:xfrm>
            <a:off x="3831405" y="3725262"/>
            <a:ext cx="1512000" cy="1512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dirty="0"/>
              <a:t>Design</a:t>
            </a:r>
            <a:endParaRPr lang="en-AU" dirty="0"/>
          </a:p>
        </p:txBody>
      </p:sp>
      <p:sp>
        <p:nvSpPr>
          <p:cNvPr id="13" name="Oval 12">
            <a:extLst>
              <a:ext uri="{FF2B5EF4-FFF2-40B4-BE49-F238E27FC236}">
                <a16:creationId xmlns:a16="http://schemas.microsoft.com/office/drawing/2014/main" id="{2BD02D15-B9BB-4EEF-933E-25806F0F7A7A}"/>
              </a:ext>
            </a:extLst>
          </p:cNvPr>
          <p:cNvSpPr/>
          <p:nvPr/>
        </p:nvSpPr>
        <p:spPr>
          <a:xfrm>
            <a:off x="5491911" y="3725262"/>
            <a:ext cx="1512000" cy="151200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dirty="0"/>
              <a:t>Build</a:t>
            </a:r>
            <a:endParaRPr lang="en-AU" dirty="0"/>
          </a:p>
        </p:txBody>
      </p:sp>
      <p:sp>
        <p:nvSpPr>
          <p:cNvPr id="14" name="Oval 13">
            <a:extLst>
              <a:ext uri="{FF2B5EF4-FFF2-40B4-BE49-F238E27FC236}">
                <a16:creationId xmlns:a16="http://schemas.microsoft.com/office/drawing/2014/main" id="{6268DB06-6216-432B-AE8E-75C37E0BF5BE}"/>
              </a:ext>
            </a:extLst>
          </p:cNvPr>
          <p:cNvSpPr/>
          <p:nvPr/>
        </p:nvSpPr>
        <p:spPr>
          <a:xfrm>
            <a:off x="7152417" y="3725262"/>
            <a:ext cx="1512000" cy="151200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dirty="0"/>
              <a:t>Operate</a:t>
            </a:r>
            <a:endParaRPr lang="en-AU" dirty="0"/>
          </a:p>
        </p:txBody>
      </p:sp>
      <p:sp>
        <p:nvSpPr>
          <p:cNvPr id="17" name="Arrow: Curved Down 16">
            <a:extLst>
              <a:ext uri="{FF2B5EF4-FFF2-40B4-BE49-F238E27FC236}">
                <a16:creationId xmlns:a16="http://schemas.microsoft.com/office/drawing/2014/main" id="{75EF1624-C0CD-426D-8DD9-8E932EA37831}"/>
              </a:ext>
            </a:extLst>
          </p:cNvPr>
          <p:cNvSpPr/>
          <p:nvPr/>
        </p:nvSpPr>
        <p:spPr>
          <a:xfrm>
            <a:off x="1475279" y="2933630"/>
            <a:ext cx="1195776" cy="686693"/>
          </a:xfrm>
          <a:prstGeom prst="curvedDownArrow">
            <a:avLst>
              <a:gd name="adj1" fmla="val 18875"/>
              <a:gd name="adj2" fmla="val 53287"/>
              <a:gd name="adj3" fmla="val 42648"/>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19" name="Arrow: Curved Down 18">
            <a:extLst>
              <a:ext uri="{FF2B5EF4-FFF2-40B4-BE49-F238E27FC236}">
                <a16:creationId xmlns:a16="http://schemas.microsoft.com/office/drawing/2014/main" id="{A029D4A3-D362-4511-994E-E229856AD766}"/>
              </a:ext>
            </a:extLst>
          </p:cNvPr>
          <p:cNvSpPr/>
          <p:nvPr/>
        </p:nvSpPr>
        <p:spPr>
          <a:xfrm>
            <a:off x="3141912" y="2933630"/>
            <a:ext cx="1195776" cy="686693"/>
          </a:xfrm>
          <a:prstGeom prst="curvedDownArrow">
            <a:avLst>
              <a:gd name="adj1" fmla="val 18875"/>
              <a:gd name="adj2" fmla="val 53287"/>
              <a:gd name="adj3" fmla="val 4264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20" name="Arrow: Curved Down 19">
            <a:extLst>
              <a:ext uri="{FF2B5EF4-FFF2-40B4-BE49-F238E27FC236}">
                <a16:creationId xmlns:a16="http://schemas.microsoft.com/office/drawing/2014/main" id="{0491DF1F-EB57-4696-BC59-1FA703AB078F}"/>
              </a:ext>
            </a:extLst>
          </p:cNvPr>
          <p:cNvSpPr/>
          <p:nvPr/>
        </p:nvSpPr>
        <p:spPr>
          <a:xfrm>
            <a:off x="4808545" y="2933630"/>
            <a:ext cx="1195776" cy="686693"/>
          </a:xfrm>
          <a:prstGeom prst="curvedDownArrow">
            <a:avLst>
              <a:gd name="adj1" fmla="val 18875"/>
              <a:gd name="adj2" fmla="val 53287"/>
              <a:gd name="adj3" fmla="val 4264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21" name="Arrow: Curved Down 20">
            <a:extLst>
              <a:ext uri="{FF2B5EF4-FFF2-40B4-BE49-F238E27FC236}">
                <a16:creationId xmlns:a16="http://schemas.microsoft.com/office/drawing/2014/main" id="{01975FA7-CAC5-4106-951C-770E42B18DC5}"/>
              </a:ext>
            </a:extLst>
          </p:cNvPr>
          <p:cNvSpPr/>
          <p:nvPr/>
        </p:nvSpPr>
        <p:spPr>
          <a:xfrm>
            <a:off x="6475177" y="2933630"/>
            <a:ext cx="1195776" cy="686693"/>
          </a:xfrm>
          <a:prstGeom prst="curvedDownArrow">
            <a:avLst>
              <a:gd name="adj1" fmla="val 18875"/>
              <a:gd name="adj2" fmla="val 53287"/>
              <a:gd name="adj3" fmla="val 42648"/>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grpSp>
        <p:nvGrpSpPr>
          <p:cNvPr id="15" name="Group 14">
            <a:extLst>
              <a:ext uri="{FF2B5EF4-FFF2-40B4-BE49-F238E27FC236}">
                <a16:creationId xmlns:a16="http://schemas.microsoft.com/office/drawing/2014/main" id="{34BC30EA-50D2-4688-A4E9-07EFFFA33EF7}"/>
              </a:ext>
            </a:extLst>
          </p:cNvPr>
          <p:cNvGrpSpPr/>
          <p:nvPr/>
        </p:nvGrpSpPr>
        <p:grpSpPr>
          <a:xfrm>
            <a:off x="510392" y="4091662"/>
            <a:ext cx="8164832" cy="969029"/>
            <a:chOff x="510392" y="4004846"/>
            <a:chExt cx="8164832" cy="969029"/>
          </a:xfrm>
        </p:grpSpPr>
        <p:sp>
          <p:nvSpPr>
            <p:cNvPr id="2" name="Arrow: Right 1">
              <a:extLst>
                <a:ext uri="{FF2B5EF4-FFF2-40B4-BE49-F238E27FC236}">
                  <a16:creationId xmlns:a16="http://schemas.microsoft.com/office/drawing/2014/main" id="{8A3B4988-08D8-4A61-B7D2-57AC20D983B4}"/>
                </a:ext>
              </a:extLst>
            </p:cNvPr>
            <p:cNvSpPr/>
            <p:nvPr/>
          </p:nvSpPr>
          <p:spPr>
            <a:xfrm>
              <a:off x="510392" y="4004846"/>
              <a:ext cx="8164832" cy="808070"/>
            </a:xfrm>
            <a:prstGeom prst="rightArrow">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Project pathway</a:t>
              </a:r>
            </a:p>
          </p:txBody>
        </p:sp>
        <p:sp>
          <p:nvSpPr>
            <p:cNvPr id="8" name="TextBox 7">
              <a:extLst>
                <a:ext uri="{FF2B5EF4-FFF2-40B4-BE49-F238E27FC236}">
                  <a16:creationId xmlns:a16="http://schemas.microsoft.com/office/drawing/2014/main" id="{610258EF-61C8-4525-8F42-9C3C2C4BE650}"/>
                </a:ext>
              </a:extLst>
            </p:cNvPr>
            <p:cNvSpPr txBox="1"/>
            <p:nvPr/>
          </p:nvSpPr>
          <p:spPr>
            <a:xfrm>
              <a:off x="510392" y="4604543"/>
              <a:ext cx="781291" cy="369332"/>
            </a:xfrm>
            <a:prstGeom prst="rect">
              <a:avLst/>
            </a:prstGeom>
            <a:noFill/>
          </p:spPr>
          <p:txBody>
            <a:bodyPr wrap="square" rtlCol="0">
              <a:spAutoFit/>
            </a:bodyPr>
            <a:lstStyle/>
            <a:p>
              <a:r>
                <a:rPr lang="en-AU" dirty="0">
                  <a:solidFill>
                    <a:schemeClr val="bg1"/>
                  </a:solidFill>
                </a:rPr>
                <a:t>Start</a:t>
              </a:r>
            </a:p>
          </p:txBody>
        </p:sp>
        <p:sp>
          <p:nvSpPr>
            <p:cNvPr id="22" name="TextBox 21">
              <a:extLst>
                <a:ext uri="{FF2B5EF4-FFF2-40B4-BE49-F238E27FC236}">
                  <a16:creationId xmlns:a16="http://schemas.microsoft.com/office/drawing/2014/main" id="{D93EFDBA-0AC6-4618-8932-50B3E51F7841}"/>
                </a:ext>
              </a:extLst>
            </p:cNvPr>
            <p:cNvSpPr txBox="1"/>
            <p:nvPr/>
          </p:nvSpPr>
          <p:spPr>
            <a:xfrm>
              <a:off x="7530271" y="4604543"/>
              <a:ext cx="781291" cy="369332"/>
            </a:xfrm>
            <a:prstGeom prst="rect">
              <a:avLst/>
            </a:prstGeom>
            <a:noFill/>
          </p:spPr>
          <p:txBody>
            <a:bodyPr wrap="square" rtlCol="0">
              <a:spAutoFit/>
            </a:bodyPr>
            <a:lstStyle/>
            <a:p>
              <a:pPr algn="r"/>
              <a:r>
                <a:rPr lang="en-AU" dirty="0">
                  <a:solidFill>
                    <a:schemeClr val="bg1"/>
                  </a:solidFill>
                </a:rPr>
                <a:t>Finish</a:t>
              </a:r>
            </a:p>
          </p:txBody>
        </p:sp>
      </p:grpSp>
      <p:sp>
        <p:nvSpPr>
          <p:cNvPr id="23" name="Arrow: Chevron 22">
            <a:extLst>
              <a:ext uri="{FF2B5EF4-FFF2-40B4-BE49-F238E27FC236}">
                <a16:creationId xmlns:a16="http://schemas.microsoft.com/office/drawing/2014/main" id="{CAD1F420-2729-4E97-B7BE-65E184AE7B9F}"/>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11" name="TAC_MOD4_SNIP2_SLIDE_11_PARA_B">
            <a:hlinkClick r:id="" action="ppaction://media"/>
            <a:extLst>
              <a:ext uri="{FF2B5EF4-FFF2-40B4-BE49-F238E27FC236}">
                <a16:creationId xmlns:a16="http://schemas.microsoft.com/office/drawing/2014/main" id="{17D7B0C8-EEA4-4ED9-A634-5E7C22906AE7}"/>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9368010" y="877019"/>
            <a:ext cx="609600" cy="609600"/>
          </a:xfrm>
          <a:prstGeom prst="rect">
            <a:avLst/>
          </a:prstGeom>
        </p:spPr>
      </p:pic>
      <p:pic>
        <p:nvPicPr>
          <p:cNvPr id="16" name="TAC_MOD4_SNIP2_SLIDE_11_PARA_C">
            <a:hlinkClick r:id="" action="ppaction://media"/>
            <a:extLst>
              <a:ext uri="{FF2B5EF4-FFF2-40B4-BE49-F238E27FC236}">
                <a16:creationId xmlns:a16="http://schemas.microsoft.com/office/drawing/2014/main" id="{300F39AC-D9C7-4B55-BB5A-43E0C0C607A5}"/>
              </a:ext>
            </a:extLst>
          </p:cNvPr>
          <p:cNvPicPr>
            <a:picLocks noChangeAspect="1"/>
          </p:cNvPicPr>
          <p:nvPr>
            <a:audioFile r:link="rId6"/>
            <p:extLst>
              <p:ext uri="{DAA4B4D4-6D71-4841-9C94-3DE7FCFB9230}">
                <p14:media xmlns:p14="http://schemas.microsoft.com/office/powerpoint/2010/main" r:embed="rId5"/>
              </p:ext>
            </p:extLst>
          </p:nvPr>
        </p:nvPicPr>
        <p:blipFill>
          <a:blip r:embed="rId13"/>
          <a:stretch>
            <a:fillRect/>
          </a:stretch>
        </p:blipFill>
        <p:spPr>
          <a:xfrm>
            <a:off x="9368010" y="1754038"/>
            <a:ext cx="609600" cy="609600"/>
          </a:xfrm>
          <a:prstGeom prst="rect">
            <a:avLst/>
          </a:prstGeom>
        </p:spPr>
      </p:pic>
      <p:pic>
        <p:nvPicPr>
          <p:cNvPr id="18" name="TAC_MOD4_SNIP2_SLIDE_11_PARA_D">
            <a:hlinkClick r:id="" action="ppaction://media"/>
            <a:extLst>
              <a:ext uri="{FF2B5EF4-FFF2-40B4-BE49-F238E27FC236}">
                <a16:creationId xmlns:a16="http://schemas.microsoft.com/office/drawing/2014/main" id="{FF6907DC-0C48-48E8-BE98-0DDA31CB3753}"/>
              </a:ext>
            </a:extLst>
          </p:cNvPr>
          <p:cNvPicPr>
            <a:picLocks noChangeAspect="1"/>
          </p:cNvPicPr>
          <p:nvPr>
            <a:audioFile r:link="rId8"/>
            <p:extLst>
              <p:ext uri="{DAA4B4D4-6D71-4841-9C94-3DE7FCFB9230}">
                <p14:media xmlns:p14="http://schemas.microsoft.com/office/powerpoint/2010/main" r:embed="rId7"/>
              </p:ext>
            </p:extLst>
          </p:nvPr>
        </p:nvPicPr>
        <p:blipFill>
          <a:blip r:embed="rId13"/>
          <a:stretch>
            <a:fillRect/>
          </a:stretch>
        </p:blipFill>
        <p:spPr>
          <a:xfrm>
            <a:off x="9368010" y="2628830"/>
            <a:ext cx="609600" cy="609600"/>
          </a:xfrm>
          <a:prstGeom prst="rect">
            <a:avLst/>
          </a:prstGeom>
        </p:spPr>
      </p:pic>
      <p:pic>
        <p:nvPicPr>
          <p:cNvPr id="24" name="TAC_MOD4_SNIP2_SLIDE_11_PARA_E">
            <a:hlinkClick r:id="" action="ppaction://media"/>
            <a:extLst>
              <a:ext uri="{FF2B5EF4-FFF2-40B4-BE49-F238E27FC236}">
                <a16:creationId xmlns:a16="http://schemas.microsoft.com/office/drawing/2014/main" id="{1B2CC11F-B286-4E6A-9153-4D808F6BCB90}"/>
              </a:ext>
            </a:extLst>
          </p:cNvPr>
          <p:cNvPicPr>
            <a:picLocks noChangeAspect="1"/>
          </p:cNvPicPr>
          <p:nvPr>
            <a:audioFile r:link="rId10"/>
            <p:extLst>
              <p:ext uri="{DAA4B4D4-6D71-4841-9C94-3DE7FCFB9230}">
                <p14:media xmlns:p14="http://schemas.microsoft.com/office/powerpoint/2010/main" r:embed="rId9"/>
              </p:ext>
            </p:extLst>
          </p:nvPr>
        </p:nvPicPr>
        <p:blipFill>
          <a:blip r:embed="rId13"/>
          <a:stretch>
            <a:fillRect/>
          </a:stretch>
        </p:blipFill>
        <p:spPr>
          <a:xfrm>
            <a:off x="9368010" y="3503622"/>
            <a:ext cx="609600" cy="609600"/>
          </a:xfrm>
          <a:prstGeom prst="rect">
            <a:avLst/>
          </a:prstGeom>
        </p:spPr>
      </p:pic>
    </p:spTree>
    <p:extLst>
      <p:ext uri="{BB962C8B-B14F-4D97-AF65-F5344CB8AC3E}">
        <p14:creationId xmlns:p14="http://schemas.microsoft.com/office/powerpoint/2010/main" val="3600128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 presetClass="mediacall" presetSubtype="0" fill="hold" nodeType="withEffect">
                                  <p:stCondLst>
                                    <p:cond delay="1000"/>
                                  </p:stCondLst>
                                  <p:childTnLst>
                                    <p:cmd type="call" cmd="playFrom(0.0)">
                                      <p:cBhvr>
                                        <p:cTn id="9" dur="24048" fill="hold"/>
                                        <p:tgtEl>
                                          <p:spTgt spid="9"/>
                                        </p:tgtEl>
                                      </p:cBhvr>
                                    </p:cmd>
                                  </p:childTnLst>
                                </p:cTn>
                              </p:par>
                            </p:childTnLst>
                          </p:cTn>
                        </p:par>
                        <p:par>
                          <p:cTn id="10" fill="hold">
                            <p:stCondLst>
                              <p:cond delay="25048"/>
                            </p:stCondLst>
                            <p:childTnLst>
                              <p:par>
                                <p:cTn id="11" presetID="3" presetClass="mediacall" presetSubtype="0" fill="hold" nodeType="afterEffect">
                                  <p:stCondLst>
                                    <p:cond delay="500"/>
                                  </p:stCondLst>
                                  <p:childTnLst>
                                    <p:cmd type="call" cmd="stop">
                                      <p:cBhvr>
                                        <p:cTn id="12" dur="1" fill="hold"/>
                                        <p:tgtEl>
                                          <p:spTgt spid="9"/>
                                        </p:tgtEl>
                                      </p:cBhvr>
                                    </p:cmd>
                                  </p:childTnLst>
                                </p:cTn>
                              </p:par>
                              <p:par>
                                <p:cTn id="13" presetID="10" presetClass="entr" presetSubtype="0" fill="hold" grpId="0" nodeType="withEffect">
                                  <p:stCondLst>
                                    <p:cond delay="500"/>
                                  </p:stCondLst>
                                  <p:childTnLst>
                                    <p:set>
                                      <p:cBhvr>
                                        <p:cTn id="14" dur="1" fill="hold">
                                          <p:stCondLst>
                                            <p:cond delay="0"/>
                                          </p:stCondLst>
                                        </p:cTn>
                                        <p:tgtEl>
                                          <p:spTgt spid="23"/>
                                        </p:tgtEl>
                                        <p:attrNameLst>
                                          <p:attrName>style.visibility</p:attrName>
                                        </p:attrNameLst>
                                      </p:cBhvr>
                                      <p:to>
                                        <p:strVal val="visible"/>
                                      </p:to>
                                    </p:set>
                                    <p:animEffect transition="in" filter="fade">
                                      <p:cBhvr>
                                        <p:cTn id="15" dur="500"/>
                                        <p:tgtEl>
                                          <p:spTgt spid="2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15"/>
                                        </p:tgtEl>
                                      </p:cBhvr>
                                    </p:animEffect>
                                    <p:set>
                                      <p:cBhvr>
                                        <p:cTn id="20" dur="1" fill="hold">
                                          <p:stCondLst>
                                            <p:cond delay="499"/>
                                          </p:stCondLst>
                                        </p:cTn>
                                        <p:tgtEl>
                                          <p:spTgt spid="15"/>
                                        </p:tgtEl>
                                        <p:attrNameLst>
                                          <p:attrName>style.visibility</p:attrName>
                                        </p:attrNameLst>
                                      </p:cBhvr>
                                      <p:to>
                                        <p:strVal val="hidden"/>
                                      </p:to>
                                    </p:set>
                                  </p:childTnLst>
                                </p:cTn>
                              </p:par>
                              <p:par>
                                <p:cTn id="21" presetID="10"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par>
                                <p:cTn id="24" presetID="10" presetClass="exit" presetSubtype="0" fill="hold" grpId="1" nodeType="withEffect">
                                  <p:stCondLst>
                                    <p:cond delay="0"/>
                                  </p:stCondLst>
                                  <p:childTnLst>
                                    <p:animEffect transition="out" filter="fade">
                                      <p:cBhvr>
                                        <p:cTn id="25" dur="500"/>
                                        <p:tgtEl>
                                          <p:spTgt spid="23"/>
                                        </p:tgtEl>
                                      </p:cBhvr>
                                    </p:animEffect>
                                    <p:set>
                                      <p:cBhvr>
                                        <p:cTn id="26" dur="1" fill="hold">
                                          <p:stCondLst>
                                            <p:cond delay="499"/>
                                          </p:stCondLst>
                                        </p:cTn>
                                        <p:tgtEl>
                                          <p:spTgt spid="23"/>
                                        </p:tgtEl>
                                        <p:attrNameLst>
                                          <p:attrName>style.visibility</p:attrName>
                                        </p:attrNameLst>
                                      </p:cBhvr>
                                      <p:to>
                                        <p:strVal val="hidden"/>
                                      </p:to>
                                    </p:set>
                                  </p:childTnLst>
                                </p:cTn>
                              </p:par>
                              <p:par>
                                <p:cTn id="27" presetID="1" presetClass="mediacall" presetSubtype="0" fill="hold" nodeType="withEffect">
                                  <p:stCondLst>
                                    <p:cond delay="1000"/>
                                  </p:stCondLst>
                                  <p:childTnLst>
                                    <p:cmd type="call" cmd="playFrom(0.0)">
                                      <p:cBhvr>
                                        <p:cTn id="28" dur="16093" fill="hold"/>
                                        <p:tgtEl>
                                          <p:spTgt spid="11"/>
                                        </p:tgtEl>
                                      </p:cBhvr>
                                    </p:cmd>
                                  </p:childTnLst>
                                </p:cTn>
                              </p:par>
                            </p:childTnLst>
                          </p:cTn>
                        </p:par>
                        <p:par>
                          <p:cTn id="29" fill="hold">
                            <p:stCondLst>
                              <p:cond delay="17093"/>
                            </p:stCondLst>
                            <p:childTnLst>
                              <p:par>
                                <p:cTn id="30" presetID="3" presetClass="mediacall" presetSubtype="0" fill="hold" nodeType="afterEffect">
                                  <p:stCondLst>
                                    <p:cond delay="500"/>
                                  </p:stCondLst>
                                  <p:childTnLst>
                                    <p:cmd type="call" cmd="stop">
                                      <p:cBhvr>
                                        <p:cTn id="31" dur="1" fill="hold"/>
                                        <p:tgtEl>
                                          <p:spTgt spid="11"/>
                                        </p:tgtEl>
                                      </p:cBhvr>
                                    </p:cmd>
                                  </p:childTnLst>
                                </p:cTn>
                              </p:par>
                              <p:par>
                                <p:cTn id="32" presetID="10" presetClass="entr" presetSubtype="0" fill="hold" grpId="2" nodeType="withEffect">
                                  <p:stCondLst>
                                    <p:cond delay="500"/>
                                  </p:stCondLst>
                                  <p:childTnLst>
                                    <p:set>
                                      <p:cBhvr>
                                        <p:cTn id="33" dur="1" fill="hold">
                                          <p:stCondLst>
                                            <p:cond delay="0"/>
                                          </p:stCondLst>
                                        </p:cTn>
                                        <p:tgtEl>
                                          <p:spTgt spid="23"/>
                                        </p:tgtEl>
                                        <p:attrNameLst>
                                          <p:attrName>style.visibility</p:attrName>
                                        </p:attrNameLst>
                                      </p:cBhvr>
                                      <p:to>
                                        <p:strVal val="visible"/>
                                      </p:to>
                                    </p:set>
                                    <p:animEffect transition="in" filter="fade">
                                      <p:cBhvr>
                                        <p:cTn id="34" dur="500"/>
                                        <p:tgtEl>
                                          <p:spTgt spid="23"/>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fade">
                                      <p:cBhvr>
                                        <p:cTn id="39" dur="500"/>
                                        <p:tgtEl>
                                          <p:spTgt spid="17"/>
                                        </p:tgtEl>
                                      </p:cBhvr>
                                    </p:animEffect>
                                  </p:childTnLst>
                                </p:cTn>
                              </p:par>
                              <p:par>
                                <p:cTn id="40" presetID="10" presetClass="exit" presetSubtype="0" fill="hold" grpId="3" nodeType="withEffect">
                                  <p:stCondLst>
                                    <p:cond delay="0"/>
                                  </p:stCondLst>
                                  <p:childTnLst>
                                    <p:animEffect transition="out" filter="fade">
                                      <p:cBhvr>
                                        <p:cTn id="41" dur="500"/>
                                        <p:tgtEl>
                                          <p:spTgt spid="23"/>
                                        </p:tgtEl>
                                      </p:cBhvr>
                                    </p:animEffect>
                                    <p:set>
                                      <p:cBhvr>
                                        <p:cTn id="42" dur="1" fill="hold">
                                          <p:stCondLst>
                                            <p:cond delay="499"/>
                                          </p:stCondLst>
                                        </p:cTn>
                                        <p:tgtEl>
                                          <p:spTgt spid="23"/>
                                        </p:tgtEl>
                                        <p:attrNameLst>
                                          <p:attrName>style.visibility</p:attrName>
                                        </p:attrNameLst>
                                      </p:cBhvr>
                                      <p:to>
                                        <p:strVal val="hidden"/>
                                      </p:to>
                                    </p:set>
                                  </p:childTnLst>
                                </p:cTn>
                              </p:par>
                              <p:par>
                                <p:cTn id="43" presetID="10" presetClass="entr" presetSubtype="0" fill="hold" grpId="0" nodeType="withEffect">
                                  <p:stCondLst>
                                    <p:cond delay="500"/>
                                  </p:stCondLst>
                                  <p:childTnLst>
                                    <p:set>
                                      <p:cBhvr>
                                        <p:cTn id="44" dur="1" fill="hold">
                                          <p:stCondLst>
                                            <p:cond delay="0"/>
                                          </p:stCondLst>
                                        </p:cTn>
                                        <p:tgtEl>
                                          <p:spTgt spid="10"/>
                                        </p:tgtEl>
                                        <p:attrNameLst>
                                          <p:attrName>style.visibility</p:attrName>
                                        </p:attrNameLst>
                                      </p:cBhvr>
                                      <p:to>
                                        <p:strVal val="visible"/>
                                      </p:to>
                                    </p:set>
                                    <p:animEffect transition="in" filter="fade">
                                      <p:cBhvr>
                                        <p:cTn id="45" dur="500"/>
                                        <p:tgtEl>
                                          <p:spTgt spid="10"/>
                                        </p:tgtEl>
                                      </p:cBhvr>
                                    </p:animEffect>
                                  </p:childTnLst>
                                </p:cTn>
                              </p:par>
                              <p:par>
                                <p:cTn id="46" presetID="1" presetClass="mediacall" presetSubtype="0" fill="hold" nodeType="withEffect">
                                  <p:stCondLst>
                                    <p:cond delay="1000"/>
                                  </p:stCondLst>
                                  <p:childTnLst>
                                    <p:cmd type="call" cmd="playFrom(0.0)">
                                      <p:cBhvr>
                                        <p:cTn id="47" dur="21570" fill="hold"/>
                                        <p:tgtEl>
                                          <p:spTgt spid="16"/>
                                        </p:tgtEl>
                                      </p:cBhvr>
                                    </p:cmd>
                                  </p:childTnLst>
                                </p:cTn>
                              </p:par>
                            </p:childTnLst>
                          </p:cTn>
                        </p:par>
                        <p:par>
                          <p:cTn id="48" fill="hold">
                            <p:stCondLst>
                              <p:cond delay="22570"/>
                            </p:stCondLst>
                            <p:childTnLst>
                              <p:par>
                                <p:cTn id="49" presetID="3" presetClass="mediacall" presetSubtype="0" fill="hold" nodeType="afterEffect">
                                  <p:stCondLst>
                                    <p:cond delay="500"/>
                                  </p:stCondLst>
                                  <p:childTnLst>
                                    <p:cmd type="call" cmd="stop">
                                      <p:cBhvr>
                                        <p:cTn id="50" dur="1" fill="hold"/>
                                        <p:tgtEl>
                                          <p:spTgt spid="16"/>
                                        </p:tgtEl>
                                      </p:cBhvr>
                                    </p:cmd>
                                  </p:childTnLst>
                                </p:cTn>
                              </p:par>
                              <p:par>
                                <p:cTn id="51" presetID="10" presetClass="entr" presetSubtype="0" fill="hold" grpId="4" nodeType="withEffect">
                                  <p:stCondLst>
                                    <p:cond delay="500"/>
                                  </p:stCondLst>
                                  <p:childTnLst>
                                    <p:set>
                                      <p:cBhvr>
                                        <p:cTn id="52" dur="1" fill="hold">
                                          <p:stCondLst>
                                            <p:cond delay="0"/>
                                          </p:stCondLst>
                                        </p:cTn>
                                        <p:tgtEl>
                                          <p:spTgt spid="23"/>
                                        </p:tgtEl>
                                        <p:attrNameLst>
                                          <p:attrName>style.visibility</p:attrName>
                                        </p:attrNameLst>
                                      </p:cBhvr>
                                      <p:to>
                                        <p:strVal val="visible"/>
                                      </p:to>
                                    </p:set>
                                    <p:animEffect transition="in" filter="fade">
                                      <p:cBhvr>
                                        <p:cTn id="53" dur="500"/>
                                        <p:tgtEl>
                                          <p:spTgt spid="23"/>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19"/>
                                        </p:tgtEl>
                                        <p:attrNameLst>
                                          <p:attrName>style.visibility</p:attrName>
                                        </p:attrNameLst>
                                      </p:cBhvr>
                                      <p:to>
                                        <p:strVal val="visible"/>
                                      </p:to>
                                    </p:set>
                                    <p:animEffect transition="in" filter="fade">
                                      <p:cBhvr>
                                        <p:cTn id="58" dur="500"/>
                                        <p:tgtEl>
                                          <p:spTgt spid="19"/>
                                        </p:tgtEl>
                                      </p:cBhvr>
                                    </p:animEffect>
                                  </p:childTnLst>
                                </p:cTn>
                              </p:par>
                              <p:par>
                                <p:cTn id="59" presetID="10" presetClass="exit" presetSubtype="0" fill="hold" grpId="5" nodeType="withEffect">
                                  <p:stCondLst>
                                    <p:cond delay="0"/>
                                  </p:stCondLst>
                                  <p:childTnLst>
                                    <p:animEffect transition="out" filter="fade">
                                      <p:cBhvr>
                                        <p:cTn id="60" dur="500"/>
                                        <p:tgtEl>
                                          <p:spTgt spid="23"/>
                                        </p:tgtEl>
                                      </p:cBhvr>
                                    </p:animEffect>
                                    <p:set>
                                      <p:cBhvr>
                                        <p:cTn id="61" dur="1" fill="hold">
                                          <p:stCondLst>
                                            <p:cond delay="499"/>
                                          </p:stCondLst>
                                        </p:cTn>
                                        <p:tgtEl>
                                          <p:spTgt spid="23"/>
                                        </p:tgtEl>
                                        <p:attrNameLst>
                                          <p:attrName>style.visibility</p:attrName>
                                        </p:attrNameLst>
                                      </p:cBhvr>
                                      <p:to>
                                        <p:strVal val="hidden"/>
                                      </p:to>
                                    </p:set>
                                  </p:childTnLst>
                                </p:cTn>
                              </p:par>
                              <p:par>
                                <p:cTn id="62" presetID="10" presetClass="entr" presetSubtype="0" fill="hold" grpId="0" nodeType="withEffect">
                                  <p:stCondLst>
                                    <p:cond delay="500"/>
                                  </p:stCondLst>
                                  <p:childTnLst>
                                    <p:set>
                                      <p:cBhvr>
                                        <p:cTn id="63" dur="1" fill="hold">
                                          <p:stCondLst>
                                            <p:cond delay="0"/>
                                          </p:stCondLst>
                                        </p:cTn>
                                        <p:tgtEl>
                                          <p:spTgt spid="12"/>
                                        </p:tgtEl>
                                        <p:attrNameLst>
                                          <p:attrName>style.visibility</p:attrName>
                                        </p:attrNameLst>
                                      </p:cBhvr>
                                      <p:to>
                                        <p:strVal val="visible"/>
                                      </p:to>
                                    </p:set>
                                    <p:animEffect transition="in" filter="fade">
                                      <p:cBhvr>
                                        <p:cTn id="64" dur="500"/>
                                        <p:tgtEl>
                                          <p:spTgt spid="12"/>
                                        </p:tgtEl>
                                      </p:cBhvr>
                                    </p:animEffect>
                                  </p:childTnLst>
                                </p:cTn>
                              </p:par>
                              <p:par>
                                <p:cTn id="65" presetID="1" presetClass="mediacall" presetSubtype="0" fill="hold" nodeType="withEffect">
                                  <p:stCondLst>
                                    <p:cond delay="1000"/>
                                  </p:stCondLst>
                                  <p:childTnLst>
                                    <p:cmd type="call" cmd="playFrom(0.0)">
                                      <p:cBhvr>
                                        <p:cTn id="66" dur="23814" fill="hold"/>
                                        <p:tgtEl>
                                          <p:spTgt spid="18"/>
                                        </p:tgtEl>
                                      </p:cBhvr>
                                    </p:cmd>
                                  </p:childTnLst>
                                </p:cTn>
                              </p:par>
                            </p:childTnLst>
                          </p:cTn>
                        </p:par>
                        <p:par>
                          <p:cTn id="67" fill="hold">
                            <p:stCondLst>
                              <p:cond delay="24814"/>
                            </p:stCondLst>
                            <p:childTnLst>
                              <p:par>
                                <p:cTn id="68" presetID="3" presetClass="mediacall" presetSubtype="0" fill="hold" nodeType="afterEffect">
                                  <p:stCondLst>
                                    <p:cond delay="500"/>
                                  </p:stCondLst>
                                  <p:childTnLst>
                                    <p:cmd type="call" cmd="stop">
                                      <p:cBhvr>
                                        <p:cTn id="69" dur="1" fill="hold"/>
                                        <p:tgtEl>
                                          <p:spTgt spid="18"/>
                                        </p:tgtEl>
                                      </p:cBhvr>
                                    </p:cmd>
                                  </p:childTnLst>
                                </p:cTn>
                              </p:par>
                              <p:par>
                                <p:cTn id="70" presetID="10" presetClass="entr" presetSubtype="0" fill="hold" grpId="6" nodeType="withEffect">
                                  <p:stCondLst>
                                    <p:cond delay="500"/>
                                  </p:stCondLst>
                                  <p:childTnLst>
                                    <p:set>
                                      <p:cBhvr>
                                        <p:cTn id="71" dur="1" fill="hold">
                                          <p:stCondLst>
                                            <p:cond delay="0"/>
                                          </p:stCondLst>
                                        </p:cTn>
                                        <p:tgtEl>
                                          <p:spTgt spid="23"/>
                                        </p:tgtEl>
                                        <p:attrNameLst>
                                          <p:attrName>style.visibility</p:attrName>
                                        </p:attrNameLst>
                                      </p:cBhvr>
                                      <p:to>
                                        <p:strVal val="visible"/>
                                      </p:to>
                                    </p:set>
                                    <p:animEffect transition="in" filter="fade">
                                      <p:cBhvr>
                                        <p:cTn id="72" dur="500"/>
                                        <p:tgtEl>
                                          <p:spTgt spid="23"/>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20"/>
                                        </p:tgtEl>
                                        <p:attrNameLst>
                                          <p:attrName>style.visibility</p:attrName>
                                        </p:attrNameLst>
                                      </p:cBhvr>
                                      <p:to>
                                        <p:strVal val="visible"/>
                                      </p:to>
                                    </p:set>
                                    <p:animEffect transition="in" filter="fade">
                                      <p:cBhvr>
                                        <p:cTn id="77" dur="500"/>
                                        <p:tgtEl>
                                          <p:spTgt spid="20"/>
                                        </p:tgtEl>
                                      </p:cBhvr>
                                    </p:animEffect>
                                  </p:childTnLst>
                                </p:cTn>
                              </p:par>
                              <p:par>
                                <p:cTn id="78" presetID="10" presetClass="exit" presetSubtype="0" fill="hold" grpId="7" nodeType="withEffect">
                                  <p:stCondLst>
                                    <p:cond delay="0"/>
                                  </p:stCondLst>
                                  <p:childTnLst>
                                    <p:animEffect transition="out" filter="fade">
                                      <p:cBhvr>
                                        <p:cTn id="79" dur="500"/>
                                        <p:tgtEl>
                                          <p:spTgt spid="23"/>
                                        </p:tgtEl>
                                      </p:cBhvr>
                                    </p:animEffect>
                                    <p:set>
                                      <p:cBhvr>
                                        <p:cTn id="80" dur="1" fill="hold">
                                          <p:stCondLst>
                                            <p:cond delay="499"/>
                                          </p:stCondLst>
                                        </p:cTn>
                                        <p:tgtEl>
                                          <p:spTgt spid="23"/>
                                        </p:tgtEl>
                                        <p:attrNameLst>
                                          <p:attrName>style.visibility</p:attrName>
                                        </p:attrNameLst>
                                      </p:cBhvr>
                                      <p:to>
                                        <p:strVal val="hidden"/>
                                      </p:to>
                                    </p:set>
                                  </p:childTnLst>
                                </p:cTn>
                              </p:par>
                              <p:par>
                                <p:cTn id="81" presetID="10" presetClass="entr" presetSubtype="0" fill="hold" grpId="0" nodeType="withEffect">
                                  <p:stCondLst>
                                    <p:cond delay="500"/>
                                  </p:stCondLst>
                                  <p:childTnLst>
                                    <p:set>
                                      <p:cBhvr>
                                        <p:cTn id="82" dur="1" fill="hold">
                                          <p:stCondLst>
                                            <p:cond delay="0"/>
                                          </p:stCondLst>
                                        </p:cTn>
                                        <p:tgtEl>
                                          <p:spTgt spid="13"/>
                                        </p:tgtEl>
                                        <p:attrNameLst>
                                          <p:attrName>style.visibility</p:attrName>
                                        </p:attrNameLst>
                                      </p:cBhvr>
                                      <p:to>
                                        <p:strVal val="visible"/>
                                      </p:to>
                                    </p:set>
                                    <p:animEffect transition="in" filter="fade">
                                      <p:cBhvr>
                                        <p:cTn id="83" dur="500"/>
                                        <p:tgtEl>
                                          <p:spTgt spid="13"/>
                                        </p:tgtEl>
                                      </p:cBhvr>
                                    </p:animEffect>
                                  </p:childTnLst>
                                </p:cTn>
                              </p:par>
                              <p:par>
                                <p:cTn id="84" presetID="10" presetClass="entr" presetSubtype="0" fill="hold" grpId="0" nodeType="withEffect">
                                  <p:stCondLst>
                                    <p:cond delay="1500"/>
                                  </p:stCondLst>
                                  <p:childTnLst>
                                    <p:set>
                                      <p:cBhvr>
                                        <p:cTn id="85" dur="1" fill="hold">
                                          <p:stCondLst>
                                            <p:cond delay="0"/>
                                          </p:stCondLst>
                                        </p:cTn>
                                        <p:tgtEl>
                                          <p:spTgt spid="21"/>
                                        </p:tgtEl>
                                        <p:attrNameLst>
                                          <p:attrName>style.visibility</p:attrName>
                                        </p:attrNameLst>
                                      </p:cBhvr>
                                      <p:to>
                                        <p:strVal val="visible"/>
                                      </p:to>
                                    </p:set>
                                    <p:animEffect transition="in" filter="fade">
                                      <p:cBhvr>
                                        <p:cTn id="86" dur="500"/>
                                        <p:tgtEl>
                                          <p:spTgt spid="21"/>
                                        </p:tgtEl>
                                      </p:cBhvr>
                                    </p:animEffect>
                                  </p:childTnLst>
                                </p:cTn>
                              </p:par>
                              <p:par>
                                <p:cTn id="87" presetID="10" presetClass="entr" presetSubtype="0" fill="hold" grpId="0" nodeType="withEffect">
                                  <p:stCondLst>
                                    <p:cond delay="2000"/>
                                  </p:stCondLst>
                                  <p:childTnLst>
                                    <p:set>
                                      <p:cBhvr>
                                        <p:cTn id="88" dur="1" fill="hold">
                                          <p:stCondLst>
                                            <p:cond delay="0"/>
                                          </p:stCondLst>
                                        </p:cTn>
                                        <p:tgtEl>
                                          <p:spTgt spid="14"/>
                                        </p:tgtEl>
                                        <p:attrNameLst>
                                          <p:attrName>style.visibility</p:attrName>
                                        </p:attrNameLst>
                                      </p:cBhvr>
                                      <p:to>
                                        <p:strVal val="visible"/>
                                      </p:to>
                                    </p:set>
                                    <p:animEffect transition="in" filter="fade">
                                      <p:cBhvr>
                                        <p:cTn id="89" dur="500"/>
                                        <p:tgtEl>
                                          <p:spTgt spid="14"/>
                                        </p:tgtEl>
                                      </p:cBhvr>
                                    </p:animEffect>
                                  </p:childTnLst>
                                </p:cTn>
                              </p:par>
                              <p:par>
                                <p:cTn id="90" presetID="1" presetClass="mediacall" presetSubtype="0" fill="hold" nodeType="withEffect">
                                  <p:stCondLst>
                                    <p:cond delay="1000"/>
                                  </p:stCondLst>
                                  <p:childTnLst>
                                    <p:cmd type="call" cmd="playFrom(0.0)">
                                      <p:cBhvr>
                                        <p:cTn id="91" dur="24727" fill="hold"/>
                                        <p:tgtEl>
                                          <p:spTgt spid="24"/>
                                        </p:tgtEl>
                                      </p:cBhvr>
                                    </p:cmd>
                                  </p:childTnLst>
                                </p:cTn>
                              </p:par>
                            </p:childTnLst>
                          </p:cTn>
                        </p:par>
                        <p:par>
                          <p:cTn id="92" fill="hold">
                            <p:stCondLst>
                              <p:cond delay="25727"/>
                            </p:stCondLst>
                            <p:childTnLst>
                              <p:par>
                                <p:cTn id="93" presetID="3" presetClass="mediacall" presetSubtype="0" fill="hold" nodeType="afterEffect">
                                  <p:stCondLst>
                                    <p:cond delay="500"/>
                                  </p:stCondLst>
                                  <p:childTnLst>
                                    <p:cmd type="call" cmd="stop">
                                      <p:cBhvr>
                                        <p:cTn id="94" dur="1" fill="hold"/>
                                        <p:tgtEl>
                                          <p:spTgt spid="24"/>
                                        </p:tgtEl>
                                      </p:cBhvr>
                                    </p:cmd>
                                  </p:childTnLst>
                                </p:cTn>
                              </p:par>
                              <p:par>
                                <p:cTn id="95" presetID="10" presetClass="entr" presetSubtype="0" fill="hold" grpId="8" nodeType="withEffect">
                                  <p:stCondLst>
                                    <p:cond delay="500"/>
                                  </p:stCondLst>
                                  <p:childTnLst>
                                    <p:set>
                                      <p:cBhvr>
                                        <p:cTn id="96" dur="1" fill="hold">
                                          <p:stCondLst>
                                            <p:cond delay="0"/>
                                          </p:stCondLst>
                                        </p:cTn>
                                        <p:tgtEl>
                                          <p:spTgt spid="23"/>
                                        </p:tgtEl>
                                        <p:attrNameLst>
                                          <p:attrName>style.visibility</p:attrName>
                                        </p:attrNameLst>
                                      </p:cBhvr>
                                      <p:to>
                                        <p:strVal val="visible"/>
                                      </p:to>
                                    </p:set>
                                    <p:animEffect transition="in" filter="fade">
                                      <p:cBhvr>
                                        <p:cTn id="9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98" fill="hold" display="0">
                  <p:stCondLst>
                    <p:cond delay="indefinite"/>
                  </p:stCondLst>
                  <p:endCondLst>
                    <p:cond evt="onStopAudio" delay="0">
                      <p:tgtEl>
                        <p:sldTgt/>
                      </p:tgtEl>
                    </p:cond>
                  </p:endCondLst>
                </p:cTn>
                <p:tgtEl>
                  <p:spTgt spid="9"/>
                </p:tgtEl>
              </p:cMediaNode>
            </p:audio>
            <p:audio>
              <p:cMediaNode vol="80000">
                <p:cTn id="99" fill="hold" display="0">
                  <p:stCondLst>
                    <p:cond delay="indefinite"/>
                  </p:stCondLst>
                  <p:endCondLst>
                    <p:cond evt="onStopAudio" delay="0">
                      <p:tgtEl>
                        <p:sldTgt/>
                      </p:tgtEl>
                    </p:cond>
                  </p:endCondLst>
                </p:cTn>
                <p:tgtEl>
                  <p:spTgt spid="11"/>
                </p:tgtEl>
              </p:cMediaNode>
            </p:audio>
            <p:audio>
              <p:cMediaNode vol="80000">
                <p:cTn id="100" fill="hold" display="0">
                  <p:stCondLst>
                    <p:cond delay="indefinite"/>
                  </p:stCondLst>
                  <p:endCondLst>
                    <p:cond evt="onStopAudio" delay="0">
                      <p:tgtEl>
                        <p:sldTgt/>
                      </p:tgtEl>
                    </p:cond>
                  </p:endCondLst>
                </p:cTn>
                <p:tgtEl>
                  <p:spTgt spid="16"/>
                </p:tgtEl>
              </p:cMediaNode>
            </p:audio>
            <p:audio>
              <p:cMediaNode vol="80000">
                <p:cTn id="101" fill="hold" display="0">
                  <p:stCondLst>
                    <p:cond delay="indefinite"/>
                  </p:stCondLst>
                  <p:endCondLst>
                    <p:cond evt="onStopAudio" delay="0">
                      <p:tgtEl>
                        <p:sldTgt/>
                      </p:tgtEl>
                    </p:cond>
                  </p:endCondLst>
                </p:cTn>
                <p:tgtEl>
                  <p:spTgt spid="18"/>
                </p:tgtEl>
              </p:cMediaNode>
            </p:audio>
            <p:audio>
              <p:cMediaNode vol="80000">
                <p:cTn id="102" fill="hold" display="0">
                  <p:stCondLst>
                    <p:cond delay="indefinite"/>
                  </p:stCondLst>
                  <p:endCondLst>
                    <p:cond evt="onStopAudio" delay="0">
                      <p:tgtEl>
                        <p:sldTgt/>
                      </p:tgtEl>
                    </p:cond>
                  </p:endCondLst>
                </p:cTn>
                <p:tgtEl>
                  <p:spTgt spid="24"/>
                </p:tgtEl>
              </p:cMediaNode>
            </p:audio>
          </p:childTnLst>
        </p:cTn>
      </p:par>
    </p:tnLst>
    <p:bldLst>
      <p:bldP spid="7" grpId="0" animBg="1"/>
      <p:bldP spid="10" grpId="0" animBg="1"/>
      <p:bldP spid="12" grpId="0" animBg="1"/>
      <p:bldP spid="13" grpId="0" animBg="1"/>
      <p:bldP spid="14" grpId="0" animBg="1"/>
      <p:bldP spid="17" grpId="0" animBg="1"/>
      <p:bldP spid="19" grpId="0" animBg="1"/>
      <p:bldP spid="20" grpId="0" animBg="1"/>
      <p:bldP spid="21" grpId="0" animBg="1"/>
      <p:bldP spid="23" grpId="0" animBg="1"/>
      <p:bldP spid="23" grpId="1" animBg="1"/>
      <p:bldP spid="23" grpId="2" animBg="1"/>
      <p:bldP spid="23" grpId="3" animBg="1"/>
      <p:bldP spid="23" grpId="4" animBg="1"/>
      <p:bldP spid="23" grpId="5" animBg="1"/>
      <p:bldP spid="23" grpId="6" animBg="1"/>
      <p:bldP spid="23" grpId="7" animBg="1"/>
      <p:bldP spid="23" grpId="8"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rrow: Down 8">
            <a:extLst>
              <a:ext uri="{FF2B5EF4-FFF2-40B4-BE49-F238E27FC236}">
                <a16:creationId xmlns:a16="http://schemas.microsoft.com/office/drawing/2014/main" id="{026278A4-A3DF-42A7-8B39-306C569D06F6}"/>
              </a:ext>
            </a:extLst>
          </p:cNvPr>
          <p:cNvSpPr/>
          <p:nvPr/>
        </p:nvSpPr>
        <p:spPr>
          <a:xfrm>
            <a:off x="5845795" y="1511801"/>
            <a:ext cx="804232" cy="2042154"/>
          </a:xfrm>
          <a:prstGeom prst="downArrow">
            <a:avLst/>
          </a:prstGeom>
          <a:noFill/>
          <a:ln w="2540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vert="wordArtVert" tIns="0" bIns="0" rtlCol="0" anchor="ctr"/>
          <a:lstStyle/>
          <a:p>
            <a:pPr algn="ctr"/>
            <a:r>
              <a:rPr lang="en-AU" sz="1600" dirty="0"/>
              <a:t>Safety</a:t>
            </a:r>
          </a:p>
        </p:txBody>
      </p:sp>
      <p:sp>
        <p:nvSpPr>
          <p:cNvPr id="25" name="Arrow: Down 24">
            <a:extLst>
              <a:ext uri="{FF2B5EF4-FFF2-40B4-BE49-F238E27FC236}">
                <a16:creationId xmlns:a16="http://schemas.microsoft.com/office/drawing/2014/main" id="{FF483099-4DF7-47D8-8EA9-DBA80D40AA4A}"/>
              </a:ext>
            </a:extLst>
          </p:cNvPr>
          <p:cNvSpPr/>
          <p:nvPr/>
        </p:nvSpPr>
        <p:spPr>
          <a:xfrm>
            <a:off x="4185289" y="1511801"/>
            <a:ext cx="804232" cy="2042154"/>
          </a:xfrm>
          <a:prstGeom prst="downArrow">
            <a:avLst/>
          </a:prstGeom>
          <a:noFill/>
          <a:ln w="2540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vert="wordArtVert" tIns="0" bIns="0" rtlCol="0" anchor="ctr"/>
          <a:lstStyle/>
          <a:p>
            <a:pPr algn="ctr"/>
            <a:r>
              <a:rPr lang="en-AU" sz="1600" dirty="0"/>
              <a:t>Safety</a:t>
            </a:r>
          </a:p>
        </p:txBody>
      </p:sp>
      <p:pic>
        <p:nvPicPr>
          <p:cNvPr id="11" name="TAC_MOD4_SNIP2_SLIDE_12_PARA_A">
            <a:hlinkClick r:id="" action="ppaction://media"/>
            <a:extLst>
              <a:ext uri="{FF2B5EF4-FFF2-40B4-BE49-F238E27FC236}">
                <a16:creationId xmlns:a16="http://schemas.microsoft.com/office/drawing/2014/main" id="{35B15552-736A-40FB-A2BE-4FF0FEEEC7AD}"/>
              </a:ext>
            </a:extLst>
          </p:cNvPr>
          <p:cNvPicPr>
            <a:picLocks noGrp="1" noChangeAspect="1"/>
          </p:cNvPicPr>
          <p:nvPr>
            <p:ph idx="1"/>
            <a:audioFile r:link="rId2"/>
            <p:extLst>
              <p:ext uri="{DAA4B4D4-6D71-4841-9C94-3DE7FCFB9230}">
                <p14:media xmlns:p14="http://schemas.microsoft.com/office/powerpoint/2010/main" r:embed="rId1"/>
              </p:ext>
            </p:extLst>
          </p:nvPr>
        </p:nvPicPr>
        <p:blipFill>
          <a:blip r:embed="rId11"/>
          <a:stretch>
            <a:fillRect/>
          </a:stretch>
        </p:blipFill>
        <p:spPr>
          <a:xfrm>
            <a:off x="9390043" y="0"/>
            <a:ext cx="609600" cy="609600"/>
          </a:xfrm>
        </p:spPr>
      </p:pic>
      <p:sp>
        <p:nvSpPr>
          <p:cNvPr id="5" name="Title 4">
            <a:extLst>
              <a:ext uri="{FF2B5EF4-FFF2-40B4-BE49-F238E27FC236}">
                <a16:creationId xmlns:a16="http://schemas.microsoft.com/office/drawing/2014/main" id="{B15239AE-8275-49C8-8DE1-27861129EA62}"/>
              </a:ext>
            </a:extLst>
          </p:cNvPr>
          <p:cNvSpPr>
            <a:spLocks noGrp="1"/>
          </p:cNvSpPr>
          <p:nvPr>
            <p:ph type="title"/>
          </p:nvPr>
        </p:nvSpPr>
        <p:spPr/>
        <p:txBody>
          <a:bodyPr/>
          <a:lstStyle/>
          <a:p>
            <a:r>
              <a:rPr lang="en-US" dirty="0"/>
              <a:t>Where does safety come in?</a:t>
            </a:r>
            <a:endParaRPr lang="en-AU" dirty="0"/>
          </a:p>
        </p:txBody>
      </p:sp>
      <p:sp>
        <p:nvSpPr>
          <p:cNvPr id="4" name="Footer Placeholder 3">
            <a:extLst>
              <a:ext uri="{FF2B5EF4-FFF2-40B4-BE49-F238E27FC236}">
                <a16:creationId xmlns:a16="http://schemas.microsoft.com/office/drawing/2014/main" id="{12F04C1B-BB53-480D-872C-C3013CF2ED31}"/>
              </a:ext>
            </a:extLst>
          </p:cNvPr>
          <p:cNvSpPr>
            <a:spLocks noGrp="1"/>
          </p:cNvSpPr>
          <p:nvPr>
            <p:ph type="ftr" sz="quarter" idx="10"/>
          </p:nvPr>
        </p:nvSpPr>
        <p:spPr/>
        <p:txBody>
          <a:bodyPr/>
          <a:lstStyle/>
          <a:p>
            <a:r>
              <a:rPr lang="en-US" dirty="0"/>
              <a:t>Module 4, Snippet 2</a:t>
            </a:r>
          </a:p>
        </p:txBody>
      </p:sp>
      <p:sp>
        <p:nvSpPr>
          <p:cNvPr id="3" name="Slide Number Placeholder 2">
            <a:extLst>
              <a:ext uri="{FF2B5EF4-FFF2-40B4-BE49-F238E27FC236}">
                <a16:creationId xmlns:a16="http://schemas.microsoft.com/office/drawing/2014/main" id="{24D9B4E2-B2A9-43CD-A73E-8144104CB309}"/>
              </a:ext>
            </a:extLst>
          </p:cNvPr>
          <p:cNvSpPr>
            <a:spLocks noGrp="1"/>
          </p:cNvSpPr>
          <p:nvPr>
            <p:ph type="sldNum" sz="quarter" idx="11"/>
          </p:nvPr>
        </p:nvSpPr>
        <p:spPr/>
        <p:txBody>
          <a:bodyPr/>
          <a:lstStyle/>
          <a:p>
            <a:fld id="{A9D36E53-D99A-0F41-B3E8-EF235B9A2E23}" type="slidenum">
              <a:rPr lang="en-US" smtClean="0"/>
              <a:pPr/>
              <a:t>12</a:t>
            </a:fld>
            <a:endParaRPr lang="en-US" dirty="0"/>
          </a:p>
        </p:txBody>
      </p:sp>
      <p:sp>
        <p:nvSpPr>
          <p:cNvPr id="7" name="Oval 6">
            <a:extLst>
              <a:ext uri="{FF2B5EF4-FFF2-40B4-BE49-F238E27FC236}">
                <a16:creationId xmlns:a16="http://schemas.microsoft.com/office/drawing/2014/main" id="{E29AD43E-B113-4E8C-8D2C-07760BDF5BFF}"/>
              </a:ext>
            </a:extLst>
          </p:cNvPr>
          <p:cNvSpPr/>
          <p:nvPr/>
        </p:nvSpPr>
        <p:spPr>
          <a:xfrm>
            <a:off x="510393" y="3725262"/>
            <a:ext cx="1512000" cy="1512000"/>
          </a:xfrm>
          <a:prstGeom prst="ellipse">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dirty="0"/>
              <a:t>Concept </a:t>
            </a:r>
            <a:br>
              <a:rPr lang="en-US" dirty="0"/>
            </a:br>
            <a:r>
              <a:rPr lang="en-US" dirty="0"/>
              <a:t>development</a:t>
            </a:r>
            <a:endParaRPr lang="en-AU" dirty="0"/>
          </a:p>
        </p:txBody>
      </p:sp>
      <p:sp>
        <p:nvSpPr>
          <p:cNvPr id="10" name="Oval 9">
            <a:extLst>
              <a:ext uri="{FF2B5EF4-FFF2-40B4-BE49-F238E27FC236}">
                <a16:creationId xmlns:a16="http://schemas.microsoft.com/office/drawing/2014/main" id="{BE013F97-E9A6-422F-ACA1-79E46769D0C9}"/>
              </a:ext>
            </a:extLst>
          </p:cNvPr>
          <p:cNvSpPr/>
          <p:nvPr/>
        </p:nvSpPr>
        <p:spPr>
          <a:xfrm>
            <a:off x="2170899" y="3725262"/>
            <a:ext cx="1512000" cy="1512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dirty="0"/>
              <a:t>Funding</a:t>
            </a:r>
            <a:endParaRPr lang="en-AU" dirty="0"/>
          </a:p>
        </p:txBody>
      </p:sp>
      <p:sp>
        <p:nvSpPr>
          <p:cNvPr id="12" name="Oval 11">
            <a:extLst>
              <a:ext uri="{FF2B5EF4-FFF2-40B4-BE49-F238E27FC236}">
                <a16:creationId xmlns:a16="http://schemas.microsoft.com/office/drawing/2014/main" id="{6D6D9A4F-848E-41BD-BCCC-B23FE7FB6C1A}"/>
              </a:ext>
            </a:extLst>
          </p:cNvPr>
          <p:cNvSpPr/>
          <p:nvPr/>
        </p:nvSpPr>
        <p:spPr>
          <a:xfrm>
            <a:off x="3831405" y="3725262"/>
            <a:ext cx="1512000" cy="1512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dirty="0"/>
              <a:t>Design</a:t>
            </a:r>
            <a:endParaRPr lang="en-AU" dirty="0"/>
          </a:p>
        </p:txBody>
      </p:sp>
      <p:sp>
        <p:nvSpPr>
          <p:cNvPr id="13" name="Oval 12">
            <a:extLst>
              <a:ext uri="{FF2B5EF4-FFF2-40B4-BE49-F238E27FC236}">
                <a16:creationId xmlns:a16="http://schemas.microsoft.com/office/drawing/2014/main" id="{2BD02D15-B9BB-4EEF-933E-25806F0F7A7A}"/>
              </a:ext>
            </a:extLst>
          </p:cNvPr>
          <p:cNvSpPr/>
          <p:nvPr/>
        </p:nvSpPr>
        <p:spPr>
          <a:xfrm>
            <a:off x="5491911" y="3725262"/>
            <a:ext cx="1512000" cy="151200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dirty="0"/>
              <a:t>Build</a:t>
            </a:r>
            <a:endParaRPr lang="en-AU" dirty="0"/>
          </a:p>
        </p:txBody>
      </p:sp>
      <p:sp>
        <p:nvSpPr>
          <p:cNvPr id="14" name="Oval 13">
            <a:extLst>
              <a:ext uri="{FF2B5EF4-FFF2-40B4-BE49-F238E27FC236}">
                <a16:creationId xmlns:a16="http://schemas.microsoft.com/office/drawing/2014/main" id="{6268DB06-6216-432B-AE8E-75C37E0BF5BE}"/>
              </a:ext>
            </a:extLst>
          </p:cNvPr>
          <p:cNvSpPr/>
          <p:nvPr/>
        </p:nvSpPr>
        <p:spPr>
          <a:xfrm>
            <a:off x="7152417" y="3725262"/>
            <a:ext cx="1512000" cy="151200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dirty="0"/>
              <a:t>Operate</a:t>
            </a:r>
            <a:endParaRPr lang="en-AU" dirty="0"/>
          </a:p>
        </p:txBody>
      </p:sp>
      <p:sp>
        <p:nvSpPr>
          <p:cNvPr id="23" name="Arrow: Down 22">
            <a:extLst>
              <a:ext uri="{FF2B5EF4-FFF2-40B4-BE49-F238E27FC236}">
                <a16:creationId xmlns:a16="http://schemas.microsoft.com/office/drawing/2014/main" id="{7DB6EA85-ACDD-42E7-AA29-CD121D8B27CB}"/>
              </a:ext>
            </a:extLst>
          </p:cNvPr>
          <p:cNvSpPr/>
          <p:nvPr/>
        </p:nvSpPr>
        <p:spPr>
          <a:xfrm>
            <a:off x="7506301" y="1511801"/>
            <a:ext cx="804232" cy="2042154"/>
          </a:xfrm>
          <a:prstGeom prst="downArrow">
            <a:avLst/>
          </a:prstGeom>
          <a:noFill/>
          <a:ln w="2540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vert="wordArtVert" tIns="0" bIns="0" rtlCol="0" anchor="ctr"/>
          <a:lstStyle/>
          <a:p>
            <a:pPr algn="ctr"/>
            <a:r>
              <a:rPr lang="en-AU" sz="1600" dirty="0"/>
              <a:t>Safety</a:t>
            </a:r>
          </a:p>
        </p:txBody>
      </p:sp>
      <p:sp>
        <p:nvSpPr>
          <p:cNvPr id="24" name="Arrow: Down 23">
            <a:extLst>
              <a:ext uri="{FF2B5EF4-FFF2-40B4-BE49-F238E27FC236}">
                <a16:creationId xmlns:a16="http://schemas.microsoft.com/office/drawing/2014/main" id="{B58CF198-1787-4F5E-9EF4-0798EB008F05}"/>
              </a:ext>
            </a:extLst>
          </p:cNvPr>
          <p:cNvSpPr/>
          <p:nvPr/>
        </p:nvSpPr>
        <p:spPr>
          <a:xfrm>
            <a:off x="4191378" y="1511801"/>
            <a:ext cx="804232" cy="2042154"/>
          </a:xfrm>
          <a:prstGeom prst="downArrow">
            <a:avLst/>
          </a:prstGeom>
          <a:noFill/>
          <a:ln w="2540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vert="wordArtVert" tIns="0" bIns="0" rtlCol="0" anchor="ctr"/>
          <a:lstStyle/>
          <a:p>
            <a:pPr algn="ctr"/>
            <a:r>
              <a:rPr lang="en-AU" sz="1600" dirty="0"/>
              <a:t>Safety</a:t>
            </a:r>
          </a:p>
        </p:txBody>
      </p:sp>
      <p:sp>
        <p:nvSpPr>
          <p:cNvPr id="26" name="Arrow: Down 25">
            <a:extLst>
              <a:ext uri="{FF2B5EF4-FFF2-40B4-BE49-F238E27FC236}">
                <a16:creationId xmlns:a16="http://schemas.microsoft.com/office/drawing/2014/main" id="{92E11502-140E-413C-BE98-8A060C6E45D0}"/>
              </a:ext>
            </a:extLst>
          </p:cNvPr>
          <p:cNvSpPr/>
          <p:nvPr/>
        </p:nvSpPr>
        <p:spPr>
          <a:xfrm>
            <a:off x="5851884" y="1511801"/>
            <a:ext cx="804232" cy="2042154"/>
          </a:xfrm>
          <a:prstGeom prst="downArrow">
            <a:avLst/>
          </a:prstGeom>
          <a:noFill/>
          <a:ln w="2540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vert="wordArtVert" tIns="0" bIns="0" rtlCol="0" anchor="ctr"/>
          <a:lstStyle/>
          <a:p>
            <a:pPr algn="ctr"/>
            <a:r>
              <a:rPr lang="en-AU" sz="1600" dirty="0"/>
              <a:t>Safety</a:t>
            </a:r>
          </a:p>
        </p:txBody>
      </p:sp>
      <p:sp>
        <p:nvSpPr>
          <p:cNvPr id="27" name="Arrow: Curved Down 26">
            <a:extLst>
              <a:ext uri="{FF2B5EF4-FFF2-40B4-BE49-F238E27FC236}">
                <a16:creationId xmlns:a16="http://schemas.microsoft.com/office/drawing/2014/main" id="{F1438903-8BB6-47C8-932B-E0FBA93115C8}"/>
              </a:ext>
            </a:extLst>
          </p:cNvPr>
          <p:cNvSpPr/>
          <p:nvPr/>
        </p:nvSpPr>
        <p:spPr>
          <a:xfrm>
            <a:off x="1475279" y="2933630"/>
            <a:ext cx="1195776" cy="686693"/>
          </a:xfrm>
          <a:prstGeom prst="curvedDownArrow">
            <a:avLst>
              <a:gd name="adj1" fmla="val 18875"/>
              <a:gd name="adj2" fmla="val 53287"/>
              <a:gd name="adj3" fmla="val 42648"/>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28" name="Arrow: Curved Down 27">
            <a:extLst>
              <a:ext uri="{FF2B5EF4-FFF2-40B4-BE49-F238E27FC236}">
                <a16:creationId xmlns:a16="http://schemas.microsoft.com/office/drawing/2014/main" id="{2DEB0AC0-890A-4915-B581-D14AE27A2C11}"/>
              </a:ext>
            </a:extLst>
          </p:cNvPr>
          <p:cNvSpPr/>
          <p:nvPr/>
        </p:nvSpPr>
        <p:spPr>
          <a:xfrm>
            <a:off x="3141912" y="2933630"/>
            <a:ext cx="1195776" cy="686693"/>
          </a:xfrm>
          <a:prstGeom prst="curvedDownArrow">
            <a:avLst>
              <a:gd name="adj1" fmla="val 18875"/>
              <a:gd name="adj2" fmla="val 53287"/>
              <a:gd name="adj3" fmla="val 4264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29" name="Arrow: Curved Down 28">
            <a:extLst>
              <a:ext uri="{FF2B5EF4-FFF2-40B4-BE49-F238E27FC236}">
                <a16:creationId xmlns:a16="http://schemas.microsoft.com/office/drawing/2014/main" id="{4368C546-C78A-4E27-8A2C-F65FD7A312F3}"/>
              </a:ext>
            </a:extLst>
          </p:cNvPr>
          <p:cNvSpPr/>
          <p:nvPr/>
        </p:nvSpPr>
        <p:spPr>
          <a:xfrm>
            <a:off x="4808545" y="2933630"/>
            <a:ext cx="1195776" cy="686693"/>
          </a:xfrm>
          <a:prstGeom prst="curvedDownArrow">
            <a:avLst>
              <a:gd name="adj1" fmla="val 18875"/>
              <a:gd name="adj2" fmla="val 53287"/>
              <a:gd name="adj3" fmla="val 4264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30" name="Arrow: Curved Down 29">
            <a:extLst>
              <a:ext uri="{FF2B5EF4-FFF2-40B4-BE49-F238E27FC236}">
                <a16:creationId xmlns:a16="http://schemas.microsoft.com/office/drawing/2014/main" id="{5C7F27FF-F457-4BB7-8D97-9E16DE611EBA}"/>
              </a:ext>
            </a:extLst>
          </p:cNvPr>
          <p:cNvSpPr/>
          <p:nvPr/>
        </p:nvSpPr>
        <p:spPr>
          <a:xfrm>
            <a:off x="6475177" y="2933630"/>
            <a:ext cx="1195776" cy="686693"/>
          </a:xfrm>
          <a:prstGeom prst="curvedDownArrow">
            <a:avLst>
              <a:gd name="adj1" fmla="val 18875"/>
              <a:gd name="adj2" fmla="val 53287"/>
              <a:gd name="adj3" fmla="val 42648"/>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2" name="Left Brace 1">
            <a:extLst>
              <a:ext uri="{FF2B5EF4-FFF2-40B4-BE49-F238E27FC236}">
                <a16:creationId xmlns:a16="http://schemas.microsoft.com/office/drawing/2014/main" id="{DCC83334-90ED-46CB-98D5-840E53C68769}"/>
              </a:ext>
            </a:extLst>
          </p:cNvPr>
          <p:cNvSpPr/>
          <p:nvPr/>
        </p:nvSpPr>
        <p:spPr>
          <a:xfrm rot="5400000">
            <a:off x="4253881" y="-1000016"/>
            <a:ext cx="667047" cy="8123216"/>
          </a:xfrm>
          <a:prstGeom prst="leftBrace">
            <a:avLst>
              <a:gd name="adj1" fmla="val 105777"/>
              <a:gd name="adj2" fmla="val 50000"/>
            </a:avLst>
          </a:prstGeom>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8" name="TextBox 7">
            <a:extLst>
              <a:ext uri="{FF2B5EF4-FFF2-40B4-BE49-F238E27FC236}">
                <a16:creationId xmlns:a16="http://schemas.microsoft.com/office/drawing/2014/main" id="{1C4C8A9D-0B56-4FFE-80C9-5461592DE626}"/>
              </a:ext>
            </a:extLst>
          </p:cNvPr>
          <p:cNvSpPr txBox="1"/>
          <p:nvPr/>
        </p:nvSpPr>
        <p:spPr>
          <a:xfrm>
            <a:off x="2671055" y="2140660"/>
            <a:ext cx="3854211" cy="400110"/>
          </a:xfrm>
          <a:prstGeom prst="rect">
            <a:avLst/>
          </a:prstGeom>
          <a:noFill/>
        </p:spPr>
        <p:txBody>
          <a:bodyPr wrap="square" rtlCol="0">
            <a:spAutoFit/>
          </a:bodyPr>
          <a:lstStyle/>
          <a:p>
            <a:pPr algn="ctr"/>
            <a:r>
              <a:rPr lang="en-AU" sz="2000" dirty="0">
                <a:solidFill>
                  <a:schemeClr val="bg1"/>
                </a:solidFill>
              </a:rPr>
              <a:t>When do we think about safety?</a:t>
            </a:r>
          </a:p>
        </p:txBody>
      </p:sp>
      <p:sp>
        <p:nvSpPr>
          <p:cNvPr id="22" name="Arrow: Chevron 21">
            <a:extLst>
              <a:ext uri="{FF2B5EF4-FFF2-40B4-BE49-F238E27FC236}">
                <a16:creationId xmlns:a16="http://schemas.microsoft.com/office/drawing/2014/main" id="{0D94E09D-B3FE-4048-ACF4-972F1A37D794}"/>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15" name="TAC_MOD4_SNIP2_SLIDE_12_PARA_B">
            <a:hlinkClick r:id="" action="ppaction://media"/>
            <a:extLst>
              <a:ext uri="{FF2B5EF4-FFF2-40B4-BE49-F238E27FC236}">
                <a16:creationId xmlns:a16="http://schemas.microsoft.com/office/drawing/2014/main" id="{19D19528-2320-43FA-874C-113E03E4BD81}"/>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384584" y="914400"/>
            <a:ext cx="609600" cy="609600"/>
          </a:xfrm>
          <a:prstGeom prst="rect">
            <a:avLst/>
          </a:prstGeom>
        </p:spPr>
      </p:pic>
      <p:pic>
        <p:nvPicPr>
          <p:cNvPr id="17" name="TAC_MOD4_SNIP2_SLIDE_12_PARA_D">
            <a:hlinkClick r:id="" action="ppaction://media"/>
            <a:extLst>
              <a:ext uri="{FF2B5EF4-FFF2-40B4-BE49-F238E27FC236}">
                <a16:creationId xmlns:a16="http://schemas.microsoft.com/office/drawing/2014/main" id="{11064254-E32D-4C80-BEB9-D7FF75A8B8C7}"/>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390043" y="2743200"/>
            <a:ext cx="609600" cy="609600"/>
          </a:xfrm>
          <a:prstGeom prst="rect">
            <a:avLst/>
          </a:prstGeom>
        </p:spPr>
      </p:pic>
      <p:pic>
        <p:nvPicPr>
          <p:cNvPr id="6" name="TAC_MOD4_SNIP2_SLIDE_12_PARA_C">
            <a:hlinkClick r:id="" action="ppaction://media"/>
            <a:extLst>
              <a:ext uri="{FF2B5EF4-FFF2-40B4-BE49-F238E27FC236}">
                <a16:creationId xmlns:a16="http://schemas.microsoft.com/office/drawing/2014/main" id="{17093766-F01D-4F07-9FAD-35EA255110F4}"/>
              </a:ext>
            </a:extLst>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9390043" y="1828800"/>
            <a:ext cx="609600" cy="609600"/>
          </a:xfrm>
          <a:prstGeom prst="rect">
            <a:avLst/>
          </a:prstGeom>
        </p:spPr>
      </p:pic>
    </p:spTree>
    <p:extLst>
      <p:ext uri="{BB962C8B-B14F-4D97-AF65-F5344CB8AC3E}">
        <p14:creationId xmlns:p14="http://schemas.microsoft.com/office/powerpoint/2010/main" val="2692008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1" nodeType="withEffect">
                                  <p:stCondLst>
                                    <p:cond delay="0"/>
                                  </p:stCondLst>
                                  <p:childTnLst>
                                    <p:animEffect transition="out" filter="fade">
                                      <p:cBhvr>
                                        <p:cTn id="6" dur="500"/>
                                        <p:tgtEl>
                                          <p:spTgt spid="27"/>
                                        </p:tgtEl>
                                      </p:cBhvr>
                                    </p:animEffect>
                                    <p:set>
                                      <p:cBhvr>
                                        <p:cTn id="7" dur="1" fill="hold">
                                          <p:stCondLst>
                                            <p:cond delay="499"/>
                                          </p:stCondLst>
                                        </p:cTn>
                                        <p:tgtEl>
                                          <p:spTgt spid="27"/>
                                        </p:tgtEl>
                                        <p:attrNameLst>
                                          <p:attrName>style.visibility</p:attrName>
                                        </p:attrNameLst>
                                      </p:cBhvr>
                                      <p:to>
                                        <p:strVal val="hidden"/>
                                      </p:to>
                                    </p:set>
                                  </p:childTnLst>
                                </p:cTn>
                              </p:par>
                              <p:par>
                                <p:cTn id="8" presetID="10" presetClass="exit" presetSubtype="0" fill="hold" grpId="1" nodeType="withEffect">
                                  <p:stCondLst>
                                    <p:cond delay="0"/>
                                  </p:stCondLst>
                                  <p:childTnLst>
                                    <p:animEffect transition="out" filter="fade">
                                      <p:cBhvr>
                                        <p:cTn id="9" dur="500"/>
                                        <p:tgtEl>
                                          <p:spTgt spid="28"/>
                                        </p:tgtEl>
                                      </p:cBhvr>
                                    </p:animEffect>
                                    <p:set>
                                      <p:cBhvr>
                                        <p:cTn id="10" dur="1" fill="hold">
                                          <p:stCondLst>
                                            <p:cond delay="499"/>
                                          </p:stCondLst>
                                        </p:cTn>
                                        <p:tgtEl>
                                          <p:spTgt spid="28"/>
                                        </p:tgtEl>
                                        <p:attrNameLst>
                                          <p:attrName>style.visibility</p:attrName>
                                        </p:attrNameLst>
                                      </p:cBhvr>
                                      <p:to>
                                        <p:strVal val="hidden"/>
                                      </p:to>
                                    </p:set>
                                  </p:childTnLst>
                                </p:cTn>
                              </p:par>
                              <p:par>
                                <p:cTn id="11" presetID="10" presetClass="exit" presetSubtype="0" fill="hold" grpId="1" nodeType="withEffect">
                                  <p:stCondLst>
                                    <p:cond delay="0"/>
                                  </p:stCondLst>
                                  <p:childTnLst>
                                    <p:animEffect transition="out" filter="fade">
                                      <p:cBhvr>
                                        <p:cTn id="12" dur="500"/>
                                        <p:tgtEl>
                                          <p:spTgt spid="29"/>
                                        </p:tgtEl>
                                      </p:cBhvr>
                                    </p:animEffect>
                                    <p:set>
                                      <p:cBhvr>
                                        <p:cTn id="13" dur="1" fill="hold">
                                          <p:stCondLst>
                                            <p:cond delay="499"/>
                                          </p:stCondLst>
                                        </p:cTn>
                                        <p:tgtEl>
                                          <p:spTgt spid="29"/>
                                        </p:tgtEl>
                                        <p:attrNameLst>
                                          <p:attrName>style.visibility</p:attrName>
                                        </p:attrNameLst>
                                      </p:cBhvr>
                                      <p:to>
                                        <p:strVal val="hidden"/>
                                      </p:to>
                                    </p:set>
                                  </p:childTnLst>
                                </p:cTn>
                              </p:par>
                              <p:par>
                                <p:cTn id="14" presetID="10" presetClass="exit" presetSubtype="0" fill="hold" grpId="1" nodeType="withEffect">
                                  <p:stCondLst>
                                    <p:cond delay="0"/>
                                  </p:stCondLst>
                                  <p:childTnLst>
                                    <p:animEffect transition="out" filter="fade">
                                      <p:cBhvr>
                                        <p:cTn id="15" dur="500"/>
                                        <p:tgtEl>
                                          <p:spTgt spid="30"/>
                                        </p:tgtEl>
                                      </p:cBhvr>
                                    </p:animEffect>
                                    <p:set>
                                      <p:cBhvr>
                                        <p:cTn id="16" dur="1" fill="hold">
                                          <p:stCondLst>
                                            <p:cond delay="499"/>
                                          </p:stCondLst>
                                        </p:cTn>
                                        <p:tgtEl>
                                          <p:spTgt spid="30"/>
                                        </p:tgtEl>
                                        <p:attrNameLst>
                                          <p:attrName>style.visibility</p:attrName>
                                        </p:attrNameLst>
                                      </p:cBhvr>
                                      <p:to>
                                        <p:strVal val="hidden"/>
                                      </p:to>
                                    </p:set>
                                  </p:childTnLst>
                                </p:cTn>
                              </p:par>
                              <p:par>
                                <p:cTn id="17" presetID="10" presetClass="entr" presetSubtype="0" fill="hold" grpId="0" nodeType="withEffect">
                                  <p:stCondLst>
                                    <p:cond delay="50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par>
                                <p:cTn id="20" presetID="10" presetClass="entr" presetSubtype="0" fill="hold" grpId="0" nodeType="withEffect">
                                  <p:stCondLst>
                                    <p:cond delay="50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par>
                                <p:cTn id="23" presetID="1" presetClass="mediacall" presetSubtype="0" fill="hold" nodeType="withEffect">
                                  <p:stCondLst>
                                    <p:cond delay="1000"/>
                                  </p:stCondLst>
                                  <p:childTnLst>
                                    <p:cmd type="call" cmd="playFrom(0.0)">
                                      <p:cBhvr>
                                        <p:cTn id="24" dur="14779" fill="hold"/>
                                        <p:tgtEl>
                                          <p:spTgt spid="11"/>
                                        </p:tgtEl>
                                      </p:cBhvr>
                                    </p:cmd>
                                  </p:childTnLst>
                                </p:cTn>
                              </p:par>
                            </p:childTnLst>
                          </p:cTn>
                        </p:par>
                        <p:par>
                          <p:cTn id="25" fill="hold">
                            <p:stCondLst>
                              <p:cond delay="15779"/>
                            </p:stCondLst>
                            <p:childTnLst>
                              <p:par>
                                <p:cTn id="26" presetID="3" presetClass="mediacall" presetSubtype="0" fill="hold" nodeType="afterEffect">
                                  <p:stCondLst>
                                    <p:cond delay="500"/>
                                  </p:stCondLst>
                                  <p:childTnLst>
                                    <p:cmd type="call" cmd="stop">
                                      <p:cBhvr>
                                        <p:cTn id="27" dur="1" fill="hold"/>
                                        <p:tgtEl>
                                          <p:spTgt spid="11"/>
                                        </p:tgtEl>
                                      </p:cBhvr>
                                    </p:cmd>
                                  </p:childTnLst>
                                </p:cTn>
                              </p:par>
                              <p:par>
                                <p:cTn id="28" presetID="10" presetClass="entr" presetSubtype="0" fill="hold" grpId="0" nodeType="withEffect">
                                  <p:stCondLst>
                                    <p:cond delay="500"/>
                                  </p:stCondLst>
                                  <p:childTnLst>
                                    <p:set>
                                      <p:cBhvr>
                                        <p:cTn id="29" dur="1" fill="hold">
                                          <p:stCondLst>
                                            <p:cond delay="0"/>
                                          </p:stCondLst>
                                        </p:cTn>
                                        <p:tgtEl>
                                          <p:spTgt spid="22"/>
                                        </p:tgtEl>
                                        <p:attrNameLst>
                                          <p:attrName>style.visibility</p:attrName>
                                        </p:attrNameLst>
                                      </p:cBhvr>
                                      <p:to>
                                        <p:strVal val="visible"/>
                                      </p:to>
                                    </p:set>
                                    <p:animEffect transition="in" filter="fade">
                                      <p:cBhvr>
                                        <p:cTn id="30" dur="500"/>
                                        <p:tgtEl>
                                          <p:spTgt spid="22"/>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xit" presetSubtype="0" fill="hold" grpId="1" nodeType="clickEffect">
                                  <p:stCondLst>
                                    <p:cond delay="0"/>
                                  </p:stCondLst>
                                  <p:childTnLst>
                                    <p:animEffect transition="out" filter="fade">
                                      <p:cBhvr>
                                        <p:cTn id="34" dur="500"/>
                                        <p:tgtEl>
                                          <p:spTgt spid="8"/>
                                        </p:tgtEl>
                                      </p:cBhvr>
                                    </p:animEffect>
                                    <p:set>
                                      <p:cBhvr>
                                        <p:cTn id="35" dur="1" fill="hold">
                                          <p:stCondLst>
                                            <p:cond delay="499"/>
                                          </p:stCondLst>
                                        </p:cTn>
                                        <p:tgtEl>
                                          <p:spTgt spid="8"/>
                                        </p:tgtEl>
                                        <p:attrNameLst>
                                          <p:attrName>style.visibility</p:attrName>
                                        </p:attrNameLst>
                                      </p:cBhvr>
                                      <p:to>
                                        <p:strVal val="hidden"/>
                                      </p:to>
                                    </p:set>
                                  </p:childTnLst>
                                </p:cTn>
                              </p:par>
                              <p:par>
                                <p:cTn id="36" presetID="10" presetClass="exit" presetSubtype="0" fill="hold" grpId="1" nodeType="withEffect">
                                  <p:stCondLst>
                                    <p:cond delay="0"/>
                                  </p:stCondLst>
                                  <p:childTnLst>
                                    <p:animEffect transition="out" filter="fade">
                                      <p:cBhvr>
                                        <p:cTn id="37" dur="500"/>
                                        <p:tgtEl>
                                          <p:spTgt spid="2"/>
                                        </p:tgtEl>
                                      </p:cBhvr>
                                    </p:animEffect>
                                    <p:set>
                                      <p:cBhvr>
                                        <p:cTn id="38" dur="1" fill="hold">
                                          <p:stCondLst>
                                            <p:cond delay="499"/>
                                          </p:stCondLst>
                                        </p:cTn>
                                        <p:tgtEl>
                                          <p:spTgt spid="2"/>
                                        </p:tgtEl>
                                        <p:attrNameLst>
                                          <p:attrName>style.visibility</p:attrName>
                                        </p:attrNameLst>
                                      </p:cBhvr>
                                      <p:to>
                                        <p:strVal val="hidden"/>
                                      </p:to>
                                    </p:set>
                                  </p:childTnLst>
                                </p:cTn>
                              </p:par>
                              <p:par>
                                <p:cTn id="39" presetID="10" presetClass="exit" presetSubtype="0" fill="hold" grpId="1" nodeType="withEffect">
                                  <p:stCondLst>
                                    <p:cond delay="0"/>
                                  </p:stCondLst>
                                  <p:childTnLst>
                                    <p:animEffect transition="out" filter="fade">
                                      <p:cBhvr>
                                        <p:cTn id="40" dur="500"/>
                                        <p:tgtEl>
                                          <p:spTgt spid="22"/>
                                        </p:tgtEl>
                                      </p:cBhvr>
                                    </p:animEffect>
                                    <p:set>
                                      <p:cBhvr>
                                        <p:cTn id="41" dur="1" fill="hold">
                                          <p:stCondLst>
                                            <p:cond delay="499"/>
                                          </p:stCondLst>
                                        </p:cTn>
                                        <p:tgtEl>
                                          <p:spTgt spid="22"/>
                                        </p:tgtEl>
                                        <p:attrNameLst>
                                          <p:attrName>style.visibility</p:attrName>
                                        </p:attrNameLst>
                                      </p:cBhvr>
                                      <p:to>
                                        <p:strVal val="hidden"/>
                                      </p:to>
                                    </p:set>
                                  </p:childTnLst>
                                </p:cTn>
                              </p:par>
                              <p:par>
                                <p:cTn id="42" presetID="47" presetClass="entr" presetSubtype="0" fill="hold" grpId="1" nodeType="withEffect">
                                  <p:stCondLst>
                                    <p:cond delay="500"/>
                                  </p:stCondLst>
                                  <p:childTnLst>
                                    <p:set>
                                      <p:cBhvr>
                                        <p:cTn id="43" dur="1" fill="hold">
                                          <p:stCondLst>
                                            <p:cond delay="0"/>
                                          </p:stCondLst>
                                        </p:cTn>
                                        <p:tgtEl>
                                          <p:spTgt spid="25"/>
                                        </p:tgtEl>
                                        <p:attrNameLst>
                                          <p:attrName>style.visibility</p:attrName>
                                        </p:attrNameLst>
                                      </p:cBhvr>
                                      <p:to>
                                        <p:strVal val="visible"/>
                                      </p:to>
                                    </p:set>
                                    <p:animEffect transition="in" filter="fade">
                                      <p:cBhvr>
                                        <p:cTn id="44" dur="500"/>
                                        <p:tgtEl>
                                          <p:spTgt spid="25"/>
                                        </p:tgtEl>
                                      </p:cBhvr>
                                    </p:animEffect>
                                    <p:anim calcmode="lin" valueType="num">
                                      <p:cBhvr>
                                        <p:cTn id="45" dur="500" fill="hold"/>
                                        <p:tgtEl>
                                          <p:spTgt spid="25"/>
                                        </p:tgtEl>
                                        <p:attrNameLst>
                                          <p:attrName>ppt_x</p:attrName>
                                        </p:attrNameLst>
                                      </p:cBhvr>
                                      <p:tavLst>
                                        <p:tav tm="0">
                                          <p:val>
                                            <p:strVal val="#ppt_x"/>
                                          </p:val>
                                        </p:tav>
                                        <p:tav tm="100000">
                                          <p:val>
                                            <p:strVal val="#ppt_x"/>
                                          </p:val>
                                        </p:tav>
                                      </p:tavLst>
                                    </p:anim>
                                    <p:anim calcmode="lin" valueType="num">
                                      <p:cBhvr>
                                        <p:cTn id="46" dur="500" fill="hold"/>
                                        <p:tgtEl>
                                          <p:spTgt spid="25"/>
                                        </p:tgtEl>
                                        <p:attrNameLst>
                                          <p:attrName>ppt_y</p:attrName>
                                        </p:attrNameLst>
                                      </p:cBhvr>
                                      <p:tavLst>
                                        <p:tav tm="0">
                                          <p:val>
                                            <p:strVal val="#ppt_y-.1"/>
                                          </p:val>
                                        </p:tav>
                                        <p:tav tm="100000">
                                          <p:val>
                                            <p:strVal val="#ppt_y"/>
                                          </p:val>
                                        </p:tav>
                                      </p:tavLst>
                                    </p:anim>
                                  </p:childTnLst>
                                </p:cTn>
                              </p:par>
                              <p:par>
                                <p:cTn id="47" presetID="47" presetClass="entr" presetSubtype="0" fill="hold" grpId="1" nodeType="withEffect">
                                  <p:stCondLst>
                                    <p:cond delay="1000"/>
                                  </p:stCondLst>
                                  <p:childTnLst>
                                    <p:set>
                                      <p:cBhvr>
                                        <p:cTn id="48" dur="1" fill="hold">
                                          <p:stCondLst>
                                            <p:cond delay="0"/>
                                          </p:stCondLst>
                                        </p:cTn>
                                        <p:tgtEl>
                                          <p:spTgt spid="9"/>
                                        </p:tgtEl>
                                        <p:attrNameLst>
                                          <p:attrName>style.visibility</p:attrName>
                                        </p:attrNameLst>
                                      </p:cBhvr>
                                      <p:to>
                                        <p:strVal val="visible"/>
                                      </p:to>
                                    </p:set>
                                    <p:animEffect transition="in" filter="fade">
                                      <p:cBhvr>
                                        <p:cTn id="49" dur="500"/>
                                        <p:tgtEl>
                                          <p:spTgt spid="9"/>
                                        </p:tgtEl>
                                      </p:cBhvr>
                                    </p:animEffect>
                                    <p:anim calcmode="lin" valueType="num">
                                      <p:cBhvr>
                                        <p:cTn id="50" dur="500" fill="hold"/>
                                        <p:tgtEl>
                                          <p:spTgt spid="9"/>
                                        </p:tgtEl>
                                        <p:attrNameLst>
                                          <p:attrName>ppt_x</p:attrName>
                                        </p:attrNameLst>
                                      </p:cBhvr>
                                      <p:tavLst>
                                        <p:tav tm="0">
                                          <p:val>
                                            <p:strVal val="#ppt_x"/>
                                          </p:val>
                                        </p:tav>
                                        <p:tav tm="100000">
                                          <p:val>
                                            <p:strVal val="#ppt_x"/>
                                          </p:val>
                                        </p:tav>
                                      </p:tavLst>
                                    </p:anim>
                                    <p:anim calcmode="lin" valueType="num">
                                      <p:cBhvr>
                                        <p:cTn id="51" dur="500" fill="hold"/>
                                        <p:tgtEl>
                                          <p:spTgt spid="9"/>
                                        </p:tgtEl>
                                        <p:attrNameLst>
                                          <p:attrName>ppt_y</p:attrName>
                                        </p:attrNameLst>
                                      </p:cBhvr>
                                      <p:tavLst>
                                        <p:tav tm="0">
                                          <p:val>
                                            <p:strVal val="#ppt_y-.1"/>
                                          </p:val>
                                        </p:tav>
                                        <p:tav tm="100000">
                                          <p:val>
                                            <p:strVal val="#ppt_y"/>
                                          </p:val>
                                        </p:tav>
                                      </p:tavLst>
                                    </p:anim>
                                  </p:childTnLst>
                                </p:cTn>
                              </p:par>
                              <p:par>
                                <p:cTn id="52" presetID="47" presetClass="entr" presetSubtype="0" fill="hold" grpId="1" nodeType="withEffect">
                                  <p:stCondLst>
                                    <p:cond delay="1500"/>
                                  </p:stCondLst>
                                  <p:childTnLst>
                                    <p:set>
                                      <p:cBhvr>
                                        <p:cTn id="53" dur="1" fill="hold">
                                          <p:stCondLst>
                                            <p:cond delay="0"/>
                                          </p:stCondLst>
                                        </p:cTn>
                                        <p:tgtEl>
                                          <p:spTgt spid="23"/>
                                        </p:tgtEl>
                                        <p:attrNameLst>
                                          <p:attrName>style.visibility</p:attrName>
                                        </p:attrNameLst>
                                      </p:cBhvr>
                                      <p:to>
                                        <p:strVal val="visible"/>
                                      </p:to>
                                    </p:set>
                                    <p:animEffect transition="in" filter="fade">
                                      <p:cBhvr>
                                        <p:cTn id="54" dur="500"/>
                                        <p:tgtEl>
                                          <p:spTgt spid="23"/>
                                        </p:tgtEl>
                                      </p:cBhvr>
                                    </p:animEffect>
                                    <p:anim calcmode="lin" valueType="num">
                                      <p:cBhvr>
                                        <p:cTn id="55" dur="500" fill="hold"/>
                                        <p:tgtEl>
                                          <p:spTgt spid="23"/>
                                        </p:tgtEl>
                                        <p:attrNameLst>
                                          <p:attrName>ppt_x</p:attrName>
                                        </p:attrNameLst>
                                      </p:cBhvr>
                                      <p:tavLst>
                                        <p:tav tm="0">
                                          <p:val>
                                            <p:strVal val="#ppt_x"/>
                                          </p:val>
                                        </p:tav>
                                        <p:tav tm="100000">
                                          <p:val>
                                            <p:strVal val="#ppt_x"/>
                                          </p:val>
                                        </p:tav>
                                      </p:tavLst>
                                    </p:anim>
                                    <p:anim calcmode="lin" valueType="num">
                                      <p:cBhvr>
                                        <p:cTn id="56" dur="500" fill="hold"/>
                                        <p:tgtEl>
                                          <p:spTgt spid="23"/>
                                        </p:tgtEl>
                                        <p:attrNameLst>
                                          <p:attrName>ppt_y</p:attrName>
                                        </p:attrNameLst>
                                      </p:cBhvr>
                                      <p:tavLst>
                                        <p:tav tm="0">
                                          <p:val>
                                            <p:strVal val="#ppt_y-.1"/>
                                          </p:val>
                                        </p:tav>
                                        <p:tav tm="100000">
                                          <p:val>
                                            <p:strVal val="#ppt_y"/>
                                          </p:val>
                                        </p:tav>
                                      </p:tavLst>
                                    </p:anim>
                                  </p:childTnLst>
                                </p:cTn>
                              </p:par>
                              <p:par>
                                <p:cTn id="57" presetID="1" presetClass="mediacall" presetSubtype="0" fill="hold" nodeType="withEffect">
                                  <p:stCondLst>
                                    <p:cond delay="1000"/>
                                  </p:stCondLst>
                                  <p:childTnLst>
                                    <p:cmd type="call" cmd="playFrom(0.0)">
                                      <p:cBhvr>
                                        <p:cTn id="58" dur="28952" fill="hold"/>
                                        <p:tgtEl>
                                          <p:spTgt spid="15"/>
                                        </p:tgtEl>
                                      </p:cBhvr>
                                    </p:cmd>
                                  </p:childTnLst>
                                </p:cTn>
                              </p:par>
                            </p:childTnLst>
                          </p:cTn>
                        </p:par>
                        <p:par>
                          <p:cTn id="59" fill="hold">
                            <p:stCondLst>
                              <p:cond delay="29952"/>
                            </p:stCondLst>
                            <p:childTnLst>
                              <p:par>
                                <p:cTn id="60" presetID="3" presetClass="mediacall" presetSubtype="0" fill="hold" nodeType="afterEffect">
                                  <p:stCondLst>
                                    <p:cond delay="500"/>
                                  </p:stCondLst>
                                  <p:childTnLst>
                                    <p:cmd type="call" cmd="stop">
                                      <p:cBhvr>
                                        <p:cTn id="61" dur="1" fill="hold"/>
                                        <p:tgtEl>
                                          <p:spTgt spid="15"/>
                                        </p:tgtEl>
                                      </p:cBhvr>
                                    </p:cmd>
                                  </p:childTnLst>
                                </p:cTn>
                              </p:par>
                              <p:par>
                                <p:cTn id="62" presetID="10" presetClass="entr" presetSubtype="0" fill="hold" grpId="2" nodeType="withEffect">
                                  <p:stCondLst>
                                    <p:cond delay="500"/>
                                  </p:stCondLst>
                                  <p:childTnLst>
                                    <p:set>
                                      <p:cBhvr>
                                        <p:cTn id="63" dur="1" fill="hold">
                                          <p:stCondLst>
                                            <p:cond delay="0"/>
                                          </p:stCondLst>
                                        </p:cTn>
                                        <p:tgtEl>
                                          <p:spTgt spid="22"/>
                                        </p:tgtEl>
                                        <p:attrNameLst>
                                          <p:attrName>style.visibility</p:attrName>
                                        </p:attrNameLst>
                                      </p:cBhvr>
                                      <p:to>
                                        <p:strVal val="visible"/>
                                      </p:to>
                                    </p:set>
                                    <p:animEffect transition="in" filter="fade">
                                      <p:cBhvr>
                                        <p:cTn id="64" dur="500"/>
                                        <p:tgtEl>
                                          <p:spTgt spid="22"/>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xit" presetSubtype="0" fill="hold" grpId="2" nodeType="clickEffect">
                                  <p:stCondLst>
                                    <p:cond delay="0"/>
                                  </p:stCondLst>
                                  <p:childTnLst>
                                    <p:animEffect transition="out" filter="fade">
                                      <p:cBhvr>
                                        <p:cTn id="68" dur="500"/>
                                        <p:tgtEl>
                                          <p:spTgt spid="23"/>
                                        </p:tgtEl>
                                      </p:cBhvr>
                                    </p:animEffect>
                                    <p:set>
                                      <p:cBhvr>
                                        <p:cTn id="69" dur="1" fill="hold">
                                          <p:stCondLst>
                                            <p:cond delay="499"/>
                                          </p:stCondLst>
                                        </p:cTn>
                                        <p:tgtEl>
                                          <p:spTgt spid="23"/>
                                        </p:tgtEl>
                                        <p:attrNameLst>
                                          <p:attrName>style.visibility</p:attrName>
                                        </p:attrNameLst>
                                      </p:cBhvr>
                                      <p:to>
                                        <p:strVal val="hidden"/>
                                      </p:to>
                                    </p:set>
                                  </p:childTnLst>
                                </p:cTn>
                              </p:par>
                              <p:par>
                                <p:cTn id="70" presetID="10" presetClass="exit" presetSubtype="0" fill="hold" grpId="3" nodeType="withEffect">
                                  <p:stCondLst>
                                    <p:cond delay="0"/>
                                  </p:stCondLst>
                                  <p:childTnLst>
                                    <p:animEffect transition="out" filter="fade">
                                      <p:cBhvr>
                                        <p:cTn id="71" dur="500"/>
                                        <p:tgtEl>
                                          <p:spTgt spid="22"/>
                                        </p:tgtEl>
                                      </p:cBhvr>
                                    </p:animEffect>
                                    <p:set>
                                      <p:cBhvr>
                                        <p:cTn id="72" dur="1" fill="hold">
                                          <p:stCondLst>
                                            <p:cond delay="499"/>
                                          </p:stCondLst>
                                        </p:cTn>
                                        <p:tgtEl>
                                          <p:spTgt spid="22"/>
                                        </p:tgtEl>
                                        <p:attrNameLst>
                                          <p:attrName>style.visibility</p:attrName>
                                        </p:attrNameLst>
                                      </p:cBhvr>
                                      <p:to>
                                        <p:strVal val="hidden"/>
                                      </p:to>
                                    </p:set>
                                  </p:childTnLst>
                                </p:cTn>
                              </p:par>
                              <p:par>
                                <p:cTn id="73" presetID="42" presetClass="path" presetSubtype="0" accel="50000" decel="50000" fill="hold" grpId="4" nodeType="withEffect">
                                  <p:stCondLst>
                                    <p:cond delay="500"/>
                                  </p:stCondLst>
                                  <p:childTnLst>
                                    <p:animMotion origin="layout" path="M -2.5E-6 -2.96296E-6 L -0.36302 0.00116 " pathEditMode="relative" rAng="0" ptsTypes="AA">
                                      <p:cBhvr>
                                        <p:cTn id="74" dur="2000" fill="hold"/>
                                        <p:tgtEl>
                                          <p:spTgt spid="25"/>
                                        </p:tgtEl>
                                        <p:attrNameLst>
                                          <p:attrName>ppt_x</p:attrName>
                                          <p:attrName>ppt_y</p:attrName>
                                        </p:attrNameLst>
                                      </p:cBhvr>
                                      <p:rCtr x="-18160" y="46"/>
                                    </p:animMotion>
                                  </p:childTnLst>
                                </p:cTn>
                              </p:par>
                              <p:par>
                                <p:cTn id="75" presetID="42" presetClass="path" presetSubtype="0" accel="50000" decel="50000" fill="hold" grpId="4" nodeType="withEffect">
                                  <p:stCondLst>
                                    <p:cond delay="500"/>
                                  </p:stCondLst>
                                  <p:childTnLst>
                                    <p:animMotion origin="layout" path="M 2.77778E-7 -2.96296E-6 L -0.36267 0.00116 " pathEditMode="relative" rAng="0" ptsTypes="AA">
                                      <p:cBhvr>
                                        <p:cTn id="76" dur="2000" fill="hold"/>
                                        <p:tgtEl>
                                          <p:spTgt spid="9"/>
                                        </p:tgtEl>
                                        <p:attrNameLst>
                                          <p:attrName>ppt_x</p:attrName>
                                          <p:attrName>ppt_y</p:attrName>
                                        </p:attrNameLst>
                                      </p:cBhvr>
                                      <p:rCtr x="-18142" y="46"/>
                                    </p:animMotion>
                                  </p:childTnLst>
                                </p:cTn>
                              </p:par>
                              <p:par>
                                <p:cTn id="77" presetID="1" presetClass="mediacall" presetSubtype="0" fill="hold" nodeType="withEffect">
                                  <p:stCondLst>
                                    <p:cond delay="1000"/>
                                  </p:stCondLst>
                                  <p:childTnLst>
                                    <p:cmd type="call" cmd="playFrom(0.0)">
                                      <p:cBhvr>
                                        <p:cTn id="78" dur="34847" fill="hold"/>
                                        <p:tgtEl>
                                          <p:spTgt spid="6"/>
                                        </p:tgtEl>
                                      </p:cBhvr>
                                    </p:cmd>
                                  </p:childTnLst>
                                </p:cTn>
                              </p:par>
                            </p:childTnLst>
                          </p:cTn>
                        </p:par>
                        <p:par>
                          <p:cTn id="79" fill="hold">
                            <p:stCondLst>
                              <p:cond delay="35847"/>
                            </p:stCondLst>
                            <p:childTnLst>
                              <p:par>
                                <p:cTn id="80" presetID="3" presetClass="mediacall" presetSubtype="0" fill="hold" nodeType="afterEffect">
                                  <p:stCondLst>
                                    <p:cond delay="0"/>
                                  </p:stCondLst>
                                  <p:childTnLst>
                                    <p:cmd type="call" cmd="stop">
                                      <p:cBhvr>
                                        <p:cTn id="81" dur="1" fill="hold"/>
                                        <p:tgtEl>
                                          <p:spTgt spid="6"/>
                                        </p:tgtEl>
                                      </p:cBhvr>
                                    </p:cmd>
                                  </p:childTnLst>
                                </p:cTn>
                              </p:par>
                              <p:par>
                                <p:cTn id="82" presetID="10" presetClass="entr" presetSubtype="0" fill="hold" grpId="4" nodeType="withEffect">
                                  <p:stCondLst>
                                    <p:cond delay="500"/>
                                  </p:stCondLst>
                                  <p:childTnLst>
                                    <p:set>
                                      <p:cBhvr>
                                        <p:cTn id="83" dur="1" fill="hold">
                                          <p:stCondLst>
                                            <p:cond delay="0"/>
                                          </p:stCondLst>
                                        </p:cTn>
                                        <p:tgtEl>
                                          <p:spTgt spid="22"/>
                                        </p:tgtEl>
                                        <p:attrNameLst>
                                          <p:attrName>style.visibility</p:attrName>
                                        </p:attrNameLst>
                                      </p:cBhvr>
                                      <p:to>
                                        <p:strVal val="visible"/>
                                      </p:to>
                                    </p:set>
                                    <p:animEffect transition="in" filter="fade">
                                      <p:cBhvr>
                                        <p:cTn id="84" dur="500"/>
                                        <p:tgtEl>
                                          <p:spTgt spid="22"/>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1" nodeType="clickEffect">
                                  <p:stCondLst>
                                    <p:cond delay="0"/>
                                  </p:stCondLst>
                                  <p:childTnLst>
                                    <p:set>
                                      <p:cBhvr>
                                        <p:cTn id="88" dur="1" fill="hold">
                                          <p:stCondLst>
                                            <p:cond delay="0"/>
                                          </p:stCondLst>
                                        </p:cTn>
                                        <p:tgtEl>
                                          <p:spTgt spid="24"/>
                                        </p:tgtEl>
                                        <p:attrNameLst>
                                          <p:attrName>style.visibility</p:attrName>
                                        </p:attrNameLst>
                                      </p:cBhvr>
                                      <p:to>
                                        <p:strVal val="visible"/>
                                      </p:to>
                                    </p:set>
                                    <p:animEffect transition="in" filter="fade">
                                      <p:cBhvr>
                                        <p:cTn id="89" dur="500"/>
                                        <p:tgtEl>
                                          <p:spTgt spid="24"/>
                                        </p:tgtEl>
                                      </p:cBhvr>
                                    </p:animEffect>
                                  </p:childTnLst>
                                </p:cTn>
                              </p:par>
                              <p:par>
                                <p:cTn id="90" presetID="10" presetClass="exit" presetSubtype="0" fill="hold" grpId="5" nodeType="withEffect">
                                  <p:stCondLst>
                                    <p:cond delay="0"/>
                                  </p:stCondLst>
                                  <p:childTnLst>
                                    <p:animEffect transition="out" filter="fade">
                                      <p:cBhvr>
                                        <p:cTn id="91" dur="500"/>
                                        <p:tgtEl>
                                          <p:spTgt spid="22"/>
                                        </p:tgtEl>
                                      </p:cBhvr>
                                    </p:animEffect>
                                    <p:set>
                                      <p:cBhvr>
                                        <p:cTn id="92" dur="1" fill="hold">
                                          <p:stCondLst>
                                            <p:cond delay="499"/>
                                          </p:stCondLst>
                                        </p:cTn>
                                        <p:tgtEl>
                                          <p:spTgt spid="22"/>
                                        </p:tgtEl>
                                        <p:attrNameLst>
                                          <p:attrName>style.visibility</p:attrName>
                                        </p:attrNameLst>
                                      </p:cBhvr>
                                      <p:to>
                                        <p:strVal val="hidden"/>
                                      </p:to>
                                    </p:set>
                                  </p:childTnLst>
                                </p:cTn>
                              </p:par>
                              <p:par>
                                <p:cTn id="93" presetID="10" presetClass="entr" presetSubtype="0" fill="hold" grpId="1" nodeType="withEffect">
                                  <p:stCondLst>
                                    <p:cond delay="250"/>
                                  </p:stCondLst>
                                  <p:childTnLst>
                                    <p:set>
                                      <p:cBhvr>
                                        <p:cTn id="94" dur="1" fill="hold">
                                          <p:stCondLst>
                                            <p:cond delay="0"/>
                                          </p:stCondLst>
                                        </p:cTn>
                                        <p:tgtEl>
                                          <p:spTgt spid="26"/>
                                        </p:tgtEl>
                                        <p:attrNameLst>
                                          <p:attrName>style.visibility</p:attrName>
                                        </p:attrNameLst>
                                      </p:cBhvr>
                                      <p:to>
                                        <p:strVal val="visible"/>
                                      </p:to>
                                    </p:set>
                                    <p:animEffect transition="in" filter="fade">
                                      <p:cBhvr>
                                        <p:cTn id="95" dur="500"/>
                                        <p:tgtEl>
                                          <p:spTgt spid="26"/>
                                        </p:tgtEl>
                                      </p:cBhvr>
                                    </p:animEffect>
                                  </p:childTnLst>
                                </p:cTn>
                              </p:par>
                              <p:par>
                                <p:cTn id="96" presetID="10" presetClass="entr" presetSubtype="0" fill="hold" grpId="3" nodeType="withEffect">
                                  <p:stCondLst>
                                    <p:cond delay="500"/>
                                  </p:stCondLst>
                                  <p:childTnLst>
                                    <p:set>
                                      <p:cBhvr>
                                        <p:cTn id="97" dur="1" fill="hold">
                                          <p:stCondLst>
                                            <p:cond delay="0"/>
                                          </p:stCondLst>
                                        </p:cTn>
                                        <p:tgtEl>
                                          <p:spTgt spid="23"/>
                                        </p:tgtEl>
                                        <p:attrNameLst>
                                          <p:attrName>style.visibility</p:attrName>
                                        </p:attrNameLst>
                                      </p:cBhvr>
                                      <p:to>
                                        <p:strVal val="visible"/>
                                      </p:to>
                                    </p:set>
                                    <p:animEffect transition="in" filter="fade">
                                      <p:cBhvr>
                                        <p:cTn id="98" dur="500"/>
                                        <p:tgtEl>
                                          <p:spTgt spid="23"/>
                                        </p:tgtEl>
                                      </p:cBhvr>
                                    </p:animEffect>
                                  </p:childTnLst>
                                </p:cTn>
                              </p:par>
                              <p:par>
                                <p:cTn id="99" presetID="1" presetClass="mediacall" presetSubtype="0" fill="hold" nodeType="withEffect">
                                  <p:stCondLst>
                                    <p:cond delay="1000"/>
                                  </p:stCondLst>
                                  <p:childTnLst>
                                    <p:cmd type="call" cmd="playFrom(0.0)">
                                      <p:cBhvr>
                                        <p:cTn id="100" dur="38159" fill="hold"/>
                                        <p:tgtEl>
                                          <p:spTgt spid="17"/>
                                        </p:tgtEl>
                                      </p:cBhvr>
                                    </p:cmd>
                                  </p:childTnLst>
                                </p:cTn>
                              </p:par>
                            </p:childTnLst>
                          </p:cTn>
                        </p:par>
                        <p:par>
                          <p:cTn id="101" fill="hold">
                            <p:stCondLst>
                              <p:cond delay="39159"/>
                            </p:stCondLst>
                            <p:childTnLst>
                              <p:par>
                                <p:cTn id="102" presetID="3" presetClass="mediacall" presetSubtype="0" fill="hold" nodeType="afterEffect">
                                  <p:stCondLst>
                                    <p:cond delay="500"/>
                                  </p:stCondLst>
                                  <p:childTnLst>
                                    <p:cmd type="call" cmd="stop">
                                      <p:cBhvr>
                                        <p:cTn id="103" dur="1" fill="hold"/>
                                        <p:tgtEl>
                                          <p:spTgt spid="17"/>
                                        </p:tgtEl>
                                      </p:cBhvr>
                                    </p:cmd>
                                  </p:childTnLst>
                                </p:cTn>
                              </p:par>
                              <p:par>
                                <p:cTn id="104" presetID="10" presetClass="entr" presetSubtype="0" fill="hold" grpId="6" nodeType="withEffect">
                                  <p:stCondLst>
                                    <p:cond delay="500"/>
                                  </p:stCondLst>
                                  <p:childTnLst>
                                    <p:set>
                                      <p:cBhvr>
                                        <p:cTn id="105" dur="1" fill="hold">
                                          <p:stCondLst>
                                            <p:cond delay="0"/>
                                          </p:stCondLst>
                                        </p:cTn>
                                        <p:tgtEl>
                                          <p:spTgt spid="22"/>
                                        </p:tgtEl>
                                        <p:attrNameLst>
                                          <p:attrName>style.visibility</p:attrName>
                                        </p:attrNameLst>
                                      </p:cBhvr>
                                      <p:to>
                                        <p:strVal val="visible"/>
                                      </p:to>
                                    </p:set>
                                    <p:animEffect transition="in" filter="fade">
                                      <p:cBhvr>
                                        <p:cTn id="10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7" fill="hold" display="0">
                  <p:stCondLst>
                    <p:cond delay="indefinite"/>
                  </p:stCondLst>
                  <p:endCondLst>
                    <p:cond evt="onStopAudio" delay="0">
                      <p:tgtEl>
                        <p:sldTgt/>
                      </p:tgtEl>
                    </p:cond>
                  </p:endCondLst>
                </p:cTn>
                <p:tgtEl>
                  <p:spTgt spid="11"/>
                </p:tgtEl>
              </p:cMediaNode>
            </p:audio>
            <p:audio>
              <p:cMediaNode vol="80000">
                <p:cTn id="108" fill="hold" display="0">
                  <p:stCondLst>
                    <p:cond delay="indefinite"/>
                  </p:stCondLst>
                  <p:endCondLst>
                    <p:cond evt="onStopAudio" delay="0">
                      <p:tgtEl>
                        <p:sldTgt/>
                      </p:tgtEl>
                    </p:cond>
                  </p:endCondLst>
                </p:cTn>
                <p:tgtEl>
                  <p:spTgt spid="15"/>
                </p:tgtEl>
              </p:cMediaNode>
            </p:audio>
            <p:audio>
              <p:cMediaNode vol="80000">
                <p:cTn id="109" fill="hold" display="0">
                  <p:stCondLst>
                    <p:cond delay="indefinite"/>
                  </p:stCondLst>
                  <p:endCondLst>
                    <p:cond evt="onStopAudio" delay="0">
                      <p:tgtEl>
                        <p:sldTgt/>
                      </p:tgtEl>
                    </p:cond>
                  </p:endCondLst>
                </p:cTn>
                <p:tgtEl>
                  <p:spTgt spid="17"/>
                </p:tgtEl>
              </p:cMediaNode>
            </p:audio>
            <p:audio>
              <p:cMediaNode vol="80000">
                <p:cTn id="110" fill="hold" display="0">
                  <p:stCondLst>
                    <p:cond delay="indefinite"/>
                  </p:stCondLst>
                  <p:endCondLst>
                    <p:cond evt="onStopAudio" delay="0">
                      <p:tgtEl>
                        <p:sldTgt/>
                      </p:tgtEl>
                    </p:cond>
                  </p:endCondLst>
                </p:cTn>
                <p:tgtEl>
                  <p:spTgt spid="6"/>
                </p:tgtEl>
              </p:cMediaNode>
            </p:audio>
          </p:childTnLst>
        </p:cTn>
      </p:par>
    </p:tnLst>
    <p:bldLst>
      <p:bldP spid="9" grpId="1" animBg="1"/>
      <p:bldP spid="9" grpId="4" animBg="1"/>
      <p:bldP spid="25" grpId="1" animBg="1"/>
      <p:bldP spid="25" grpId="4" animBg="1"/>
      <p:bldP spid="23" grpId="1" animBg="1"/>
      <p:bldP spid="23" grpId="2" animBg="1"/>
      <p:bldP spid="23" grpId="3" animBg="1"/>
      <p:bldP spid="24" grpId="1" animBg="1"/>
      <p:bldP spid="26" grpId="1" animBg="1"/>
      <p:bldP spid="27" grpId="1" animBg="1"/>
      <p:bldP spid="28" grpId="1" animBg="1"/>
      <p:bldP spid="29" grpId="1" animBg="1"/>
      <p:bldP spid="30" grpId="1" animBg="1"/>
      <p:bldP spid="2" grpId="0" animBg="1"/>
      <p:bldP spid="2" grpId="1" animBg="1"/>
      <p:bldP spid="8" grpId="0"/>
      <p:bldP spid="8" grpId="1"/>
      <p:bldP spid="22" grpId="0" animBg="1"/>
      <p:bldP spid="22" grpId="1" animBg="1"/>
      <p:bldP spid="22" grpId="2" animBg="1"/>
      <p:bldP spid="22" grpId="3" animBg="1"/>
      <p:bldP spid="22" grpId="4" animBg="1"/>
      <p:bldP spid="22" grpId="5" animBg="1"/>
      <p:bldP spid="22" grpId="6"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61E6BDA-9AD4-42A4-8CCC-C0428B1F1F88}"/>
              </a:ext>
            </a:extLst>
          </p:cNvPr>
          <p:cNvSpPr>
            <a:spLocks noGrp="1"/>
          </p:cNvSpPr>
          <p:nvPr>
            <p:ph type="body" sz="quarter" idx="10"/>
          </p:nvPr>
        </p:nvSpPr>
        <p:spPr/>
        <p:txBody>
          <a:bodyPr/>
          <a:lstStyle/>
          <a:p>
            <a:r>
              <a:rPr lang="en-AU" dirty="0"/>
              <a:t>A transformative approach</a:t>
            </a:r>
          </a:p>
        </p:txBody>
      </p:sp>
      <p:sp>
        <p:nvSpPr>
          <p:cNvPr id="3" name="Slide Number Placeholder 2">
            <a:extLst>
              <a:ext uri="{FF2B5EF4-FFF2-40B4-BE49-F238E27FC236}">
                <a16:creationId xmlns:a16="http://schemas.microsoft.com/office/drawing/2014/main" id="{8D4DD630-353C-45F1-82C0-4F93284EB90D}"/>
              </a:ext>
            </a:extLst>
          </p:cNvPr>
          <p:cNvSpPr>
            <a:spLocks noGrp="1"/>
          </p:cNvSpPr>
          <p:nvPr>
            <p:ph type="sldNum" sz="quarter" idx="11"/>
          </p:nvPr>
        </p:nvSpPr>
        <p:spPr/>
        <p:txBody>
          <a:bodyPr/>
          <a:lstStyle/>
          <a:p>
            <a:fld id="{A9D36E53-D99A-0F41-B3E8-EF235B9A2E23}" type="slidenum">
              <a:rPr lang="en-US" smtClean="0"/>
              <a:pPr/>
              <a:t>13</a:t>
            </a:fld>
            <a:endParaRPr lang="en-US" dirty="0"/>
          </a:p>
        </p:txBody>
      </p:sp>
      <p:sp>
        <p:nvSpPr>
          <p:cNvPr id="4" name="Footer Placeholder 3">
            <a:extLst>
              <a:ext uri="{FF2B5EF4-FFF2-40B4-BE49-F238E27FC236}">
                <a16:creationId xmlns:a16="http://schemas.microsoft.com/office/drawing/2014/main" id="{B06AAC47-743B-4AB4-AE8B-FA4BA6A3DC9E}"/>
              </a:ext>
            </a:extLst>
          </p:cNvPr>
          <p:cNvSpPr>
            <a:spLocks noGrp="1"/>
          </p:cNvSpPr>
          <p:nvPr>
            <p:ph type="ftr" sz="quarter" idx="12"/>
          </p:nvPr>
        </p:nvSpPr>
        <p:spPr/>
        <p:txBody>
          <a:bodyPr/>
          <a:lstStyle/>
          <a:p>
            <a:r>
              <a:rPr lang="en-US" dirty="0"/>
              <a:t>Module 4, Snippet 2</a:t>
            </a:r>
          </a:p>
        </p:txBody>
      </p:sp>
      <p:pic>
        <p:nvPicPr>
          <p:cNvPr id="5" name="TAC_MOD4_SNIP2_SLIDE_13_PARA_A">
            <a:hlinkClick r:id="" action="ppaction://media"/>
            <a:extLst>
              <a:ext uri="{FF2B5EF4-FFF2-40B4-BE49-F238E27FC236}">
                <a16:creationId xmlns:a16="http://schemas.microsoft.com/office/drawing/2014/main" id="{F891862F-319C-4B04-B644-32D2B8CA04E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412919" y="0"/>
            <a:ext cx="609600" cy="609600"/>
          </a:xfrm>
          <a:prstGeom prst="rect">
            <a:avLst/>
          </a:prstGeom>
        </p:spPr>
      </p:pic>
    </p:spTree>
    <p:extLst>
      <p:ext uri="{BB962C8B-B14F-4D97-AF65-F5344CB8AC3E}">
        <p14:creationId xmlns:p14="http://schemas.microsoft.com/office/powerpoint/2010/main" val="4178328012"/>
      </p:ext>
    </p:extLst>
  </p:cSld>
  <p:clrMapOvr>
    <a:masterClrMapping/>
  </p:clrMapOvr>
  <mc:AlternateContent xmlns:mc="http://schemas.openxmlformats.org/markup-compatibility/2006" xmlns:p14="http://schemas.microsoft.com/office/powerpoint/2010/main">
    <mc:Choice Requires="p14">
      <p:transition spd="slow" p14:dur="2000" advTm="19220"/>
    </mc:Choice>
    <mc:Fallback xmlns="">
      <p:transition spd="slow" advTm="192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6719" fill="hold"/>
                                        <p:tgtEl>
                                          <p:spTgt spid="5"/>
                                        </p:tgtEl>
                                      </p:cBhvr>
                                    </p:cmd>
                                  </p:childTnLst>
                                </p:cTn>
                              </p:par>
                            </p:childTnLst>
                          </p:cTn>
                        </p:par>
                        <p:par>
                          <p:cTn id="7" fill="hold">
                            <p:stCondLst>
                              <p:cond delay="17719"/>
                            </p:stCondLst>
                            <p:childTnLst>
                              <p:par>
                                <p:cTn id="8" presetID="3" presetClass="mediacall" presetSubtype="0" fill="hold" nodeType="afterEffect">
                                  <p:stCondLst>
                                    <p:cond delay="500"/>
                                  </p:stCondLst>
                                  <p:childTnLst>
                                    <p:cmd type="call" cmd="stop">
                                      <p:cBhvr>
                                        <p:cTn id="9"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2060C5E4-D2A6-40AB-A7EB-CC5ADFE83B19}"/>
              </a:ext>
            </a:extLst>
          </p:cNvPr>
          <p:cNvSpPr>
            <a:spLocks noGrp="1"/>
          </p:cNvSpPr>
          <p:nvPr>
            <p:ph idx="1"/>
          </p:nvPr>
        </p:nvSpPr>
        <p:spPr/>
        <p:txBody>
          <a:bodyPr/>
          <a:lstStyle/>
          <a:p>
            <a:pPr marL="285750" indent="-285750">
              <a:buFont typeface="Arial" panose="020B0604020202020204" pitchFamily="34" charset="0"/>
              <a:buChar char="•"/>
            </a:pPr>
            <a:r>
              <a:rPr lang="en-AU" dirty="0"/>
              <a:t>Operationalising the Safe System</a:t>
            </a:r>
          </a:p>
          <a:p>
            <a:pPr marL="285750" indent="-285750">
              <a:buFont typeface="Arial" panose="020B0604020202020204" pitchFamily="34" charset="0"/>
              <a:buChar char="•"/>
            </a:pPr>
            <a:r>
              <a:rPr lang="en-AU" dirty="0"/>
              <a:t>Changes the status quo</a:t>
            </a:r>
          </a:p>
          <a:p>
            <a:pPr marL="285750" indent="-285750">
              <a:buFont typeface="Arial" panose="020B0604020202020204" pitchFamily="34" charset="0"/>
              <a:buChar char="•"/>
            </a:pPr>
            <a:r>
              <a:rPr lang="en-AU" dirty="0"/>
              <a:t>Visualising a future &amp; how to get there</a:t>
            </a:r>
          </a:p>
        </p:txBody>
      </p:sp>
      <p:sp>
        <p:nvSpPr>
          <p:cNvPr id="9" name="Title 8">
            <a:extLst>
              <a:ext uri="{FF2B5EF4-FFF2-40B4-BE49-F238E27FC236}">
                <a16:creationId xmlns:a16="http://schemas.microsoft.com/office/drawing/2014/main" id="{40AB79E1-EB94-4C0D-AEB1-655963277481}"/>
              </a:ext>
            </a:extLst>
          </p:cNvPr>
          <p:cNvSpPr>
            <a:spLocks noGrp="1"/>
          </p:cNvSpPr>
          <p:nvPr>
            <p:ph type="title"/>
          </p:nvPr>
        </p:nvSpPr>
        <p:spPr/>
        <p:txBody>
          <a:bodyPr/>
          <a:lstStyle/>
          <a:p>
            <a:r>
              <a:rPr lang="en-AU" dirty="0"/>
              <a:t>What is a transformative approach?</a:t>
            </a:r>
          </a:p>
        </p:txBody>
      </p:sp>
      <p:sp>
        <p:nvSpPr>
          <p:cNvPr id="4" name="Footer Placeholder 3">
            <a:extLst>
              <a:ext uri="{FF2B5EF4-FFF2-40B4-BE49-F238E27FC236}">
                <a16:creationId xmlns:a16="http://schemas.microsoft.com/office/drawing/2014/main" id="{95CA57C5-0305-4A97-AA13-A0AC18E23020}"/>
              </a:ext>
            </a:extLst>
          </p:cNvPr>
          <p:cNvSpPr>
            <a:spLocks noGrp="1"/>
          </p:cNvSpPr>
          <p:nvPr>
            <p:ph type="ftr" sz="quarter" idx="10"/>
          </p:nvPr>
        </p:nvSpPr>
        <p:spPr/>
        <p:txBody>
          <a:bodyPr/>
          <a:lstStyle/>
          <a:p>
            <a:r>
              <a:rPr lang="en-US" dirty="0"/>
              <a:t>Module 4, Snippet 2</a:t>
            </a:r>
          </a:p>
        </p:txBody>
      </p:sp>
      <p:pic>
        <p:nvPicPr>
          <p:cNvPr id="27" name="Picture Placeholder 26" descr="A person riding a skateboard up the side of a road&#10;&#10;Description automatically generated">
            <a:extLst>
              <a:ext uri="{FF2B5EF4-FFF2-40B4-BE49-F238E27FC236}">
                <a16:creationId xmlns:a16="http://schemas.microsoft.com/office/drawing/2014/main" id="{47267DAF-8A34-467E-9545-6C61B528E890}"/>
              </a:ext>
            </a:extLst>
          </p:cNvPr>
          <p:cNvPicPr>
            <a:picLocks noGrp="1" noChangeAspect="1"/>
          </p:cNvPicPr>
          <p:nvPr>
            <p:ph type="pic" sz="quarter" idx="12"/>
          </p:nvPr>
        </p:nvPicPr>
        <p:blipFill>
          <a:blip r:embed="rId9" cstate="screen">
            <a:extLst>
              <a:ext uri="{28A0092B-C50C-407E-A947-70E740481C1C}">
                <a14:useLocalDpi xmlns:a14="http://schemas.microsoft.com/office/drawing/2010/main"/>
              </a:ext>
            </a:extLst>
          </a:blip>
          <a:srcRect/>
          <a:stretch>
            <a:fillRect/>
          </a:stretch>
        </p:blipFill>
        <p:spPr/>
      </p:pic>
      <p:sp>
        <p:nvSpPr>
          <p:cNvPr id="23" name="Picture Placeholder 22">
            <a:extLst>
              <a:ext uri="{FF2B5EF4-FFF2-40B4-BE49-F238E27FC236}">
                <a16:creationId xmlns:a16="http://schemas.microsoft.com/office/drawing/2014/main" id="{B2E1C3D1-C902-4B26-9FCE-1ECE9973C9E8}"/>
              </a:ext>
            </a:extLst>
          </p:cNvPr>
          <p:cNvSpPr>
            <a:spLocks noGrp="1"/>
          </p:cNvSpPr>
          <p:nvPr>
            <p:ph type="pic" sz="quarter" idx="13"/>
          </p:nvPr>
        </p:nvSpPr>
        <p:spPr/>
      </p:sp>
      <p:sp>
        <p:nvSpPr>
          <p:cNvPr id="24" name="Text Placeholder 23">
            <a:extLst>
              <a:ext uri="{FF2B5EF4-FFF2-40B4-BE49-F238E27FC236}">
                <a16:creationId xmlns:a16="http://schemas.microsoft.com/office/drawing/2014/main" id="{333B4468-5FB4-4821-9744-F3B60015D841}"/>
              </a:ext>
            </a:extLst>
          </p:cNvPr>
          <p:cNvSpPr>
            <a:spLocks noGrp="1"/>
          </p:cNvSpPr>
          <p:nvPr>
            <p:ph type="body" sz="quarter" idx="14"/>
          </p:nvPr>
        </p:nvSpPr>
        <p:spPr/>
        <p:txBody>
          <a:bodyPr/>
          <a:lstStyle/>
          <a:p>
            <a:endParaRPr lang="en-AU"/>
          </a:p>
        </p:txBody>
      </p:sp>
      <p:sp>
        <p:nvSpPr>
          <p:cNvPr id="3" name="Slide Number Placeholder 2">
            <a:extLst>
              <a:ext uri="{FF2B5EF4-FFF2-40B4-BE49-F238E27FC236}">
                <a16:creationId xmlns:a16="http://schemas.microsoft.com/office/drawing/2014/main" id="{BD0A3A18-6E57-48A5-9B90-4639E154E045}"/>
              </a:ext>
            </a:extLst>
          </p:cNvPr>
          <p:cNvSpPr>
            <a:spLocks noGrp="1"/>
          </p:cNvSpPr>
          <p:nvPr>
            <p:ph type="sldNum" sz="quarter" idx="11"/>
          </p:nvPr>
        </p:nvSpPr>
        <p:spPr/>
        <p:txBody>
          <a:bodyPr/>
          <a:lstStyle/>
          <a:p>
            <a:fld id="{A9D36E53-D99A-0F41-B3E8-EF235B9A2E23}" type="slidenum">
              <a:rPr lang="en-US" smtClean="0"/>
              <a:pPr/>
              <a:t>14</a:t>
            </a:fld>
            <a:endParaRPr lang="en-US" dirty="0"/>
          </a:p>
        </p:txBody>
      </p:sp>
      <p:sp>
        <p:nvSpPr>
          <p:cNvPr id="25" name="Text Placeholder 24">
            <a:extLst>
              <a:ext uri="{FF2B5EF4-FFF2-40B4-BE49-F238E27FC236}">
                <a16:creationId xmlns:a16="http://schemas.microsoft.com/office/drawing/2014/main" id="{8C789CD8-8777-427C-A540-BFD815D8EB68}"/>
              </a:ext>
            </a:extLst>
          </p:cNvPr>
          <p:cNvSpPr>
            <a:spLocks noGrp="1"/>
          </p:cNvSpPr>
          <p:nvPr>
            <p:ph type="body" sz="quarter" idx="15"/>
          </p:nvPr>
        </p:nvSpPr>
        <p:spPr/>
        <p:txBody>
          <a:bodyPr/>
          <a:lstStyle/>
          <a:p>
            <a:endParaRPr lang="en-AU"/>
          </a:p>
        </p:txBody>
      </p:sp>
      <p:sp>
        <p:nvSpPr>
          <p:cNvPr id="28" name="Oval 27">
            <a:extLst>
              <a:ext uri="{FF2B5EF4-FFF2-40B4-BE49-F238E27FC236}">
                <a16:creationId xmlns:a16="http://schemas.microsoft.com/office/drawing/2014/main" id="{465ED3D2-AAB6-43C3-B7F1-12737F9D1DCF}"/>
              </a:ext>
            </a:extLst>
          </p:cNvPr>
          <p:cNvSpPr/>
          <p:nvPr/>
        </p:nvSpPr>
        <p:spPr>
          <a:xfrm>
            <a:off x="4758815" y="1319835"/>
            <a:ext cx="1944000" cy="1944000"/>
          </a:xfrm>
          <a:prstGeom prst="ellipse">
            <a:avLst/>
          </a:prstGeom>
          <a:noFill/>
          <a:ln w="76200">
            <a:solidFill>
              <a:srgbClr val="01A0DF"/>
            </a:solidFill>
            <a:prstDash val="dash"/>
            <a:extLst>
              <a:ext uri="{C807C97D-BFC1-408E-A445-0C87EB9F89A2}">
                <ask:lineSketchStyleProps xmlns:ask="http://schemas.microsoft.com/office/drawing/2018/sketchyshapes" xmlns="" sd="1219033472">
                  <a:custGeom>
                    <a:avLst/>
                    <a:gdLst>
                      <a:gd name="connsiteX0" fmla="*/ 0 w 1944000"/>
                      <a:gd name="connsiteY0" fmla="*/ 972000 h 1944000"/>
                      <a:gd name="connsiteX1" fmla="*/ 972000 w 1944000"/>
                      <a:gd name="connsiteY1" fmla="*/ 0 h 1944000"/>
                      <a:gd name="connsiteX2" fmla="*/ 1944000 w 1944000"/>
                      <a:gd name="connsiteY2" fmla="*/ 972000 h 1944000"/>
                      <a:gd name="connsiteX3" fmla="*/ 972000 w 1944000"/>
                      <a:gd name="connsiteY3" fmla="*/ 1944000 h 1944000"/>
                      <a:gd name="connsiteX4" fmla="*/ 0 w 1944000"/>
                      <a:gd name="connsiteY4" fmla="*/ 972000 h 194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4000" h="1944000" extrusionOk="0">
                        <a:moveTo>
                          <a:pt x="0" y="972000"/>
                        </a:moveTo>
                        <a:cubicBezTo>
                          <a:pt x="-34352" y="413990"/>
                          <a:pt x="400447" y="13035"/>
                          <a:pt x="972000" y="0"/>
                        </a:cubicBezTo>
                        <a:cubicBezTo>
                          <a:pt x="1611961" y="21714"/>
                          <a:pt x="1912956" y="436166"/>
                          <a:pt x="1944000" y="972000"/>
                        </a:cubicBezTo>
                        <a:cubicBezTo>
                          <a:pt x="1908317" y="1543668"/>
                          <a:pt x="1496885" y="2009971"/>
                          <a:pt x="972000" y="1944000"/>
                        </a:cubicBezTo>
                        <a:cubicBezTo>
                          <a:pt x="361388" y="1903627"/>
                          <a:pt x="26429" y="1521449"/>
                          <a:pt x="0" y="972000"/>
                        </a:cubicBezTo>
                        <a:close/>
                      </a:path>
                    </a:pathLst>
                  </a:custGeom>
                  <ask:type>
                    <ask:lineSketchNone/>
                  </ask:type>
                </ask:lineSketchStyleProps>
              </a:ext>
            </a:extLst>
          </a:ln>
          <a:effectLst>
            <a:outerShdw blurRad="50800" dist="762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 name="TextBox 28">
            <a:extLst>
              <a:ext uri="{FF2B5EF4-FFF2-40B4-BE49-F238E27FC236}">
                <a16:creationId xmlns:a16="http://schemas.microsoft.com/office/drawing/2014/main" id="{0BB87691-92A4-47C0-B088-FC6BD34DA75B}"/>
              </a:ext>
            </a:extLst>
          </p:cNvPr>
          <p:cNvSpPr txBox="1"/>
          <p:nvPr/>
        </p:nvSpPr>
        <p:spPr>
          <a:xfrm rot="19508171">
            <a:off x="4733789" y="1937892"/>
            <a:ext cx="1994053" cy="707886"/>
          </a:xfrm>
          <a:prstGeom prst="rect">
            <a:avLst/>
          </a:prstGeom>
          <a:noFill/>
        </p:spPr>
        <p:txBody>
          <a:bodyPr wrap="square" rtlCol="0">
            <a:spAutoFit/>
          </a:bodyPr>
          <a:lstStyle/>
          <a:p>
            <a:pPr algn="ctr"/>
            <a:r>
              <a:rPr lang="en-AU" sz="2000" dirty="0">
                <a:solidFill>
                  <a:srgbClr val="01A0DF"/>
                </a:solidFill>
                <a:effectLst>
                  <a:outerShdw blurRad="50800" dist="50800" dir="2700000" sx="102000" sy="102000" algn="tl" rotWithShape="0">
                    <a:prstClr val="black">
                      <a:alpha val="40000"/>
                    </a:prstClr>
                  </a:outerShdw>
                </a:effectLst>
                <a:latin typeface="Britannic Bold" panose="020B0903060703020204" pitchFamily="34" charset="0"/>
              </a:rPr>
              <a:t>SAFE SYSTEM</a:t>
            </a:r>
            <a:br>
              <a:rPr lang="en-AU" sz="2000" dirty="0">
                <a:solidFill>
                  <a:srgbClr val="01A0DF"/>
                </a:solidFill>
                <a:effectLst>
                  <a:outerShdw blurRad="50800" dist="50800" dir="2700000" sx="102000" sy="102000" algn="tl" rotWithShape="0">
                    <a:prstClr val="black">
                      <a:alpha val="40000"/>
                    </a:prstClr>
                  </a:outerShdw>
                </a:effectLst>
                <a:latin typeface="Britannic Bold" panose="020B0903060703020204" pitchFamily="34" charset="0"/>
              </a:rPr>
            </a:br>
            <a:r>
              <a:rPr lang="en-AU" sz="2000" dirty="0">
                <a:solidFill>
                  <a:srgbClr val="01A0DF"/>
                </a:solidFill>
                <a:effectLst>
                  <a:outerShdw blurRad="50800" dist="50800" dir="2700000" sx="102000" sy="102000" algn="tl" rotWithShape="0">
                    <a:prstClr val="black">
                      <a:alpha val="40000"/>
                    </a:prstClr>
                  </a:outerShdw>
                </a:effectLst>
                <a:latin typeface="Britannic Bold" panose="020B0903060703020204" pitchFamily="34" charset="0"/>
              </a:rPr>
              <a:t>APPROVED</a:t>
            </a:r>
          </a:p>
        </p:txBody>
      </p:sp>
      <p:grpSp>
        <p:nvGrpSpPr>
          <p:cNvPr id="42" name="Group 41">
            <a:extLst>
              <a:ext uri="{FF2B5EF4-FFF2-40B4-BE49-F238E27FC236}">
                <a16:creationId xmlns:a16="http://schemas.microsoft.com/office/drawing/2014/main" id="{8699581F-7ED5-4FB8-B9C4-1413332DC077}"/>
              </a:ext>
            </a:extLst>
          </p:cNvPr>
          <p:cNvGrpSpPr/>
          <p:nvPr/>
        </p:nvGrpSpPr>
        <p:grpSpPr>
          <a:xfrm>
            <a:off x="1938225" y="-2850827"/>
            <a:ext cx="2711563" cy="2734436"/>
            <a:chOff x="1302346" y="2934831"/>
            <a:chExt cx="2711563" cy="2734436"/>
          </a:xfrm>
        </p:grpSpPr>
        <p:sp>
          <p:nvSpPr>
            <p:cNvPr id="35" name="Oval 34">
              <a:extLst>
                <a:ext uri="{FF2B5EF4-FFF2-40B4-BE49-F238E27FC236}">
                  <a16:creationId xmlns:a16="http://schemas.microsoft.com/office/drawing/2014/main" id="{0A2F8810-1CEA-4572-828B-41F50241B230}"/>
                </a:ext>
              </a:extLst>
            </p:cNvPr>
            <p:cNvSpPr/>
            <p:nvPr/>
          </p:nvSpPr>
          <p:spPr>
            <a:xfrm rot="19747571">
              <a:off x="1761131" y="4069791"/>
              <a:ext cx="2252778" cy="159947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4" name="Oval 33">
              <a:extLst>
                <a:ext uri="{FF2B5EF4-FFF2-40B4-BE49-F238E27FC236}">
                  <a16:creationId xmlns:a16="http://schemas.microsoft.com/office/drawing/2014/main" id="{A561586C-2E34-479B-8709-4A48E00E0154}"/>
                </a:ext>
              </a:extLst>
            </p:cNvPr>
            <p:cNvSpPr/>
            <p:nvPr/>
          </p:nvSpPr>
          <p:spPr>
            <a:xfrm rot="19747571">
              <a:off x="1684824" y="3911476"/>
              <a:ext cx="2252778" cy="159947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6" name="Oval 35">
              <a:extLst>
                <a:ext uri="{FF2B5EF4-FFF2-40B4-BE49-F238E27FC236}">
                  <a16:creationId xmlns:a16="http://schemas.microsoft.com/office/drawing/2014/main" id="{3CA14703-4FE4-49FD-941B-CCE9D818D67F}"/>
                </a:ext>
              </a:extLst>
            </p:cNvPr>
            <p:cNvSpPr/>
            <p:nvPr/>
          </p:nvSpPr>
          <p:spPr>
            <a:xfrm rot="19830826">
              <a:off x="2303848" y="4207510"/>
              <a:ext cx="773575" cy="572538"/>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 name="Oval 36">
              <a:extLst>
                <a:ext uri="{FF2B5EF4-FFF2-40B4-BE49-F238E27FC236}">
                  <a16:creationId xmlns:a16="http://schemas.microsoft.com/office/drawing/2014/main" id="{B5EC7C4B-A14B-49A7-B2B8-AD39A151A235}"/>
                </a:ext>
              </a:extLst>
            </p:cNvPr>
            <p:cNvSpPr/>
            <p:nvPr/>
          </p:nvSpPr>
          <p:spPr>
            <a:xfrm rot="19830826">
              <a:off x="2257942" y="4084487"/>
              <a:ext cx="773575" cy="572538"/>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1" name="Freeform: Shape 40">
              <a:extLst>
                <a:ext uri="{FF2B5EF4-FFF2-40B4-BE49-F238E27FC236}">
                  <a16:creationId xmlns:a16="http://schemas.microsoft.com/office/drawing/2014/main" id="{949D06C5-240A-4235-B8F6-390B346277AB}"/>
                </a:ext>
              </a:extLst>
            </p:cNvPr>
            <p:cNvSpPr/>
            <p:nvPr/>
          </p:nvSpPr>
          <p:spPr>
            <a:xfrm>
              <a:off x="1388125" y="2985571"/>
              <a:ext cx="1421176" cy="1487277"/>
            </a:xfrm>
            <a:custGeom>
              <a:avLst/>
              <a:gdLst>
                <a:gd name="connsiteX0" fmla="*/ 0 w 1421176"/>
                <a:gd name="connsiteY0" fmla="*/ 672029 h 1487277"/>
                <a:gd name="connsiteX1" fmla="*/ 110169 w 1421176"/>
                <a:gd name="connsiteY1" fmla="*/ 848299 h 1487277"/>
                <a:gd name="connsiteX2" fmla="*/ 242371 w 1421176"/>
                <a:gd name="connsiteY2" fmla="*/ 1024569 h 1487277"/>
                <a:gd name="connsiteX3" fmla="*/ 451692 w 1421176"/>
                <a:gd name="connsiteY3" fmla="*/ 1189822 h 1487277"/>
                <a:gd name="connsiteX4" fmla="*/ 672029 w 1421176"/>
                <a:gd name="connsiteY4" fmla="*/ 1333041 h 1487277"/>
                <a:gd name="connsiteX5" fmla="*/ 859316 w 1421176"/>
                <a:gd name="connsiteY5" fmla="*/ 1388125 h 1487277"/>
                <a:gd name="connsiteX6" fmla="*/ 1046603 w 1421176"/>
                <a:gd name="connsiteY6" fmla="*/ 1487277 h 1487277"/>
                <a:gd name="connsiteX7" fmla="*/ 1410159 w 1421176"/>
                <a:gd name="connsiteY7" fmla="*/ 1432193 h 1487277"/>
                <a:gd name="connsiteX8" fmla="*/ 1388126 w 1421176"/>
                <a:gd name="connsiteY8" fmla="*/ 1311007 h 1487277"/>
                <a:gd name="connsiteX9" fmla="*/ 1399142 w 1421176"/>
                <a:gd name="connsiteY9" fmla="*/ 1145754 h 1487277"/>
                <a:gd name="connsiteX10" fmla="*/ 1421176 w 1421176"/>
                <a:gd name="connsiteY10" fmla="*/ 980501 h 1487277"/>
                <a:gd name="connsiteX11" fmla="*/ 1410159 w 1421176"/>
                <a:gd name="connsiteY11" fmla="*/ 683046 h 1487277"/>
                <a:gd name="connsiteX12" fmla="*/ 1366092 w 1421176"/>
                <a:gd name="connsiteY12" fmla="*/ 451692 h 1487277"/>
                <a:gd name="connsiteX13" fmla="*/ 1233889 w 1421176"/>
                <a:gd name="connsiteY13" fmla="*/ 143219 h 1487277"/>
                <a:gd name="connsiteX14" fmla="*/ 1112704 w 1421176"/>
                <a:gd name="connsiteY14" fmla="*/ 0 h 1487277"/>
                <a:gd name="connsiteX15" fmla="*/ 947451 w 1421176"/>
                <a:gd name="connsiteY15" fmla="*/ 33051 h 1487277"/>
                <a:gd name="connsiteX16" fmla="*/ 749147 w 1421176"/>
                <a:gd name="connsiteY16" fmla="*/ 165253 h 1487277"/>
                <a:gd name="connsiteX17" fmla="*/ 253388 w 1421176"/>
                <a:gd name="connsiteY17" fmla="*/ 451692 h 1487277"/>
                <a:gd name="connsiteX18" fmla="*/ 66102 w 1421176"/>
                <a:gd name="connsiteY18" fmla="*/ 727113 h 1487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421176" h="1487277">
                  <a:moveTo>
                    <a:pt x="0" y="672029"/>
                  </a:moveTo>
                  <a:lnTo>
                    <a:pt x="110169" y="848299"/>
                  </a:lnTo>
                  <a:lnTo>
                    <a:pt x="242371" y="1024569"/>
                  </a:lnTo>
                  <a:lnTo>
                    <a:pt x="451692" y="1189822"/>
                  </a:lnTo>
                  <a:lnTo>
                    <a:pt x="672029" y="1333041"/>
                  </a:lnTo>
                  <a:lnTo>
                    <a:pt x="859316" y="1388125"/>
                  </a:lnTo>
                  <a:lnTo>
                    <a:pt x="1046603" y="1487277"/>
                  </a:lnTo>
                  <a:lnTo>
                    <a:pt x="1410159" y="1432193"/>
                  </a:lnTo>
                  <a:lnTo>
                    <a:pt x="1388126" y="1311007"/>
                  </a:lnTo>
                  <a:lnTo>
                    <a:pt x="1399142" y="1145754"/>
                  </a:lnTo>
                  <a:lnTo>
                    <a:pt x="1421176" y="980501"/>
                  </a:lnTo>
                  <a:lnTo>
                    <a:pt x="1410159" y="683046"/>
                  </a:lnTo>
                  <a:lnTo>
                    <a:pt x="1366092" y="451692"/>
                  </a:lnTo>
                  <a:lnTo>
                    <a:pt x="1233889" y="143219"/>
                  </a:lnTo>
                  <a:lnTo>
                    <a:pt x="1112704" y="0"/>
                  </a:lnTo>
                  <a:lnTo>
                    <a:pt x="947451" y="33051"/>
                  </a:lnTo>
                  <a:lnTo>
                    <a:pt x="749147" y="165253"/>
                  </a:lnTo>
                  <a:lnTo>
                    <a:pt x="253388" y="451692"/>
                  </a:lnTo>
                  <a:lnTo>
                    <a:pt x="66102" y="727113"/>
                  </a:lnTo>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9" name="Oval 38">
              <a:extLst>
                <a:ext uri="{FF2B5EF4-FFF2-40B4-BE49-F238E27FC236}">
                  <a16:creationId xmlns:a16="http://schemas.microsoft.com/office/drawing/2014/main" id="{D3152B9A-19F5-42A2-836D-314174AAE055}"/>
                </a:ext>
              </a:extLst>
            </p:cNvPr>
            <p:cNvSpPr/>
            <p:nvPr/>
          </p:nvSpPr>
          <p:spPr>
            <a:xfrm rot="19830826">
              <a:off x="1302346" y="2934831"/>
              <a:ext cx="1322553" cy="767392"/>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56" name="Group 55">
            <a:extLst>
              <a:ext uri="{FF2B5EF4-FFF2-40B4-BE49-F238E27FC236}">
                <a16:creationId xmlns:a16="http://schemas.microsoft.com/office/drawing/2014/main" id="{C5686619-F339-4BC7-A109-70E084D070B7}"/>
              </a:ext>
            </a:extLst>
          </p:cNvPr>
          <p:cNvGrpSpPr/>
          <p:nvPr/>
        </p:nvGrpSpPr>
        <p:grpSpPr>
          <a:xfrm>
            <a:off x="4790940" y="3983970"/>
            <a:ext cx="4574203" cy="1921305"/>
            <a:chOff x="4790940" y="3983970"/>
            <a:chExt cx="4574203" cy="1921305"/>
          </a:xfrm>
        </p:grpSpPr>
        <p:sp>
          <p:nvSpPr>
            <p:cNvPr id="43" name="Trapezoid 42">
              <a:extLst>
                <a:ext uri="{FF2B5EF4-FFF2-40B4-BE49-F238E27FC236}">
                  <a16:creationId xmlns:a16="http://schemas.microsoft.com/office/drawing/2014/main" id="{899D11FD-E23B-481A-8B2E-5DFE0630C19D}"/>
                </a:ext>
              </a:extLst>
            </p:cNvPr>
            <p:cNvSpPr/>
            <p:nvPr/>
          </p:nvSpPr>
          <p:spPr>
            <a:xfrm rot="3843427">
              <a:off x="5999576" y="3039539"/>
              <a:ext cx="1657100" cy="4074372"/>
            </a:xfrm>
            <a:prstGeom prst="trapezoid">
              <a:avLst>
                <a:gd name="adj" fmla="val 46603"/>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5" name="Isosceles Triangle 44">
              <a:extLst>
                <a:ext uri="{FF2B5EF4-FFF2-40B4-BE49-F238E27FC236}">
                  <a16:creationId xmlns:a16="http://schemas.microsoft.com/office/drawing/2014/main" id="{63C6FFB7-0607-4FCB-8D00-CF90B3234A07}"/>
                </a:ext>
              </a:extLst>
            </p:cNvPr>
            <p:cNvSpPr>
              <a:spLocks noChangeAspect="1"/>
            </p:cNvSpPr>
            <p:nvPr/>
          </p:nvSpPr>
          <p:spPr>
            <a:xfrm rot="7908250">
              <a:off x="8516546" y="3990936"/>
              <a:ext cx="288000" cy="345676"/>
            </a:xfrm>
            <a:prstGeom prst="triangle">
              <a:avLst/>
            </a:pr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7" name="TextBox 46">
              <a:extLst>
                <a:ext uri="{FF2B5EF4-FFF2-40B4-BE49-F238E27FC236}">
                  <a16:creationId xmlns:a16="http://schemas.microsoft.com/office/drawing/2014/main" id="{C7FBE9F5-4A14-42C1-A036-8370D849D85D}"/>
                </a:ext>
              </a:extLst>
            </p:cNvPr>
            <p:cNvSpPr txBox="1"/>
            <p:nvPr/>
          </p:nvSpPr>
          <p:spPr>
            <a:xfrm>
              <a:off x="8306469" y="3983970"/>
              <a:ext cx="1058674" cy="276999"/>
            </a:xfrm>
            <a:prstGeom prst="rect">
              <a:avLst/>
            </a:prstGeom>
            <a:noFill/>
          </p:spPr>
          <p:txBody>
            <a:bodyPr wrap="square" rtlCol="0">
              <a:spAutoFit/>
            </a:bodyPr>
            <a:lstStyle/>
            <a:p>
              <a:pPr algn="ctr"/>
              <a:r>
                <a:rPr lang="en-AU" sz="1200" b="1" i="1" dirty="0">
                  <a:solidFill>
                    <a:srgbClr val="01A0DF"/>
                  </a:solidFill>
                </a:rPr>
                <a:t>Future</a:t>
              </a:r>
            </a:p>
          </p:txBody>
        </p:sp>
        <p:sp>
          <p:nvSpPr>
            <p:cNvPr id="46" name="TextBox 45">
              <a:extLst>
                <a:ext uri="{FF2B5EF4-FFF2-40B4-BE49-F238E27FC236}">
                  <a16:creationId xmlns:a16="http://schemas.microsoft.com/office/drawing/2014/main" id="{26C2F4D0-9C87-4BB2-A2E3-946C1DD4D27C}"/>
                </a:ext>
              </a:extLst>
            </p:cNvPr>
            <p:cNvSpPr txBox="1"/>
            <p:nvPr/>
          </p:nvSpPr>
          <p:spPr>
            <a:xfrm>
              <a:off x="5644141" y="5207747"/>
              <a:ext cx="1058674" cy="430887"/>
            </a:xfrm>
            <a:prstGeom prst="rect">
              <a:avLst/>
            </a:prstGeom>
            <a:noFill/>
          </p:spPr>
          <p:txBody>
            <a:bodyPr wrap="square" rtlCol="0">
              <a:spAutoFit/>
            </a:bodyPr>
            <a:lstStyle/>
            <a:p>
              <a:pPr algn="ctr"/>
              <a:r>
                <a:rPr lang="en-AU" sz="2200" i="1" dirty="0">
                  <a:solidFill>
                    <a:srgbClr val="01A0DF"/>
                  </a:solidFill>
                  <a:effectLst>
                    <a:outerShdw blurRad="25400" dist="25400" dir="2700000" algn="tl" rotWithShape="0">
                      <a:prstClr val="black">
                        <a:alpha val="40000"/>
                      </a:prstClr>
                    </a:outerShdw>
                  </a:effectLst>
                </a:rPr>
                <a:t>Present</a:t>
              </a:r>
            </a:p>
          </p:txBody>
        </p:sp>
      </p:grpSp>
      <p:sp>
        <p:nvSpPr>
          <p:cNvPr id="49" name="Arrow: Curved Down 48">
            <a:extLst>
              <a:ext uri="{FF2B5EF4-FFF2-40B4-BE49-F238E27FC236}">
                <a16:creationId xmlns:a16="http://schemas.microsoft.com/office/drawing/2014/main" id="{719C4F41-C65C-4E0C-B8BA-1A05E7CE5B60}"/>
              </a:ext>
            </a:extLst>
          </p:cNvPr>
          <p:cNvSpPr>
            <a:spLocks noChangeAspect="1"/>
          </p:cNvSpPr>
          <p:nvPr/>
        </p:nvSpPr>
        <p:spPr>
          <a:xfrm rot="20828665" flipH="1">
            <a:off x="5472362" y="4303413"/>
            <a:ext cx="1138045" cy="900000"/>
          </a:xfrm>
          <a:prstGeom prst="curvedDownArrow">
            <a:avLst>
              <a:gd name="adj1" fmla="val 13291"/>
              <a:gd name="adj2" fmla="val 31415"/>
              <a:gd name="adj3" fmla="val 23216"/>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44" name="Isosceles Triangle 43">
            <a:extLst>
              <a:ext uri="{FF2B5EF4-FFF2-40B4-BE49-F238E27FC236}">
                <a16:creationId xmlns:a16="http://schemas.microsoft.com/office/drawing/2014/main" id="{2B4F2B5A-D139-4367-A84B-61FF1D3B6181}"/>
              </a:ext>
            </a:extLst>
          </p:cNvPr>
          <p:cNvSpPr/>
          <p:nvPr/>
        </p:nvSpPr>
        <p:spPr>
          <a:xfrm rot="18687530">
            <a:off x="4436280" y="4817641"/>
            <a:ext cx="1772418" cy="2127377"/>
          </a:xfrm>
          <a:prstGeom prst="triangle">
            <a:avLst/>
          </a:pr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0" name="Arrow: Curved Down 49">
            <a:extLst>
              <a:ext uri="{FF2B5EF4-FFF2-40B4-BE49-F238E27FC236}">
                <a16:creationId xmlns:a16="http://schemas.microsoft.com/office/drawing/2014/main" id="{9193B6E3-1779-4E79-8419-864A5DB73C94}"/>
              </a:ext>
            </a:extLst>
          </p:cNvPr>
          <p:cNvSpPr>
            <a:spLocks noChangeAspect="1"/>
          </p:cNvSpPr>
          <p:nvPr/>
        </p:nvSpPr>
        <p:spPr>
          <a:xfrm rot="20828665" flipH="1">
            <a:off x="6582747" y="4160094"/>
            <a:ext cx="819391" cy="648000"/>
          </a:xfrm>
          <a:prstGeom prst="curvedDownArrow">
            <a:avLst>
              <a:gd name="adj1" fmla="val 13291"/>
              <a:gd name="adj2" fmla="val 31415"/>
              <a:gd name="adj3" fmla="val 23216"/>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51" name="Arrow: Curved Down 50">
            <a:extLst>
              <a:ext uri="{FF2B5EF4-FFF2-40B4-BE49-F238E27FC236}">
                <a16:creationId xmlns:a16="http://schemas.microsoft.com/office/drawing/2014/main" id="{E40A7AE9-F411-4BA8-BC05-47176B15F2B0}"/>
              </a:ext>
            </a:extLst>
          </p:cNvPr>
          <p:cNvSpPr>
            <a:spLocks noChangeAspect="1"/>
          </p:cNvSpPr>
          <p:nvPr/>
        </p:nvSpPr>
        <p:spPr>
          <a:xfrm rot="20828665" flipH="1">
            <a:off x="7403403" y="4054230"/>
            <a:ext cx="591781" cy="468000"/>
          </a:xfrm>
          <a:prstGeom prst="curvedDownArrow">
            <a:avLst>
              <a:gd name="adj1" fmla="val 13291"/>
              <a:gd name="adj2" fmla="val 31415"/>
              <a:gd name="adj3" fmla="val 23216"/>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52" name="Arrow: Curved Down 51">
            <a:extLst>
              <a:ext uri="{FF2B5EF4-FFF2-40B4-BE49-F238E27FC236}">
                <a16:creationId xmlns:a16="http://schemas.microsoft.com/office/drawing/2014/main" id="{70A5A260-7FD0-44AA-8DB0-CB484AB89CD8}"/>
              </a:ext>
            </a:extLst>
          </p:cNvPr>
          <p:cNvSpPr>
            <a:spLocks noChangeAspect="1"/>
          </p:cNvSpPr>
          <p:nvPr/>
        </p:nvSpPr>
        <p:spPr>
          <a:xfrm rot="20828665" flipH="1">
            <a:off x="8009729" y="3989315"/>
            <a:ext cx="409694" cy="324000"/>
          </a:xfrm>
          <a:prstGeom prst="curvedDownArrow">
            <a:avLst>
              <a:gd name="adj1" fmla="val 13291"/>
              <a:gd name="adj2" fmla="val 31415"/>
              <a:gd name="adj3" fmla="val 23216"/>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57" name="Arrow: Down 56">
            <a:extLst>
              <a:ext uri="{FF2B5EF4-FFF2-40B4-BE49-F238E27FC236}">
                <a16:creationId xmlns:a16="http://schemas.microsoft.com/office/drawing/2014/main" id="{E9CF4CEC-9CED-4A4C-B3A5-7619476B0D62}"/>
              </a:ext>
            </a:extLst>
          </p:cNvPr>
          <p:cNvSpPr/>
          <p:nvPr/>
        </p:nvSpPr>
        <p:spPr>
          <a:xfrm rot="14713357">
            <a:off x="7376107" y="3787914"/>
            <a:ext cx="214769" cy="1998415"/>
          </a:xfrm>
          <a:prstGeom prst="downArrow">
            <a:avLst/>
          </a:prstGeom>
          <a:solidFill>
            <a:srgbClr val="01A0DF"/>
          </a:solidFill>
          <a:ln>
            <a:noFill/>
          </a:ln>
          <a:scene3d>
            <a:camera prst="orthographicFront">
              <a:rot lat="1800000" lon="12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 name="Arrow: Chevron 29">
            <a:extLst>
              <a:ext uri="{FF2B5EF4-FFF2-40B4-BE49-F238E27FC236}">
                <a16:creationId xmlns:a16="http://schemas.microsoft.com/office/drawing/2014/main" id="{998DDA83-4118-4318-A5C0-EABF98B8D4CC}"/>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4_SNIP2_SLIDE_14_PARA_A">
            <a:hlinkClick r:id="" action="ppaction://media"/>
            <a:extLst>
              <a:ext uri="{FF2B5EF4-FFF2-40B4-BE49-F238E27FC236}">
                <a16:creationId xmlns:a16="http://schemas.microsoft.com/office/drawing/2014/main" id="{EBFBDEC9-89BD-406A-AFFC-19D6FC688BB0}"/>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365143" y="0"/>
            <a:ext cx="609600" cy="609600"/>
          </a:xfrm>
          <a:prstGeom prst="rect">
            <a:avLst/>
          </a:prstGeom>
        </p:spPr>
      </p:pic>
      <p:pic>
        <p:nvPicPr>
          <p:cNvPr id="5" name="TAC_MOD4_SNIP2_SLIDE_14_PARA_B">
            <a:hlinkClick r:id="" action="ppaction://media"/>
            <a:extLst>
              <a:ext uri="{FF2B5EF4-FFF2-40B4-BE49-F238E27FC236}">
                <a16:creationId xmlns:a16="http://schemas.microsoft.com/office/drawing/2014/main" id="{8D2C61CD-8B5C-4F0A-B901-D0B7E7C64467}"/>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9365143" y="877019"/>
            <a:ext cx="609600" cy="609600"/>
          </a:xfrm>
          <a:prstGeom prst="rect">
            <a:avLst/>
          </a:prstGeom>
        </p:spPr>
      </p:pic>
      <p:pic>
        <p:nvPicPr>
          <p:cNvPr id="6" name="TAC_MOD4_SNIP2_SLIDE_14_PARA_C">
            <a:hlinkClick r:id="" action="ppaction://media"/>
            <a:extLst>
              <a:ext uri="{FF2B5EF4-FFF2-40B4-BE49-F238E27FC236}">
                <a16:creationId xmlns:a16="http://schemas.microsoft.com/office/drawing/2014/main" id="{0EAB049D-D8FA-44E3-B7DF-6BF922604CAC}"/>
              </a:ext>
            </a:extLst>
          </p:cNvPr>
          <p:cNvPicPr>
            <a:picLocks noChangeAspect="1"/>
          </p:cNvPicPr>
          <p:nvPr>
            <a:audioFile r:link="rId6"/>
            <p:extLst>
              <p:ext uri="{DAA4B4D4-6D71-4841-9C94-3DE7FCFB9230}">
                <p14:media xmlns:p14="http://schemas.microsoft.com/office/powerpoint/2010/main" r:embed="rId5"/>
              </p:ext>
            </p:extLst>
          </p:nvPr>
        </p:nvPicPr>
        <p:blipFill>
          <a:blip r:embed="rId10"/>
          <a:stretch>
            <a:fillRect/>
          </a:stretch>
        </p:blipFill>
        <p:spPr>
          <a:xfrm>
            <a:off x="9365143" y="1754831"/>
            <a:ext cx="609600" cy="609600"/>
          </a:xfrm>
          <a:prstGeom prst="rect">
            <a:avLst/>
          </a:prstGeom>
        </p:spPr>
      </p:pic>
    </p:spTree>
    <p:extLst>
      <p:ext uri="{BB962C8B-B14F-4D97-AF65-F5344CB8AC3E}">
        <p14:creationId xmlns:p14="http://schemas.microsoft.com/office/powerpoint/2010/main" val="3941569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21">
                                            <p:txEl>
                                              <p:pRg st="0" end="0"/>
                                            </p:txEl>
                                          </p:spTgt>
                                        </p:tgtEl>
                                        <p:attrNameLst>
                                          <p:attrName>style.visibility</p:attrName>
                                        </p:attrNameLst>
                                      </p:cBhvr>
                                      <p:to>
                                        <p:strVal val="visible"/>
                                      </p:to>
                                    </p:set>
                                    <p:animEffect transition="in" filter="fade">
                                      <p:cBhvr>
                                        <p:cTn id="7" dur="500"/>
                                        <p:tgtEl>
                                          <p:spTgt spid="21">
                                            <p:txEl>
                                              <p:pRg st="0" end="0"/>
                                            </p:txEl>
                                          </p:spTgt>
                                        </p:tgtEl>
                                      </p:cBhvr>
                                    </p:animEffect>
                                  </p:childTnLst>
                                </p:cTn>
                              </p:par>
                              <p:par>
                                <p:cTn id="8" presetID="10" presetClass="entr" presetSubtype="0" fill="hold" nodeType="withEffect">
                                  <p:stCondLst>
                                    <p:cond delay="1000"/>
                                  </p:stCondLst>
                                  <p:childTnLst>
                                    <p:set>
                                      <p:cBhvr>
                                        <p:cTn id="9" dur="1" fill="hold">
                                          <p:stCondLst>
                                            <p:cond delay="0"/>
                                          </p:stCondLst>
                                        </p:cTn>
                                        <p:tgtEl>
                                          <p:spTgt spid="27"/>
                                        </p:tgtEl>
                                        <p:attrNameLst>
                                          <p:attrName>style.visibility</p:attrName>
                                        </p:attrNameLst>
                                      </p:cBhvr>
                                      <p:to>
                                        <p:strVal val="visible"/>
                                      </p:to>
                                    </p:set>
                                    <p:animEffect transition="in" filter="fade">
                                      <p:cBhvr>
                                        <p:cTn id="10" dur="500"/>
                                        <p:tgtEl>
                                          <p:spTgt spid="27"/>
                                        </p:tgtEl>
                                      </p:cBhvr>
                                    </p:animEffect>
                                  </p:childTnLst>
                                </p:cTn>
                              </p:par>
                              <p:par>
                                <p:cTn id="11" presetID="10" presetClass="entr" presetSubtype="0" fill="hold" grpId="0" nodeType="withEffect" nodePh="1">
                                  <p:stCondLst>
                                    <p:cond delay="1000"/>
                                  </p:stCondLst>
                                  <p:endCondLst>
                                    <p:cond evt="begin" delay="0">
                                      <p:tn val="11"/>
                                    </p:cond>
                                  </p:endCondLst>
                                  <p:childTnLst>
                                    <p:set>
                                      <p:cBhvr>
                                        <p:cTn id="12" dur="1" fill="hold">
                                          <p:stCondLst>
                                            <p:cond delay="0"/>
                                          </p:stCondLst>
                                        </p:cTn>
                                        <p:tgtEl>
                                          <p:spTgt spid="25">
                                            <p:txEl>
                                              <p:pRg st="0" end="0"/>
                                            </p:txEl>
                                          </p:spTgt>
                                        </p:tgtEl>
                                        <p:attrNameLst>
                                          <p:attrName>style.visibility</p:attrName>
                                        </p:attrNameLst>
                                      </p:cBhvr>
                                      <p:to>
                                        <p:strVal val="visible"/>
                                      </p:to>
                                    </p:set>
                                    <p:animEffect transition="in" filter="fade">
                                      <p:cBhvr>
                                        <p:cTn id="13" dur="500"/>
                                        <p:tgtEl>
                                          <p:spTgt spid="25">
                                            <p:txEl>
                                              <p:pRg st="0" end="0"/>
                                            </p:txEl>
                                          </p:spTgt>
                                        </p:tgtEl>
                                      </p:cBhvr>
                                    </p:animEffect>
                                  </p:childTnLst>
                                </p:cTn>
                              </p:par>
                              <p:par>
                                <p:cTn id="14" presetID="42" presetClass="path" presetSubtype="0" decel="10000" fill="hold" nodeType="withEffect">
                                  <p:stCondLst>
                                    <p:cond delay="1500"/>
                                  </p:stCondLst>
                                  <p:childTnLst>
                                    <p:animMotion origin="layout" path="M -3.05556E-6 3.7037E-6 L 0.24757 0.48935 " pathEditMode="relative" rAng="0" ptsTypes="AA">
                                      <p:cBhvr>
                                        <p:cTn id="15" dur="750" fill="hold"/>
                                        <p:tgtEl>
                                          <p:spTgt spid="42"/>
                                        </p:tgtEl>
                                        <p:attrNameLst>
                                          <p:attrName>ppt_x</p:attrName>
                                          <p:attrName>ppt_y</p:attrName>
                                        </p:attrNameLst>
                                      </p:cBhvr>
                                      <p:rCtr x="12378" y="24468"/>
                                    </p:animMotion>
                                  </p:childTnLst>
                                </p:cTn>
                              </p:par>
                              <p:par>
                                <p:cTn id="16" presetID="10" presetClass="entr" presetSubtype="0" fill="hold" grpId="0" nodeType="withEffect">
                                  <p:stCondLst>
                                    <p:cond delay="2250"/>
                                  </p:stCondLst>
                                  <p:childTnLst>
                                    <p:set>
                                      <p:cBhvr>
                                        <p:cTn id="17" dur="1" fill="hold">
                                          <p:stCondLst>
                                            <p:cond delay="0"/>
                                          </p:stCondLst>
                                        </p:cTn>
                                        <p:tgtEl>
                                          <p:spTgt spid="29"/>
                                        </p:tgtEl>
                                        <p:attrNameLst>
                                          <p:attrName>style.visibility</p:attrName>
                                        </p:attrNameLst>
                                      </p:cBhvr>
                                      <p:to>
                                        <p:strVal val="visible"/>
                                      </p:to>
                                    </p:set>
                                    <p:animEffect transition="in" filter="fade">
                                      <p:cBhvr>
                                        <p:cTn id="18" dur="100"/>
                                        <p:tgtEl>
                                          <p:spTgt spid="29"/>
                                        </p:tgtEl>
                                      </p:cBhvr>
                                    </p:animEffect>
                                  </p:childTnLst>
                                </p:cTn>
                              </p:par>
                              <p:par>
                                <p:cTn id="19" presetID="10" presetClass="entr" presetSubtype="0" fill="hold" grpId="0" nodeType="withEffect">
                                  <p:stCondLst>
                                    <p:cond delay="2250"/>
                                  </p:stCondLst>
                                  <p:childTnLst>
                                    <p:set>
                                      <p:cBhvr>
                                        <p:cTn id="20" dur="1" fill="hold">
                                          <p:stCondLst>
                                            <p:cond delay="0"/>
                                          </p:stCondLst>
                                        </p:cTn>
                                        <p:tgtEl>
                                          <p:spTgt spid="28"/>
                                        </p:tgtEl>
                                        <p:attrNameLst>
                                          <p:attrName>style.visibility</p:attrName>
                                        </p:attrNameLst>
                                      </p:cBhvr>
                                      <p:to>
                                        <p:strVal val="visible"/>
                                      </p:to>
                                    </p:set>
                                    <p:animEffect transition="in" filter="fade">
                                      <p:cBhvr>
                                        <p:cTn id="21" dur="100"/>
                                        <p:tgtEl>
                                          <p:spTgt spid="28"/>
                                        </p:tgtEl>
                                      </p:cBhvr>
                                    </p:animEffect>
                                  </p:childTnLst>
                                </p:cTn>
                              </p:par>
                              <p:par>
                                <p:cTn id="22" presetID="42" presetClass="path" presetSubtype="0" accel="10000" fill="hold" nodeType="withEffect">
                                  <p:stCondLst>
                                    <p:cond delay="2250"/>
                                  </p:stCondLst>
                                  <p:childTnLst>
                                    <p:animMotion origin="layout" path="M 0.24757 0.48935 L 2.22222E-6 3.7037E-6 " pathEditMode="relative" rAng="0" ptsTypes="AA">
                                      <p:cBhvr>
                                        <p:cTn id="23" dur="750" fill="hold"/>
                                        <p:tgtEl>
                                          <p:spTgt spid="42"/>
                                        </p:tgtEl>
                                        <p:attrNameLst>
                                          <p:attrName>ppt_x</p:attrName>
                                          <p:attrName>ppt_y</p:attrName>
                                        </p:attrNameLst>
                                      </p:cBhvr>
                                      <p:rCtr x="-12448" y="-24167"/>
                                    </p:animMotion>
                                  </p:childTnLst>
                                </p:cTn>
                              </p:par>
                              <p:par>
                                <p:cTn id="24" presetID="1" presetClass="mediacall" presetSubtype="0" fill="hold" nodeType="withEffect">
                                  <p:stCondLst>
                                    <p:cond delay="1000"/>
                                  </p:stCondLst>
                                  <p:childTnLst>
                                    <p:cmd type="call" cmd="playFrom(0.0)">
                                      <p:cBhvr>
                                        <p:cTn id="25" dur="23918" fill="hold"/>
                                        <p:tgtEl>
                                          <p:spTgt spid="2"/>
                                        </p:tgtEl>
                                      </p:cBhvr>
                                    </p:cmd>
                                  </p:childTnLst>
                                </p:cTn>
                              </p:par>
                            </p:childTnLst>
                          </p:cTn>
                        </p:par>
                        <p:par>
                          <p:cTn id="26" fill="hold">
                            <p:stCondLst>
                              <p:cond delay="24918"/>
                            </p:stCondLst>
                            <p:childTnLst>
                              <p:par>
                                <p:cTn id="27" presetID="3" presetClass="mediacall" presetSubtype="0" fill="hold" nodeType="afterEffect">
                                  <p:stCondLst>
                                    <p:cond delay="500"/>
                                  </p:stCondLst>
                                  <p:childTnLst>
                                    <p:cmd type="call" cmd="stop">
                                      <p:cBhvr>
                                        <p:cTn id="28" dur="1" fill="hold"/>
                                        <p:tgtEl>
                                          <p:spTgt spid="2"/>
                                        </p:tgtEl>
                                      </p:cBhvr>
                                    </p:cmd>
                                  </p:childTnLst>
                                </p:cTn>
                              </p:par>
                              <p:par>
                                <p:cTn id="29" presetID="10" presetClass="entr" presetSubtype="0" fill="hold" grpId="0" nodeType="withEffect">
                                  <p:stCondLst>
                                    <p:cond delay="500"/>
                                  </p:stCondLst>
                                  <p:childTnLst>
                                    <p:set>
                                      <p:cBhvr>
                                        <p:cTn id="30" dur="1" fill="hold">
                                          <p:stCondLst>
                                            <p:cond delay="0"/>
                                          </p:stCondLst>
                                        </p:cTn>
                                        <p:tgtEl>
                                          <p:spTgt spid="30"/>
                                        </p:tgtEl>
                                        <p:attrNameLst>
                                          <p:attrName>style.visibility</p:attrName>
                                        </p:attrNameLst>
                                      </p:cBhvr>
                                      <p:to>
                                        <p:strVal val="visible"/>
                                      </p:to>
                                    </p:set>
                                    <p:animEffect transition="in" filter="fade">
                                      <p:cBhvr>
                                        <p:cTn id="31" dur="500"/>
                                        <p:tgtEl>
                                          <p:spTgt spid="30"/>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21">
                                            <p:txEl>
                                              <p:pRg st="1" end="1"/>
                                            </p:txEl>
                                          </p:spTgt>
                                        </p:tgtEl>
                                        <p:attrNameLst>
                                          <p:attrName>style.visibility</p:attrName>
                                        </p:attrNameLst>
                                      </p:cBhvr>
                                      <p:to>
                                        <p:strVal val="visible"/>
                                      </p:to>
                                    </p:set>
                                    <p:animEffect transition="in" filter="fade">
                                      <p:cBhvr>
                                        <p:cTn id="36" dur="500"/>
                                        <p:tgtEl>
                                          <p:spTgt spid="21">
                                            <p:txEl>
                                              <p:pRg st="1" end="1"/>
                                            </p:txEl>
                                          </p:spTgt>
                                        </p:tgtEl>
                                      </p:cBhvr>
                                    </p:animEffect>
                                  </p:childTnLst>
                                </p:cTn>
                              </p:par>
                              <p:par>
                                <p:cTn id="37" presetID="10" presetClass="exit" presetSubtype="0" fill="hold" grpId="1" nodeType="withEffect">
                                  <p:stCondLst>
                                    <p:cond delay="0"/>
                                  </p:stCondLst>
                                  <p:childTnLst>
                                    <p:animEffect transition="out" filter="fade">
                                      <p:cBhvr>
                                        <p:cTn id="38" dur="500"/>
                                        <p:tgtEl>
                                          <p:spTgt spid="30"/>
                                        </p:tgtEl>
                                      </p:cBhvr>
                                    </p:animEffect>
                                    <p:set>
                                      <p:cBhvr>
                                        <p:cTn id="39" dur="1" fill="hold">
                                          <p:stCondLst>
                                            <p:cond delay="499"/>
                                          </p:stCondLst>
                                        </p:cTn>
                                        <p:tgtEl>
                                          <p:spTgt spid="30"/>
                                        </p:tgtEl>
                                        <p:attrNameLst>
                                          <p:attrName>style.visibility</p:attrName>
                                        </p:attrNameLst>
                                      </p:cBhvr>
                                      <p:to>
                                        <p:strVal val="hidden"/>
                                      </p:to>
                                    </p:set>
                                  </p:childTnLst>
                                </p:cTn>
                              </p:par>
                              <p:par>
                                <p:cTn id="40" presetID="1" presetClass="mediacall" presetSubtype="0" fill="hold" nodeType="withEffect">
                                  <p:stCondLst>
                                    <p:cond delay="1000"/>
                                  </p:stCondLst>
                                  <p:childTnLst>
                                    <p:cmd type="call" cmd="playFrom(0.0)">
                                      <p:cBhvr>
                                        <p:cTn id="41" dur="35942" fill="hold"/>
                                        <p:tgtEl>
                                          <p:spTgt spid="5"/>
                                        </p:tgtEl>
                                      </p:cBhvr>
                                    </p:cmd>
                                  </p:childTnLst>
                                </p:cTn>
                              </p:par>
                            </p:childTnLst>
                          </p:cTn>
                        </p:par>
                        <p:par>
                          <p:cTn id="42" fill="hold">
                            <p:stCondLst>
                              <p:cond delay="36942"/>
                            </p:stCondLst>
                            <p:childTnLst>
                              <p:par>
                                <p:cTn id="43" presetID="3" presetClass="mediacall" presetSubtype="0" fill="hold" nodeType="afterEffect">
                                  <p:stCondLst>
                                    <p:cond delay="500"/>
                                  </p:stCondLst>
                                  <p:childTnLst>
                                    <p:cmd type="call" cmd="stop">
                                      <p:cBhvr>
                                        <p:cTn id="44" dur="1" fill="hold"/>
                                        <p:tgtEl>
                                          <p:spTgt spid="5"/>
                                        </p:tgtEl>
                                      </p:cBhvr>
                                    </p:cmd>
                                  </p:childTnLst>
                                </p:cTn>
                              </p:par>
                              <p:par>
                                <p:cTn id="45" presetID="10" presetClass="entr" presetSubtype="0" fill="hold" grpId="2" nodeType="withEffect">
                                  <p:stCondLst>
                                    <p:cond delay="500"/>
                                  </p:stCondLst>
                                  <p:childTnLst>
                                    <p:set>
                                      <p:cBhvr>
                                        <p:cTn id="46" dur="1" fill="hold">
                                          <p:stCondLst>
                                            <p:cond delay="0"/>
                                          </p:stCondLst>
                                        </p:cTn>
                                        <p:tgtEl>
                                          <p:spTgt spid="30"/>
                                        </p:tgtEl>
                                        <p:attrNameLst>
                                          <p:attrName>style.visibility</p:attrName>
                                        </p:attrNameLst>
                                      </p:cBhvr>
                                      <p:to>
                                        <p:strVal val="visible"/>
                                      </p:to>
                                    </p:set>
                                    <p:animEffect transition="in" filter="fade">
                                      <p:cBhvr>
                                        <p:cTn id="47" dur="500"/>
                                        <p:tgtEl>
                                          <p:spTgt spid="30"/>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1">
                                            <p:txEl>
                                              <p:pRg st="2" end="2"/>
                                            </p:txEl>
                                          </p:spTgt>
                                        </p:tgtEl>
                                        <p:attrNameLst>
                                          <p:attrName>style.visibility</p:attrName>
                                        </p:attrNameLst>
                                      </p:cBhvr>
                                      <p:to>
                                        <p:strVal val="visible"/>
                                      </p:to>
                                    </p:set>
                                    <p:animEffect transition="in" filter="fade">
                                      <p:cBhvr>
                                        <p:cTn id="52" dur="500"/>
                                        <p:tgtEl>
                                          <p:spTgt spid="21">
                                            <p:txEl>
                                              <p:pRg st="2" end="2"/>
                                            </p:txEl>
                                          </p:spTgt>
                                        </p:tgtEl>
                                      </p:cBhvr>
                                    </p:animEffect>
                                  </p:childTnLst>
                                </p:cTn>
                              </p:par>
                              <p:par>
                                <p:cTn id="53" presetID="10" presetClass="exit" presetSubtype="0" fill="hold" grpId="3" nodeType="withEffect">
                                  <p:stCondLst>
                                    <p:cond delay="0"/>
                                  </p:stCondLst>
                                  <p:childTnLst>
                                    <p:animEffect transition="out" filter="fade">
                                      <p:cBhvr>
                                        <p:cTn id="54" dur="500"/>
                                        <p:tgtEl>
                                          <p:spTgt spid="30"/>
                                        </p:tgtEl>
                                      </p:cBhvr>
                                    </p:animEffect>
                                    <p:set>
                                      <p:cBhvr>
                                        <p:cTn id="55" dur="1" fill="hold">
                                          <p:stCondLst>
                                            <p:cond delay="499"/>
                                          </p:stCondLst>
                                        </p:cTn>
                                        <p:tgtEl>
                                          <p:spTgt spid="30"/>
                                        </p:tgtEl>
                                        <p:attrNameLst>
                                          <p:attrName>style.visibility</p:attrName>
                                        </p:attrNameLst>
                                      </p:cBhvr>
                                      <p:to>
                                        <p:strVal val="hidden"/>
                                      </p:to>
                                    </p:set>
                                  </p:childTnLst>
                                </p:cTn>
                              </p:par>
                              <p:par>
                                <p:cTn id="56" presetID="10" presetClass="entr" presetSubtype="0" fill="hold" nodeType="withEffect">
                                  <p:stCondLst>
                                    <p:cond delay="500"/>
                                  </p:stCondLst>
                                  <p:childTnLst>
                                    <p:set>
                                      <p:cBhvr>
                                        <p:cTn id="57" dur="1" fill="hold">
                                          <p:stCondLst>
                                            <p:cond delay="0"/>
                                          </p:stCondLst>
                                        </p:cTn>
                                        <p:tgtEl>
                                          <p:spTgt spid="56"/>
                                        </p:tgtEl>
                                        <p:attrNameLst>
                                          <p:attrName>style.visibility</p:attrName>
                                        </p:attrNameLst>
                                      </p:cBhvr>
                                      <p:to>
                                        <p:strVal val="visible"/>
                                      </p:to>
                                    </p:set>
                                    <p:animEffect transition="in" filter="fade">
                                      <p:cBhvr>
                                        <p:cTn id="58" dur="500"/>
                                        <p:tgtEl>
                                          <p:spTgt spid="56"/>
                                        </p:tgtEl>
                                      </p:cBhvr>
                                    </p:animEffect>
                                  </p:childTnLst>
                                </p:cTn>
                              </p:par>
                              <p:par>
                                <p:cTn id="59" presetID="22" presetClass="entr" presetSubtype="8" fill="hold" grpId="0" nodeType="withEffect">
                                  <p:stCondLst>
                                    <p:cond delay="1000"/>
                                  </p:stCondLst>
                                  <p:childTnLst>
                                    <p:set>
                                      <p:cBhvr>
                                        <p:cTn id="60" dur="1" fill="hold">
                                          <p:stCondLst>
                                            <p:cond delay="0"/>
                                          </p:stCondLst>
                                        </p:cTn>
                                        <p:tgtEl>
                                          <p:spTgt spid="57"/>
                                        </p:tgtEl>
                                        <p:attrNameLst>
                                          <p:attrName>style.visibility</p:attrName>
                                        </p:attrNameLst>
                                      </p:cBhvr>
                                      <p:to>
                                        <p:strVal val="visible"/>
                                      </p:to>
                                    </p:set>
                                    <p:animEffect transition="in" filter="wipe(left)">
                                      <p:cBhvr>
                                        <p:cTn id="61" dur="1500"/>
                                        <p:tgtEl>
                                          <p:spTgt spid="57"/>
                                        </p:tgtEl>
                                      </p:cBhvr>
                                    </p:animEffect>
                                  </p:childTnLst>
                                </p:cTn>
                              </p:par>
                              <p:par>
                                <p:cTn id="62" presetID="22" presetClass="entr" presetSubtype="2" fill="hold" grpId="0" nodeType="withEffect">
                                  <p:stCondLst>
                                    <p:cond delay="2500"/>
                                  </p:stCondLst>
                                  <p:childTnLst>
                                    <p:set>
                                      <p:cBhvr>
                                        <p:cTn id="63" dur="1" fill="hold">
                                          <p:stCondLst>
                                            <p:cond delay="0"/>
                                          </p:stCondLst>
                                        </p:cTn>
                                        <p:tgtEl>
                                          <p:spTgt spid="52"/>
                                        </p:tgtEl>
                                        <p:attrNameLst>
                                          <p:attrName>style.visibility</p:attrName>
                                        </p:attrNameLst>
                                      </p:cBhvr>
                                      <p:to>
                                        <p:strVal val="visible"/>
                                      </p:to>
                                    </p:set>
                                    <p:animEffect transition="in" filter="wipe(right)">
                                      <p:cBhvr>
                                        <p:cTn id="64" dur="500"/>
                                        <p:tgtEl>
                                          <p:spTgt spid="52"/>
                                        </p:tgtEl>
                                      </p:cBhvr>
                                    </p:animEffect>
                                  </p:childTnLst>
                                </p:cTn>
                              </p:par>
                              <p:par>
                                <p:cTn id="65" presetID="22" presetClass="entr" presetSubtype="2" fill="hold" grpId="0" nodeType="withEffect">
                                  <p:stCondLst>
                                    <p:cond delay="3000"/>
                                  </p:stCondLst>
                                  <p:childTnLst>
                                    <p:set>
                                      <p:cBhvr>
                                        <p:cTn id="66" dur="1" fill="hold">
                                          <p:stCondLst>
                                            <p:cond delay="0"/>
                                          </p:stCondLst>
                                        </p:cTn>
                                        <p:tgtEl>
                                          <p:spTgt spid="51"/>
                                        </p:tgtEl>
                                        <p:attrNameLst>
                                          <p:attrName>style.visibility</p:attrName>
                                        </p:attrNameLst>
                                      </p:cBhvr>
                                      <p:to>
                                        <p:strVal val="visible"/>
                                      </p:to>
                                    </p:set>
                                    <p:animEffect transition="in" filter="wipe(right)">
                                      <p:cBhvr>
                                        <p:cTn id="67" dur="500"/>
                                        <p:tgtEl>
                                          <p:spTgt spid="51"/>
                                        </p:tgtEl>
                                      </p:cBhvr>
                                    </p:animEffect>
                                  </p:childTnLst>
                                </p:cTn>
                              </p:par>
                              <p:par>
                                <p:cTn id="68" presetID="22" presetClass="entr" presetSubtype="2" fill="hold" grpId="0" nodeType="withEffect">
                                  <p:stCondLst>
                                    <p:cond delay="3500"/>
                                  </p:stCondLst>
                                  <p:childTnLst>
                                    <p:set>
                                      <p:cBhvr>
                                        <p:cTn id="69" dur="1" fill="hold">
                                          <p:stCondLst>
                                            <p:cond delay="0"/>
                                          </p:stCondLst>
                                        </p:cTn>
                                        <p:tgtEl>
                                          <p:spTgt spid="50"/>
                                        </p:tgtEl>
                                        <p:attrNameLst>
                                          <p:attrName>style.visibility</p:attrName>
                                        </p:attrNameLst>
                                      </p:cBhvr>
                                      <p:to>
                                        <p:strVal val="visible"/>
                                      </p:to>
                                    </p:set>
                                    <p:animEffect transition="in" filter="wipe(right)">
                                      <p:cBhvr>
                                        <p:cTn id="70" dur="500"/>
                                        <p:tgtEl>
                                          <p:spTgt spid="50"/>
                                        </p:tgtEl>
                                      </p:cBhvr>
                                    </p:animEffect>
                                  </p:childTnLst>
                                </p:cTn>
                              </p:par>
                              <p:par>
                                <p:cTn id="71" presetID="22" presetClass="entr" presetSubtype="2" fill="hold" grpId="0" nodeType="withEffect">
                                  <p:stCondLst>
                                    <p:cond delay="4000"/>
                                  </p:stCondLst>
                                  <p:childTnLst>
                                    <p:set>
                                      <p:cBhvr>
                                        <p:cTn id="72" dur="1" fill="hold">
                                          <p:stCondLst>
                                            <p:cond delay="0"/>
                                          </p:stCondLst>
                                        </p:cTn>
                                        <p:tgtEl>
                                          <p:spTgt spid="49"/>
                                        </p:tgtEl>
                                        <p:attrNameLst>
                                          <p:attrName>style.visibility</p:attrName>
                                        </p:attrNameLst>
                                      </p:cBhvr>
                                      <p:to>
                                        <p:strVal val="visible"/>
                                      </p:to>
                                    </p:set>
                                    <p:animEffect transition="in" filter="wipe(right)">
                                      <p:cBhvr>
                                        <p:cTn id="73" dur="500"/>
                                        <p:tgtEl>
                                          <p:spTgt spid="49"/>
                                        </p:tgtEl>
                                      </p:cBhvr>
                                    </p:animEffect>
                                  </p:childTnLst>
                                </p:cTn>
                              </p:par>
                              <p:par>
                                <p:cTn id="74" presetID="1" presetClass="mediacall" presetSubtype="0" fill="hold" nodeType="withEffect">
                                  <p:stCondLst>
                                    <p:cond delay="1000"/>
                                  </p:stCondLst>
                                  <p:childTnLst>
                                    <p:cmd type="call" cmd="playFrom(0.0)">
                                      <p:cBhvr>
                                        <p:cTn id="75" dur="31873" fill="hold"/>
                                        <p:tgtEl>
                                          <p:spTgt spid="6"/>
                                        </p:tgtEl>
                                      </p:cBhvr>
                                    </p:cmd>
                                  </p:childTnLst>
                                </p:cTn>
                              </p:par>
                            </p:childTnLst>
                          </p:cTn>
                        </p:par>
                        <p:par>
                          <p:cTn id="76" fill="hold">
                            <p:stCondLst>
                              <p:cond delay="32873"/>
                            </p:stCondLst>
                            <p:childTnLst>
                              <p:par>
                                <p:cTn id="77" presetID="3" presetClass="mediacall" presetSubtype="0" fill="hold" nodeType="afterEffect">
                                  <p:stCondLst>
                                    <p:cond delay="500"/>
                                  </p:stCondLst>
                                  <p:childTnLst>
                                    <p:cmd type="call" cmd="stop">
                                      <p:cBhvr>
                                        <p:cTn id="78" dur="1" fill="hold"/>
                                        <p:tgtEl>
                                          <p:spTgt spid="6"/>
                                        </p:tgtEl>
                                      </p:cBhvr>
                                    </p:cmd>
                                  </p:childTnLst>
                                </p:cTn>
                              </p:par>
                              <p:par>
                                <p:cTn id="79" presetID="10" presetClass="entr" presetSubtype="0" fill="hold" grpId="4" nodeType="withEffect">
                                  <p:stCondLst>
                                    <p:cond delay="500"/>
                                  </p:stCondLst>
                                  <p:childTnLst>
                                    <p:set>
                                      <p:cBhvr>
                                        <p:cTn id="80" dur="1" fill="hold">
                                          <p:stCondLst>
                                            <p:cond delay="0"/>
                                          </p:stCondLst>
                                        </p:cTn>
                                        <p:tgtEl>
                                          <p:spTgt spid="30"/>
                                        </p:tgtEl>
                                        <p:attrNameLst>
                                          <p:attrName>style.visibility</p:attrName>
                                        </p:attrNameLst>
                                      </p:cBhvr>
                                      <p:to>
                                        <p:strVal val="visible"/>
                                      </p:to>
                                    </p:set>
                                    <p:animEffect transition="in" filter="fade">
                                      <p:cBhvr>
                                        <p:cTn id="81"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82" fill="hold" display="0">
                  <p:stCondLst>
                    <p:cond delay="indefinite"/>
                  </p:stCondLst>
                  <p:endCondLst>
                    <p:cond evt="onStopAudio" delay="0">
                      <p:tgtEl>
                        <p:sldTgt/>
                      </p:tgtEl>
                    </p:cond>
                  </p:endCondLst>
                </p:cTn>
                <p:tgtEl>
                  <p:spTgt spid="2"/>
                </p:tgtEl>
              </p:cMediaNode>
            </p:audio>
            <p:audio>
              <p:cMediaNode vol="80000">
                <p:cTn id="83" fill="hold" display="0">
                  <p:stCondLst>
                    <p:cond delay="indefinite"/>
                  </p:stCondLst>
                  <p:endCondLst>
                    <p:cond evt="onStopAudio" delay="0">
                      <p:tgtEl>
                        <p:sldTgt/>
                      </p:tgtEl>
                    </p:cond>
                  </p:endCondLst>
                </p:cTn>
                <p:tgtEl>
                  <p:spTgt spid="5"/>
                </p:tgtEl>
              </p:cMediaNode>
            </p:audio>
            <p:audio>
              <p:cMediaNode vol="80000">
                <p:cTn id="84" fill="hold" display="0">
                  <p:stCondLst>
                    <p:cond delay="indefinite"/>
                  </p:stCondLst>
                  <p:endCondLst>
                    <p:cond evt="onStopAudio" delay="0">
                      <p:tgtEl>
                        <p:sldTgt/>
                      </p:tgtEl>
                    </p:cond>
                  </p:endCondLst>
                </p:cTn>
                <p:tgtEl>
                  <p:spTgt spid="6"/>
                </p:tgtEl>
              </p:cMediaNode>
            </p:audio>
          </p:childTnLst>
        </p:cTn>
      </p:par>
    </p:tnLst>
    <p:bldLst>
      <p:bldP spid="25" grpId="0" build="p"/>
      <p:bldP spid="28" grpId="0" animBg="1"/>
      <p:bldP spid="29" grpId="0"/>
      <p:bldP spid="49" grpId="0" animBg="1"/>
      <p:bldP spid="50" grpId="0" animBg="1"/>
      <p:bldP spid="51" grpId="0" animBg="1"/>
      <p:bldP spid="52" grpId="0" animBg="1"/>
      <p:bldP spid="57" grpId="0" animBg="1"/>
      <p:bldP spid="30" grpId="0" animBg="1"/>
      <p:bldP spid="30" grpId="1" animBg="1"/>
      <p:bldP spid="30" grpId="2" animBg="1"/>
      <p:bldP spid="30" grpId="3" animBg="1"/>
      <p:bldP spid="30" grpId="4"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6B2BD051-1411-42EE-9865-44C40DDAC5FB}"/>
              </a:ext>
            </a:extLst>
          </p:cNvPr>
          <p:cNvSpPr>
            <a:spLocks noGrp="1"/>
          </p:cNvSpPr>
          <p:nvPr>
            <p:ph idx="1"/>
          </p:nvPr>
        </p:nvSpPr>
        <p:spPr/>
        <p:txBody>
          <a:bodyPr/>
          <a:lstStyle/>
          <a:p>
            <a:pPr marL="285750" indent="-285750">
              <a:buFont typeface="Arial" panose="020B0604020202020204" pitchFamily="34" charset="0"/>
              <a:buChar char="•"/>
            </a:pPr>
            <a:r>
              <a:rPr lang="en-AU" dirty="0"/>
              <a:t>A transformation framework</a:t>
            </a:r>
          </a:p>
          <a:p>
            <a:pPr marL="285750" indent="-285750">
              <a:buFont typeface="Arial" panose="020B0604020202020204" pitchFamily="34" charset="0"/>
              <a:buChar char="•"/>
            </a:pPr>
            <a:r>
              <a:rPr lang="en-AU" dirty="0"/>
              <a:t>Sets a goal of zero harm by 2050</a:t>
            </a:r>
          </a:p>
          <a:p>
            <a:pPr marL="285750" indent="-285750">
              <a:buFont typeface="Arial" panose="020B0604020202020204" pitchFamily="34" charset="0"/>
              <a:buChar char="•"/>
            </a:pPr>
            <a:r>
              <a:rPr lang="en-AU" dirty="0"/>
              <a:t>Provides the tools for transformation</a:t>
            </a:r>
          </a:p>
          <a:p>
            <a:pPr marL="285750" indent="-285750">
              <a:buFont typeface="Arial" panose="020B0604020202020204" pitchFamily="34" charset="0"/>
              <a:buChar char="•"/>
            </a:pPr>
            <a:r>
              <a:rPr lang="en-AU" dirty="0"/>
              <a:t>Quantifies the magnitude of effort</a:t>
            </a:r>
          </a:p>
          <a:p>
            <a:pPr marL="285750" indent="-285750">
              <a:buFont typeface="Arial" panose="020B0604020202020204" pitchFamily="34" charset="0"/>
              <a:buChar char="•"/>
            </a:pPr>
            <a:endParaRPr lang="en-AU" dirty="0"/>
          </a:p>
        </p:txBody>
      </p:sp>
      <p:sp>
        <p:nvSpPr>
          <p:cNvPr id="10" name="Title 9">
            <a:extLst>
              <a:ext uri="{FF2B5EF4-FFF2-40B4-BE49-F238E27FC236}">
                <a16:creationId xmlns:a16="http://schemas.microsoft.com/office/drawing/2014/main" id="{C335BC5B-C5E3-4FDB-993C-2CD3185DD273}"/>
              </a:ext>
            </a:extLst>
          </p:cNvPr>
          <p:cNvSpPr>
            <a:spLocks noGrp="1"/>
          </p:cNvSpPr>
          <p:nvPr>
            <p:ph type="title"/>
          </p:nvPr>
        </p:nvSpPr>
        <p:spPr/>
        <p:txBody>
          <a:bodyPr/>
          <a:lstStyle/>
          <a:p>
            <a:r>
              <a:rPr lang="en-AU" dirty="0"/>
              <a:t>Zero 2050</a:t>
            </a:r>
          </a:p>
        </p:txBody>
      </p:sp>
      <p:sp>
        <p:nvSpPr>
          <p:cNvPr id="4" name="Footer Placeholder 3">
            <a:extLst>
              <a:ext uri="{FF2B5EF4-FFF2-40B4-BE49-F238E27FC236}">
                <a16:creationId xmlns:a16="http://schemas.microsoft.com/office/drawing/2014/main" id="{DAA68D9D-B01A-422E-89D8-5F4282FDD29C}"/>
              </a:ext>
            </a:extLst>
          </p:cNvPr>
          <p:cNvSpPr>
            <a:spLocks noGrp="1"/>
          </p:cNvSpPr>
          <p:nvPr>
            <p:ph type="ftr" sz="quarter" idx="10"/>
          </p:nvPr>
        </p:nvSpPr>
        <p:spPr/>
        <p:txBody>
          <a:bodyPr/>
          <a:lstStyle/>
          <a:p>
            <a:r>
              <a:rPr lang="en-US" dirty="0"/>
              <a:t>Module 4, Snippet 2</a:t>
            </a:r>
          </a:p>
        </p:txBody>
      </p:sp>
      <p:sp>
        <p:nvSpPr>
          <p:cNvPr id="12" name="Picture Placeholder 11">
            <a:extLst>
              <a:ext uri="{FF2B5EF4-FFF2-40B4-BE49-F238E27FC236}">
                <a16:creationId xmlns:a16="http://schemas.microsoft.com/office/drawing/2014/main" id="{86057DF5-932A-4DD6-9F36-592EAE11FCAB}"/>
              </a:ext>
            </a:extLst>
          </p:cNvPr>
          <p:cNvSpPr>
            <a:spLocks noGrp="1"/>
          </p:cNvSpPr>
          <p:nvPr>
            <p:ph type="pic" sz="quarter" idx="12"/>
          </p:nvPr>
        </p:nvSpPr>
        <p:spPr>
          <a:xfrm>
            <a:off x="4660903" y="1504068"/>
            <a:ext cx="4494212" cy="4351338"/>
          </a:xfrm>
        </p:spPr>
      </p:sp>
      <p:sp>
        <p:nvSpPr>
          <p:cNvPr id="13" name="Text Placeholder 12">
            <a:extLst>
              <a:ext uri="{FF2B5EF4-FFF2-40B4-BE49-F238E27FC236}">
                <a16:creationId xmlns:a16="http://schemas.microsoft.com/office/drawing/2014/main" id="{C20074A3-BE74-45D4-BA82-BFC3A621510B}"/>
              </a:ext>
            </a:extLst>
          </p:cNvPr>
          <p:cNvSpPr>
            <a:spLocks noGrp="1"/>
          </p:cNvSpPr>
          <p:nvPr>
            <p:ph type="body" sz="quarter" idx="13"/>
          </p:nvPr>
        </p:nvSpPr>
        <p:spPr/>
        <p:txBody>
          <a:bodyPr/>
          <a:lstStyle/>
          <a:p>
            <a:endParaRPr lang="en-AU"/>
          </a:p>
        </p:txBody>
      </p:sp>
      <p:sp>
        <p:nvSpPr>
          <p:cNvPr id="8" name="Slide Number Placeholder 7">
            <a:extLst>
              <a:ext uri="{FF2B5EF4-FFF2-40B4-BE49-F238E27FC236}">
                <a16:creationId xmlns:a16="http://schemas.microsoft.com/office/drawing/2014/main" id="{FD4FA2B8-58B9-4EAF-A8DA-887A6E53E467}"/>
              </a:ext>
            </a:extLst>
          </p:cNvPr>
          <p:cNvSpPr>
            <a:spLocks noGrp="1"/>
          </p:cNvSpPr>
          <p:nvPr>
            <p:ph type="sldNum" sz="quarter" idx="11"/>
          </p:nvPr>
        </p:nvSpPr>
        <p:spPr/>
        <p:txBody>
          <a:bodyPr/>
          <a:lstStyle/>
          <a:p>
            <a:fld id="{A9D36E53-D99A-0F41-B3E8-EF235B9A2E23}" type="slidenum">
              <a:rPr lang="en-US" smtClean="0"/>
              <a:pPr/>
              <a:t>15</a:t>
            </a:fld>
            <a:endParaRPr lang="en-US" dirty="0"/>
          </a:p>
        </p:txBody>
      </p:sp>
      <p:grpSp>
        <p:nvGrpSpPr>
          <p:cNvPr id="14" name="Group 13">
            <a:extLst>
              <a:ext uri="{FF2B5EF4-FFF2-40B4-BE49-F238E27FC236}">
                <a16:creationId xmlns:a16="http://schemas.microsoft.com/office/drawing/2014/main" id="{5210F06B-4F37-4A42-9CBC-30445B405051}"/>
              </a:ext>
            </a:extLst>
          </p:cNvPr>
          <p:cNvGrpSpPr/>
          <p:nvPr/>
        </p:nvGrpSpPr>
        <p:grpSpPr>
          <a:xfrm>
            <a:off x="3924324" y="2794148"/>
            <a:ext cx="5429802" cy="2342934"/>
            <a:chOff x="3924324" y="3774648"/>
            <a:chExt cx="5429802" cy="2342934"/>
          </a:xfrm>
        </p:grpSpPr>
        <p:sp>
          <p:nvSpPr>
            <p:cNvPr id="15" name="Trapezoid 14">
              <a:extLst>
                <a:ext uri="{FF2B5EF4-FFF2-40B4-BE49-F238E27FC236}">
                  <a16:creationId xmlns:a16="http://schemas.microsoft.com/office/drawing/2014/main" id="{FABE19C1-56AA-4572-A808-DCD1E8C3BFD2}"/>
                </a:ext>
              </a:extLst>
            </p:cNvPr>
            <p:cNvSpPr/>
            <p:nvPr/>
          </p:nvSpPr>
          <p:spPr>
            <a:xfrm rot="3843427">
              <a:off x="5347738" y="2597315"/>
              <a:ext cx="2096853" cy="4943681"/>
            </a:xfrm>
            <a:prstGeom prst="trapezoid">
              <a:avLst>
                <a:gd name="adj" fmla="val 46603"/>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Isosceles Triangle 15">
              <a:extLst>
                <a:ext uri="{FF2B5EF4-FFF2-40B4-BE49-F238E27FC236}">
                  <a16:creationId xmlns:a16="http://schemas.microsoft.com/office/drawing/2014/main" id="{D9977716-4F4D-429C-A2E6-6AEE3C424885}"/>
                </a:ext>
              </a:extLst>
            </p:cNvPr>
            <p:cNvSpPr>
              <a:spLocks noChangeAspect="1"/>
            </p:cNvSpPr>
            <p:nvPr/>
          </p:nvSpPr>
          <p:spPr>
            <a:xfrm rot="7908250">
              <a:off x="8450444" y="3803651"/>
              <a:ext cx="288000" cy="345676"/>
            </a:xfrm>
            <a:prstGeom prst="triangle">
              <a:avLst/>
            </a:pr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TextBox 16">
              <a:extLst>
                <a:ext uri="{FF2B5EF4-FFF2-40B4-BE49-F238E27FC236}">
                  <a16:creationId xmlns:a16="http://schemas.microsoft.com/office/drawing/2014/main" id="{AA7E60D1-B654-4B0B-AC58-D41B2A470BE0}"/>
                </a:ext>
              </a:extLst>
            </p:cNvPr>
            <p:cNvSpPr txBox="1"/>
            <p:nvPr/>
          </p:nvSpPr>
          <p:spPr>
            <a:xfrm>
              <a:off x="8295452" y="3774648"/>
              <a:ext cx="1058674" cy="276999"/>
            </a:xfrm>
            <a:prstGeom prst="rect">
              <a:avLst/>
            </a:prstGeom>
            <a:noFill/>
          </p:spPr>
          <p:txBody>
            <a:bodyPr wrap="square" rtlCol="0">
              <a:spAutoFit/>
            </a:bodyPr>
            <a:lstStyle/>
            <a:p>
              <a:pPr algn="ctr"/>
              <a:r>
                <a:rPr lang="en-AU" sz="1200" b="1" i="1" dirty="0">
                  <a:solidFill>
                    <a:srgbClr val="01A0DF"/>
                  </a:solidFill>
                </a:rPr>
                <a:t>Future</a:t>
              </a:r>
            </a:p>
          </p:txBody>
        </p:sp>
        <p:sp>
          <p:nvSpPr>
            <p:cNvPr id="18" name="TextBox 17">
              <a:extLst>
                <a:ext uri="{FF2B5EF4-FFF2-40B4-BE49-F238E27FC236}">
                  <a16:creationId xmlns:a16="http://schemas.microsoft.com/office/drawing/2014/main" id="{DDD7D2ED-0009-4BB7-85F3-5AFD331C8828}"/>
                </a:ext>
              </a:extLst>
            </p:cNvPr>
            <p:cNvSpPr txBox="1"/>
            <p:nvPr/>
          </p:nvSpPr>
          <p:spPr>
            <a:xfrm>
              <a:off x="5203380" y="5286095"/>
              <a:ext cx="1058674" cy="430887"/>
            </a:xfrm>
            <a:prstGeom prst="rect">
              <a:avLst/>
            </a:prstGeom>
            <a:noFill/>
          </p:spPr>
          <p:txBody>
            <a:bodyPr wrap="square" rtlCol="0">
              <a:spAutoFit/>
            </a:bodyPr>
            <a:lstStyle/>
            <a:p>
              <a:pPr algn="ctr"/>
              <a:r>
                <a:rPr lang="en-AU" sz="2200" i="1" dirty="0">
                  <a:solidFill>
                    <a:srgbClr val="01A0DF"/>
                  </a:solidFill>
                  <a:effectLst>
                    <a:outerShdw blurRad="25400" dist="25400" dir="2700000" algn="tl" rotWithShape="0">
                      <a:prstClr val="black">
                        <a:alpha val="40000"/>
                      </a:prstClr>
                    </a:outerShdw>
                  </a:effectLst>
                </a:rPr>
                <a:t>Present</a:t>
              </a:r>
            </a:p>
          </p:txBody>
        </p:sp>
      </p:grpSp>
      <p:sp>
        <p:nvSpPr>
          <p:cNvPr id="19" name="Isosceles Triangle 18">
            <a:extLst>
              <a:ext uri="{FF2B5EF4-FFF2-40B4-BE49-F238E27FC236}">
                <a16:creationId xmlns:a16="http://schemas.microsoft.com/office/drawing/2014/main" id="{EC593A55-2962-4C7C-978A-00CDC3ED7375}"/>
              </a:ext>
            </a:extLst>
          </p:cNvPr>
          <p:cNvSpPr>
            <a:spLocks noChangeAspect="1"/>
          </p:cNvSpPr>
          <p:nvPr/>
        </p:nvSpPr>
        <p:spPr>
          <a:xfrm rot="18687530">
            <a:off x="3582984" y="3784056"/>
            <a:ext cx="2009549" cy="2412000"/>
          </a:xfrm>
          <a:prstGeom prst="triangle">
            <a:avLst/>
          </a:pr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 name="Arrow: Down 19">
            <a:extLst>
              <a:ext uri="{FF2B5EF4-FFF2-40B4-BE49-F238E27FC236}">
                <a16:creationId xmlns:a16="http://schemas.microsoft.com/office/drawing/2014/main" id="{9AC65DB2-F6C4-4E7E-820E-E1ADC91F9701}"/>
              </a:ext>
            </a:extLst>
          </p:cNvPr>
          <p:cNvSpPr/>
          <p:nvPr/>
        </p:nvSpPr>
        <p:spPr>
          <a:xfrm rot="14730451">
            <a:off x="7183841" y="2361963"/>
            <a:ext cx="209186" cy="2601174"/>
          </a:xfrm>
          <a:prstGeom prst="downArrow">
            <a:avLst/>
          </a:prstGeom>
          <a:solidFill>
            <a:srgbClr val="01A0DF"/>
          </a:solidFill>
          <a:ln>
            <a:noFill/>
          </a:ln>
          <a:scene3d>
            <a:camera prst="orthographicFront">
              <a:rot lat="1800000" lon="12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TextBox 20">
            <a:extLst>
              <a:ext uri="{FF2B5EF4-FFF2-40B4-BE49-F238E27FC236}">
                <a16:creationId xmlns:a16="http://schemas.microsoft.com/office/drawing/2014/main" id="{C806F39B-AE76-4D2F-A786-6F48FB604B41}"/>
              </a:ext>
            </a:extLst>
          </p:cNvPr>
          <p:cNvSpPr txBox="1"/>
          <p:nvPr/>
        </p:nvSpPr>
        <p:spPr>
          <a:xfrm>
            <a:off x="8515350" y="2788346"/>
            <a:ext cx="607842" cy="246221"/>
          </a:xfrm>
          <a:prstGeom prst="rect">
            <a:avLst/>
          </a:prstGeom>
          <a:solidFill>
            <a:srgbClr val="0E1429"/>
          </a:solidFill>
        </p:spPr>
        <p:txBody>
          <a:bodyPr wrap="square" tIns="0" bIns="0" rtlCol="0">
            <a:spAutoFit/>
          </a:bodyPr>
          <a:lstStyle/>
          <a:p>
            <a:pPr algn="ctr"/>
            <a:r>
              <a:rPr lang="en-AU" sz="1600" b="1" i="1" dirty="0">
                <a:solidFill>
                  <a:srgbClr val="01A0DF"/>
                </a:solidFill>
              </a:rPr>
              <a:t>2050</a:t>
            </a:r>
          </a:p>
        </p:txBody>
      </p:sp>
      <p:grpSp>
        <p:nvGrpSpPr>
          <p:cNvPr id="34" name="Group 33">
            <a:extLst>
              <a:ext uri="{FF2B5EF4-FFF2-40B4-BE49-F238E27FC236}">
                <a16:creationId xmlns:a16="http://schemas.microsoft.com/office/drawing/2014/main" id="{BF50D15A-FD17-45BA-B49C-6C94810F1796}"/>
              </a:ext>
            </a:extLst>
          </p:cNvPr>
          <p:cNvGrpSpPr/>
          <p:nvPr/>
        </p:nvGrpSpPr>
        <p:grpSpPr>
          <a:xfrm>
            <a:off x="4991410" y="1504068"/>
            <a:ext cx="3293025" cy="2175669"/>
            <a:chOff x="4991410" y="1504068"/>
            <a:chExt cx="3293025" cy="2175669"/>
          </a:xfrm>
        </p:grpSpPr>
        <p:cxnSp>
          <p:nvCxnSpPr>
            <p:cNvPr id="24" name="Straight Connector 23">
              <a:extLst>
                <a:ext uri="{FF2B5EF4-FFF2-40B4-BE49-F238E27FC236}">
                  <a16:creationId xmlns:a16="http://schemas.microsoft.com/office/drawing/2014/main" id="{80AAFD7E-F45B-4944-9527-50FD67669A24}"/>
                </a:ext>
              </a:extLst>
            </p:cNvPr>
            <p:cNvCxnSpPr>
              <a:cxnSpLocks/>
            </p:cNvCxnSpPr>
            <p:nvPr/>
          </p:nvCxnSpPr>
          <p:spPr>
            <a:xfrm>
              <a:off x="5002427" y="1504068"/>
              <a:ext cx="0" cy="2175669"/>
            </a:xfrm>
            <a:prstGeom prst="line">
              <a:avLst/>
            </a:prstGeom>
            <a:ln w="25400">
              <a:solidFill>
                <a:srgbClr val="01A0DF"/>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A3C60AFA-1917-4FF3-9E37-2D0790CD528C}"/>
                </a:ext>
              </a:extLst>
            </p:cNvPr>
            <p:cNvCxnSpPr>
              <a:cxnSpLocks/>
            </p:cNvCxnSpPr>
            <p:nvPr/>
          </p:nvCxnSpPr>
          <p:spPr>
            <a:xfrm flipH="1">
              <a:off x="4991410" y="2932648"/>
              <a:ext cx="3293025" cy="747089"/>
            </a:xfrm>
            <a:prstGeom prst="line">
              <a:avLst/>
            </a:prstGeom>
            <a:ln w="25400">
              <a:solidFill>
                <a:srgbClr val="01A0DF"/>
              </a:solidFill>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0B91206F-7E04-49E8-A2A0-7590447C19F6}"/>
                </a:ext>
              </a:extLst>
            </p:cNvPr>
            <p:cNvSpPr txBox="1"/>
            <p:nvPr/>
          </p:nvSpPr>
          <p:spPr>
            <a:xfrm>
              <a:off x="5190442" y="1698763"/>
              <a:ext cx="763351" cy="400110"/>
            </a:xfrm>
            <a:prstGeom prst="rect">
              <a:avLst/>
            </a:prstGeom>
            <a:noFill/>
          </p:spPr>
          <p:txBody>
            <a:bodyPr wrap="none" rtlCol="0">
              <a:spAutoFit/>
            </a:bodyPr>
            <a:lstStyle/>
            <a:p>
              <a:r>
                <a:rPr lang="en-AU" sz="2000" dirty="0">
                  <a:solidFill>
                    <a:schemeClr val="bg1"/>
                  </a:solidFill>
                </a:rPr>
                <a:t>Harm</a:t>
              </a:r>
            </a:p>
          </p:txBody>
        </p:sp>
        <p:cxnSp>
          <p:nvCxnSpPr>
            <p:cNvPr id="33" name="Straight Connector 32">
              <a:extLst>
                <a:ext uri="{FF2B5EF4-FFF2-40B4-BE49-F238E27FC236}">
                  <a16:creationId xmlns:a16="http://schemas.microsoft.com/office/drawing/2014/main" id="{B79506F6-D0F7-4984-9C88-AA5D6ADD0593}"/>
                </a:ext>
              </a:extLst>
            </p:cNvPr>
            <p:cNvCxnSpPr/>
            <p:nvPr/>
          </p:nvCxnSpPr>
          <p:spPr>
            <a:xfrm>
              <a:off x="5002427" y="2075090"/>
              <a:ext cx="3172089" cy="846541"/>
            </a:xfrm>
            <a:prstGeom prst="line">
              <a:avLst/>
            </a:prstGeom>
            <a:ln w="25400">
              <a:solidFill>
                <a:schemeClr val="bg1">
                  <a:lumMod val="75000"/>
                </a:schemeClr>
              </a:solidFill>
              <a:prstDash val="sysDash"/>
              <a:tailEnd type="stealth" w="lg" len="lg"/>
            </a:ln>
          </p:spPr>
          <p:style>
            <a:lnRef idx="1">
              <a:schemeClr val="accent1"/>
            </a:lnRef>
            <a:fillRef idx="0">
              <a:schemeClr val="accent1"/>
            </a:fillRef>
            <a:effectRef idx="0">
              <a:schemeClr val="accent1"/>
            </a:effectRef>
            <a:fontRef idx="minor">
              <a:schemeClr val="tx1"/>
            </a:fontRef>
          </p:style>
        </p:cxnSp>
      </p:grpSp>
      <p:cxnSp>
        <p:nvCxnSpPr>
          <p:cNvPr id="36" name="Straight Connector 35">
            <a:extLst>
              <a:ext uri="{FF2B5EF4-FFF2-40B4-BE49-F238E27FC236}">
                <a16:creationId xmlns:a16="http://schemas.microsoft.com/office/drawing/2014/main" id="{0906B125-4474-4A02-95B9-C3B499E78D04}"/>
              </a:ext>
            </a:extLst>
          </p:cNvPr>
          <p:cNvCxnSpPr>
            <a:cxnSpLocks/>
          </p:cNvCxnSpPr>
          <p:nvPr/>
        </p:nvCxnSpPr>
        <p:spPr>
          <a:xfrm>
            <a:off x="5002427" y="2075090"/>
            <a:ext cx="825496" cy="88841"/>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448A3C1-D1C2-4962-A55A-82ECAE10695E}"/>
              </a:ext>
            </a:extLst>
          </p:cNvPr>
          <p:cNvCxnSpPr>
            <a:cxnSpLocks/>
          </p:cNvCxnSpPr>
          <p:nvPr/>
        </p:nvCxnSpPr>
        <p:spPr>
          <a:xfrm flipH="1" flipV="1">
            <a:off x="5823160" y="2163931"/>
            <a:ext cx="478960" cy="391954"/>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E8D33C6A-1CD6-4FC2-9521-44A610F4DA74}"/>
              </a:ext>
            </a:extLst>
          </p:cNvPr>
          <p:cNvCxnSpPr>
            <a:cxnSpLocks/>
          </p:cNvCxnSpPr>
          <p:nvPr/>
        </p:nvCxnSpPr>
        <p:spPr>
          <a:xfrm flipH="1" flipV="1">
            <a:off x="6299429" y="2551123"/>
            <a:ext cx="576285" cy="12413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37BCBCCA-1D89-4564-B303-82788FA4D8AD}"/>
              </a:ext>
            </a:extLst>
          </p:cNvPr>
          <p:cNvCxnSpPr>
            <a:cxnSpLocks/>
          </p:cNvCxnSpPr>
          <p:nvPr/>
        </p:nvCxnSpPr>
        <p:spPr>
          <a:xfrm flipH="1">
            <a:off x="6872287" y="2613188"/>
            <a:ext cx="479696" cy="61611"/>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B3FA40C7-D221-4056-A8EA-DA5514262C11}"/>
              </a:ext>
            </a:extLst>
          </p:cNvPr>
          <p:cNvCxnSpPr>
            <a:cxnSpLocks/>
          </p:cNvCxnSpPr>
          <p:nvPr/>
        </p:nvCxnSpPr>
        <p:spPr>
          <a:xfrm flipH="1" flipV="1">
            <a:off x="7336253" y="2609633"/>
            <a:ext cx="266073" cy="25856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0158DCDA-C80F-4E6C-843A-811DC1AF779A}"/>
              </a:ext>
            </a:extLst>
          </p:cNvPr>
          <p:cNvCxnSpPr>
            <a:cxnSpLocks/>
          </p:cNvCxnSpPr>
          <p:nvPr/>
        </p:nvCxnSpPr>
        <p:spPr>
          <a:xfrm flipH="1">
            <a:off x="7597563" y="2800729"/>
            <a:ext cx="262698" cy="62701"/>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64CFBA7F-6596-4958-93C2-6DD6C1A4DC8C}"/>
              </a:ext>
            </a:extLst>
          </p:cNvPr>
          <p:cNvCxnSpPr>
            <a:cxnSpLocks/>
          </p:cNvCxnSpPr>
          <p:nvPr/>
        </p:nvCxnSpPr>
        <p:spPr>
          <a:xfrm flipH="1" flipV="1">
            <a:off x="7855499" y="2800729"/>
            <a:ext cx="296033" cy="120902"/>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61" name="Arrow: Left-Right 60">
            <a:extLst>
              <a:ext uri="{FF2B5EF4-FFF2-40B4-BE49-F238E27FC236}">
                <a16:creationId xmlns:a16="http://schemas.microsoft.com/office/drawing/2014/main" id="{A4776C4B-5B89-4D69-A733-DDA7F899D884}"/>
              </a:ext>
            </a:extLst>
          </p:cNvPr>
          <p:cNvSpPr/>
          <p:nvPr/>
        </p:nvSpPr>
        <p:spPr>
          <a:xfrm>
            <a:off x="4941308" y="2429468"/>
            <a:ext cx="3210224" cy="416641"/>
          </a:xfrm>
          <a:prstGeom prst="leftRightArrow">
            <a:avLst/>
          </a:prstGeom>
          <a:solidFill>
            <a:schemeClr val="accent2"/>
          </a:solidFill>
          <a:ln>
            <a:noFill/>
          </a:ln>
          <a:scene3d>
            <a:camera prst="isometricRightUp">
              <a:rot lat="1800000" lon="204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2" name="TextBox 61">
            <a:extLst>
              <a:ext uri="{FF2B5EF4-FFF2-40B4-BE49-F238E27FC236}">
                <a16:creationId xmlns:a16="http://schemas.microsoft.com/office/drawing/2014/main" id="{5E25088F-FA25-4B2E-A829-33F53EBB3BE2}"/>
              </a:ext>
            </a:extLst>
          </p:cNvPr>
          <p:cNvSpPr txBox="1"/>
          <p:nvPr/>
        </p:nvSpPr>
        <p:spPr>
          <a:xfrm>
            <a:off x="6357750" y="1614173"/>
            <a:ext cx="461443" cy="1015663"/>
          </a:xfrm>
          <a:prstGeom prst="rect">
            <a:avLst/>
          </a:prstGeom>
          <a:noFill/>
        </p:spPr>
        <p:txBody>
          <a:bodyPr wrap="square" rtlCol="0">
            <a:spAutoFit/>
          </a:bodyPr>
          <a:lstStyle/>
          <a:p>
            <a:pPr algn="ctr"/>
            <a:r>
              <a:rPr lang="en-AU" sz="6000" dirty="0">
                <a:solidFill>
                  <a:schemeClr val="accent2"/>
                </a:solidFill>
                <a:latin typeface="Britannic Bold" panose="020B0903060703020204" pitchFamily="34" charset="0"/>
                <a:ea typeface="Adobe Gothic Std B" panose="020B0800000000000000" pitchFamily="34" charset="-128"/>
              </a:rPr>
              <a:t>$</a:t>
            </a:r>
          </a:p>
        </p:txBody>
      </p:sp>
      <p:sp>
        <p:nvSpPr>
          <p:cNvPr id="30" name="Arrow: Chevron 29">
            <a:extLst>
              <a:ext uri="{FF2B5EF4-FFF2-40B4-BE49-F238E27FC236}">
                <a16:creationId xmlns:a16="http://schemas.microsoft.com/office/drawing/2014/main" id="{1C5D41B8-9887-42AD-BABC-88EC7C945A1D}"/>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4_SNIP2_SLIDE_15_PARA_A">
            <a:hlinkClick r:id="" action="ppaction://media"/>
            <a:extLst>
              <a:ext uri="{FF2B5EF4-FFF2-40B4-BE49-F238E27FC236}">
                <a16:creationId xmlns:a16="http://schemas.microsoft.com/office/drawing/2014/main" id="{BC383B36-E8EA-4D47-9BFA-D9F58C5B18C4}"/>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435048" y="0"/>
            <a:ext cx="609600" cy="609600"/>
          </a:xfrm>
          <a:prstGeom prst="rect">
            <a:avLst/>
          </a:prstGeom>
        </p:spPr>
      </p:pic>
      <p:pic>
        <p:nvPicPr>
          <p:cNvPr id="5" name="TAC_MOD4_SNIP2_SLIDE_15_PARA_C">
            <a:hlinkClick r:id="" action="ppaction://media"/>
            <a:extLst>
              <a:ext uri="{FF2B5EF4-FFF2-40B4-BE49-F238E27FC236}">
                <a16:creationId xmlns:a16="http://schemas.microsoft.com/office/drawing/2014/main" id="{E8F348E1-420D-4C19-9FC3-2FBF8815EDEB}"/>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435048" y="1727166"/>
            <a:ext cx="609600" cy="609600"/>
          </a:xfrm>
          <a:prstGeom prst="rect">
            <a:avLst/>
          </a:prstGeom>
        </p:spPr>
      </p:pic>
      <p:pic>
        <p:nvPicPr>
          <p:cNvPr id="6" name="TAC_MOD4_SNIP2_SLIDE_15_PARA_D">
            <a:hlinkClick r:id="" action="ppaction://media"/>
            <a:extLst>
              <a:ext uri="{FF2B5EF4-FFF2-40B4-BE49-F238E27FC236}">
                <a16:creationId xmlns:a16="http://schemas.microsoft.com/office/drawing/2014/main" id="{6C1D7919-68F5-418A-8EE0-E30883969A63}"/>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435048" y="2590749"/>
            <a:ext cx="609600" cy="609600"/>
          </a:xfrm>
          <a:prstGeom prst="rect">
            <a:avLst/>
          </a:prstGeom>
        </p:spPr>
      </p:pic>
      <p:pic>
        <p:nvPicPr>
          <p:cNvPr id="7" name="TAC_MOD4_SNIP2_SLIDE_15_PARA_B">
            <a:hlinkClick r:id="" action="ppaction://media"/>
            <a:extLst>
              <a:ext uri="{FF2B5EF4-FFF2-40B4-BE49-F238E27FC236}">
                <a16:creationId xmlns:a16="http://schemas.microsoft.com/office/drawing/2014/main" id="{D75F3227-92DE-4CBD-B84F-BDC3F2E00780}"/>
              </a:ext>
            </a:extLst>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9435048" y="863583"/>
            <a:ext cx="609600" cy="609600"/>
          </a:xfrm>
          <a:prstGeom prst="rect">
            <a:avLst/>
          </a:prstGeom>
        </p:spPr>
      </p:pic>
    </p:spTree>
    <p:extLst>
      <p:ext uri="{BB962C8B-B14F-4D97-AF65-F5344CB8AC3E}">
        <p14:creationId xmlns:p14="http://schemas.microsoft.com/office/powerpoint/2010/main" val="3651181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par>
                                <p:cTn id="8" presetID="10" presetClass="entr" presetSubtype="0" fill="hold" nodeType="withEffect">
                                  <p:stCondLst>
                                    <p:cond delay="100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22" presetClass="entr" presetSubtype="8" fill="hold" grpId="0" nodeType="withEffect">
                                  <p:stCondLst>
                                    <p:cond delay="1500"/>
                                  </p:stCondLst>
                                  <p:childTnLst>
                                    <p:set>
                                      <p:cBhvr>
                                        <p:cTn id="12" dur="1" fill="hold">
                                          <p:stCondLst>
                                            <p:cond delay="0"/>
                                          </p:stCondLst>
                                        </p:cTn>
                                        <p:tgtEl>
                                          <p:spTgt spid="20"/>
                                        </p:tgtEl>
                                        <p:attrNameLst>
                                          <p:attrName>style.visibility</p:attrName>
                                        </p:attrNameLst>
                                      </p:cBhvr>
                                      <p:to>
                                        <p:strVal val="visible"/>
                                      </p:to>
                                    </p:set>
                                    <p:animEffect transition="in" filter="wipe(left)">
                                      <p:cBhvr>
                                        <p:cTn id="13" dur="1500"/>
                                        <p:tgtEl>
                                          <p:spTgt spid="20"/>
                                        </p:tgtEl>
                                      </p:cBhvr>
                                    </p:animEffect>
                                  </p:childTnLst>
                                </p:cTn>
                              </p:par>
                              <p:par>
                                <p:cTn id="14" presetID="1" presetClass="mediacall" presetSubtype="0" fill="hold" nodeType="withEffect">
                                  <p:stCondLst>
                                    <p:cond delay="1000"/>
                                  </p:stCondLst>
                                  <p:childTnLst>
                                    <p:cmd type="call" cmd="playFrom(0.0)">
                                      <p:cBhvr>
                                        <p:cTn id="15" dur="24700" fill="hold"/>
                                        <p:tgtEl>
                                          <p:spTgt spid="2"/>
                                        </p:tgtEl>
                                      </p:cBhvr>
                                    </p:cmd>
                                  </p:childTnLst>
                                </p:cTn>
                              </p:par>
                            </p:childTnLst>
                          </p:cTn>
                        </p:par>
                        <p:par>
                          <p:cTn id="16" fill="hold">
                            <p:stCondLst>
                              <p:cond delay="25700"/>
                            </p:stCondLst>
                            <p:childTnLst>
                              <p:par>
                                <p:cTn id="17" presetID="3" presetClass="mediacall" presetSubtype="0" fill="hold" nodeType="afterEffect">
                                  <p:stCondLst>
                                    <p:cond delay="500"/>
                                  </p:stCondLst>
                                  <p:childTnLst>
                                    <p:cmd type="call" cmd="stop">
                                      <p:cBhvr>
                                        <p:cTn id="18" dur="1" fill="hold"/>
                                        <p:tgtEl>
                                          <p:spTgt spid="2"/>
                                        </p:tgtEl>
                                      </p:cBhvr>
                                    </p:cmd>
                                  </p:childTnLst>
                                </p:cTn>
                              </p:par>
                              <p:par>
                                <p:cTn id="19" presetID="10" presetClass="entr" presetSubtype="0" fill="hold" grpId="0" nodeType="withEffect">
                                  <p:stCondLst>
                                    <p:cond delay="500"/>
                                  </p:stCondLst>
                                  <p:childTnLst>
                                    <p:set>
                                      <p:cBhvr>
                                        <p:cTn id="20" dur="1" fill="hold">
                                          <p:stCondLst>
                                            <p:cond delay="0"/>
                                          </p:stCondLst>
                                        </p:cTn>
                                        <p:tgtEl>
                                          <p:spTgt spid="30"/>
                                        </p:tgtEl>
                                        <p:attrNameLst>
                                          <p:attrName>style.visibility</p:attrName>
                                        </p:attrNameLst>
                                      </p:cBhvr>
                                      <p:to>
                                        <p:strVal val="visible"/>
                                      </p:to>
                                    </p:set>
                                    <p:animEffect transition="in" filter="fade">
                                      <p:cBhvr>
                                        <p:cTn id="21" dur="500"/>
                                        <p:tgtEl>
                                          <p:spTgt spid="3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1">
                                            <p:txEl>
                                              <p:pRg st="1" end="1"/>
                                            </p:txEl>
                                          </p:spTgt>
                                        </p:tgtEl>
                                        <p:attrNameLst>
                                          <p:attrName>style.visibility</p:attrName>
                                        </p:attrNameLst>
                                      </p:cBhvr>
                                      <p:to>
                                        <p:strVal val="visible"/>
                                      </p:to>
                                    </p:set>
                                    <p:animEffect transition="in" filter="fade">
                                      <p:cBhvr>
                                        <p:cTn id="26" dur="500"/>
                                        <p:tgtEl>
                                          <p:spTgt spid="11">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30"/>
                                        </p:tgtEl>
                                      </p:cBhvr>
                                    </p:animEffect>
                                    <p:set>
                                      <p:cBhvr>
                                        <p:cTn id="29" dur="1" fill="hold">
                                          <p:stCondLst>
                                            <p:cond delay="499"/>
                                          </p:stCondLst>
                                        </p:cTn>
                                        <p:tgtEl>
                                          <p:spTgt spid="30"/>
                                        </p:tgtEl>
                                        <p:attrNameLst>
                                          <p:attrName>style.visibility</p:attrName>
                                        </p:attrNameLst>
                                      </p:cBhvr>
                                      <p:to>
                                        <p:strVal val="hidden"/>
                                      </p:to>
                                    </p:set>
                                  </p:childTnLst>
                                </p:cTn>
                              </p:par>
                              <p:par>
                                <p:cTn id="30" presetID="22" presetClass="entr" presetSubtype="8" fill="hold" nodeType="withEffect">
                                  <p:stCondLst>
                                    <p:cond delay="500"/>
                                  </p:stCondLst>
                                  <p:childTnLst>
                                    <p:set>
                                      <p:cBhvr>
                                        <p:cTn id="31" dur="1" fill="hold">
                                          <p:stCondLst>
                                            <p:cond delay="0"/>
                                          </p:stCondLst>
                                        </p:cTn>
                                        <p:tgtEl>
                                          <p:spTgt spid="34"/>
                                        </p:tgtEl>
                                        <p:attrNameLst>
                                          <p:attrName>style.visibility</p:attrName>
                                        </p:attrNameLst>
                                      </p:cBhvr>
                                      <p:to>
                                        <p:strVal val="visible"/>
                                      </p:to>
                                    </p:set>
                                    <p:animEffect transition="in" filter="wipe(left)">
                                      <p:cBhvr>
                                        <p:cTn id="32" dur="1500"/>
                                        <p:tgtEl>
                                          <p:spTgt spid="34"/>
                                        </p:tgtEl>
                                      </p:cBhvr>
                                    </p:animEffect>
                                  </p:childTnLst>
                                </p:cTn>
                              </p:par>
                              <p:par>
                                <p:cTn id="33" presetID="10" presetClass="entr" presetSubtype="0" fill="hold" grpId="0" nodeType="withEffect">
                                  <p:stCondLst>
                                    <p:cond delay="2000"/>
                                  </p:stCondLst>
                                  <p:childTnLst>
                                    <p:set>
                                      <p:cBhvr>
                                        <p:cTn id="34" dur="1" fill="hold">
                                          <p:stCondLst>
                                            <p:cond delay="0"/>
                                          </p:stCondLst>
                                        </p:cTn>
                                        <p:tgtEl>
                                          <p:spTgt spid="21"/>
                                        </p:tgtEl>
                                        <p:attrNameLst>
                                          <p:attrName>style.visibility</p:attrName>
                                        </p:attrNameLst>
                                      </p:cBhvr>
                                      <p:to>
                                        <p:strVal val="visible"/>
                                      </p:to>
                                    </p:set>
                                    <p:animEffect transition="in" filter="fade">
                                      <p:cBhvr>
                                        <p:cTn id="35" dur="500"/>
                                        <p:tgtEl>
                                          <p:spTgt spid="21"/>
                                        </p:tgtEl>
                                      </p:cBhvr>
                                    </p:animEffect>
                                  </p:childTnLst>
                                </p:cTn>
                              </p:par>
                              <p:par>
                                <p:cTn id="36" presetID="1" presetClass="mediacall" presetSubtype="0" fill="hold" nodeType="withEffect">
                                  <p:stCondLst>
                                    <p:cond delay="1000"/>
                                  </p:stCondLst>
                                  <p:childTnLst>
                                    <p:cmd type="call" cmd="playFrom(0.0)">
                                      <p:cBhvr>
                                        <p:cTn id="37" dur="31456" fill="hold"/>
                                        <p:tgtEl>
                                          <p:spTgt spid="7"/>
                                        </p:tgtEl>
                                      </p:cBhvr>
                                    </p:cmd>
                                  </p:childTnLst>
                                </p:cTn>
                              </p:par>
                            </p:childTnLst>
                          </p:cTn>
                        </p:par>
                        <p:par>
                          <p:cTn id="38" fill="hold">
                            <p:stCondLst>
                              <p:cond delay="32456"/>
                            </p:stCondLst>
                            <p:childTnLst>
                              <p:par>
                                <p:cTn id="39" presetID="3" presetClass="mediacall" presetSubtype="0" fill="hold" nodeType="afterEffect">
                                  <p:stCondLst>
                                    <p:cond delay="0"/>
                                  </p:stCondLst>
                                  <p:childTnLst>
                                    <p:cmd type="call" cmd="stop">
                                      <p:cBhvr>
                                        <p:cTn id="40" dur="1" fill="hold"/>
                                        <p:tgtEl>
                                          <p:spTgt spid="7"/>
                                        </p:tgtEl>
                                      </p:cBhvr>
                                    </p:cmd>
                                  </p:childTnLst>
                                </p:cTn>
                              </p:par>
                              <p:par>
                                <p:cTn id="41" presetID="10" presetClass="entr" presetSubtype="0" fill="hold" grpId="2" nodeType="withEffect">
                                  <p:stCondLst>
                                    <p:cond delay="500"/>
                                  </p:stCondLst>
                                  <p:childTnLst>
                                    <p:set>
                                      <p:cBhvr>
                                        <p:cTn id="42" dur="1" fill="hold">
                                          <p:stCondLst>
                                            <p:cond delay="0"/>
                                          </p:stCondLst>
                                        </p:cTn>
                                        <p:tgtEl>
                                          <p:spTgt spid="30"/>
                                        </p:tgtEl>
                                        <p:attrNameLst>
                                          <p:attrName>style.visibility</p:attrName>
                                        </p:attrNameLst>
                                      </p:cBhvr>
                                      <p:to>
                                        <p:strVal val="visible"/>
                                      </p:to>
                                    </p:set>
                                    <p:animEffect transition="in" filter="fade">
                                      <p:cBhvr>
                                        <p:cTn id="43" dur="500"/>
                                        <p:tgtEl>
                                          <p:spTgt spid="30"/>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1">
                                            <p:txEl>
                                              <p:pRg st="2" end="2"/>
                                            </p:txEl>
                                          </p:spTgt>
                                        </p:tgtEl>
                                        <p:attrNameLst>
                                          <p:attrName>style.visibility</p:attrName>
                                        </p:attrNameLst>
                                      </p:cBhvr>
                                      <p:to>
                                        <p:strVal val="visible"/>
                                      </p:to>
                                    </p:set>
                                    <p:animEffect transition="in" filter="fade">
                                      <p:cBhvr>
                                        <p:cTn id="48" dur="500"/>
                                        <p:tgtEl>
                                          <p:spTgt spid="11">
                                            <p:txEl>
                                              <p:pRg st="2" end="2"/>
                                            </p:txEl>
                                          </p:spTgt>
                                        </p:tgtEl>
                                      </p:cBhvr>
                                    </p:animEffect>
                                  </p:childTnLst>
                                </p:cTn>
                              </p:par>
                              <p:par>
                                <p:cTn id="49" presetID="10" presetClass="exit" presetSubtype="0" fill="hold" grpId="3" nodeType="withEffect">
                                  <p:stCondLst>
                                    <p:cond delay="0"/>
                                  </p:stCondLst>
                                  <p:childTnLst>
                                    <p:animEffect transition="out" filter="fade">
                                      <p:cBhvr>
                                        <p:cTn id="50" dur="500"/>
                                        <p:tgtEl>
                                          <p:spTgt spid="30"/>
                                        </p:tgtEl>
                                      </p:cBhvr>
                                    </p:animEffect>
                                    <p:set>
                                      <p:cBhvr>
                                        <p:cTn id="51" dur="1" fill="hold">
                                          <p:stCondLst>
                                            <p:cond delay="499"/>
                                          </p:stCondLst>
                                        </p:cTn>
                                        <p:tgtEl>
                                          <p:spTgt spid="30"/>
                                        </p:tgtEl>
                                        <p:attrNameLst>
                                          <p:attrName>style.visibility</p:attrName>
                                        </p:attrNameLst>
                                      </p:cBhvr>
                                      <p:to>
                                        <p:strVal val="hidden"/>
                                      </p:to>
                                    </p:set>
                                  </p:childTnLst>
                                </p:cTn>
                              </p:par>
                              <p:par>
                                <p:cTn id="52" presetID="10" presetClass="entr" presetSubtype="0" fill="hold" nodeType="withEffect">
                                  <p:stCondLst>
                                    <p:cond delay="500"/>
                                  </p:stCondLst>
                                  <p:childTnLst>
                                    <p:set>
                                      <p:cBhvr>
                                        <p:cTn id="53" dur="1" fill="hold">
                                          <p:stCondLst>
                                            <p:cond delay="0"/>
                                          </p:stCondLst>
                                        </p:cTn>
                                        <p:tgtEl>
                                          <p:spTgt spid="36"/>
                                        </p:tgtEl>
                                        <p:attrNameLst>
                                          <p:attrName>style.visibility</p:attrName>
                                        </p:attrNameLst>
                                      </p:cBhvr>
                                      <p:to>
                                        <p:strVal val="visible"/>
                                      </p:to>
                                    </p:set>
                                    <p:animEffect transition="in" filter="fade">
                                      <p:cBhvr>
                                        <p:cTn id="54" dur="500"/>
                                        <p:tgtEl>
                                          <p:spTgt spid="36"/>
                                        </p:tgtEl>
                                      </p:cBhvr>
                                    </p:animEffect>
                                  </p:childTnLst>
                                </p:cTn>
                              </p:par>
                              <p:par>
                                <p:cTn id="55" presetID="10" presetClass="entr" presetSubtype="0" fill="hold" nodeType="withEffect">
                                  <p:stCondLst>
                                    <p:cond delay="1000"/>
                                  </p:stCondLst>
                                  <p:childTnLst>
                                    <p:set>
                                      <p:cBhvr>
                                        <p:cTn id="56" dur="1" fill="hold">
                                          <p:stCondLst>
                                            <p:cond delay="0"/>
                                          </p:stCondLst>
                                        </p:cTn>
                                        <p:tgtEl>
                                          <p:spTgt spid="38"/>
                                        </p:tgtEl>
                                        <p:attrNameLst>
                                          <p:attrName>style.visibility</p:attrName>
                                        </p:attrNameLst>
                                      </p:cBhvr>
                                      <p:to>
                                        <p:strVal val="visible"/>
                                      </p:to>
                                    </p:set>
                                    <p:animEffect transition="in" filter="fade">
                                      <p:cBhvr>
                                        <p:cTn id="57" dur="500"/>
                                        <p:tgtEl>
                                          <p:spTgt spid="38"/>
                                        </p:tgtEl>
                                      </p:cBhvr>
                                    </p:animEffect>
                                  </p:childTnLst>
                                </p:cTn>
                              </p:par>
                              <p:par>
                                <p:cTn id="58" presetID="10" presetClass="entr" presetSubtype="0" fill="hold" nodeType="withEffect">
                                  <p:stCondLst>
                                    <p:cond delay="1500"/>
                                  </p:stCondLst>
                                  <p:childTnLst>
                                    <p:set>
                                      <p:cBhvr>
                                        <p:cTn id="59" dur="1" fill="hold">
                                          <p:stCondLst>
                                            <p:cond delay="0"/>
                                          </p:stCondLst>
                                        </p:cTn>
                                        <p:tgtEl>
                                          <p:spTgt spid="43"/>
                                        </p:tgtEl>
                                        <p:attrNameLst>
                                          <p:attrName>style.visibility</p:attrName>
                                        </p:attrNameLst>
                                      </p:cBhvr>
                                      <p:to>
                                        <p:strVal val="visible"/>
                                      </p:to>
                                    </p:set>
                                    <p:animEffect transition="in" filter="fade">
                                      <p:cBhvr>
                                        <p:cTn id="60" dur="500"/>
                                        <p:tgtEl>
                                          <p:spTgt spid="43"/>
                                        </p:tgtEl>
                                      </p:cBhvr>
                                    </p:animEffect>
                                  </p:childTnLst>
                                </p:cTn>
                              </p:par>
                              <p:par>
                                <p:cTn id="61" presetID="10" presetClass="entr" presetSubtype="0" fill="hold" nodeType="withEffect">
                                  <p:stCondLst>
                                    <p:cond delay="2000"/>
                                  </p:stCondLst>
                                  <p:childTnLst>
                                    <p:set>
                                      <p:cBhvr>
                                        <p:cTn id="62" dur="1" fill="hold">
                                          <p:stCondLst>
                                            <p:cond delay="0"/>
                                          </p:stCondLst>
                                        </p:cTn>
                                        <p:tgtEl>
                                          <p:spTgt spid="45"/>
                                        </p:tgtEl>
                                        <p:attrNameLst>
                                          <p:attrName>style.visibility</p:attrName>
                                        </p:attrNameLst>
                                      </p:cBhvr>
                                      <p:to>
                                        <p:strVal val="visible"/>
                                      </p:to>
                                    </p:set>
                                    <p:animEffect transition="in" filter="fade">
                                      <p:cBhvr>
                                        <p:cTn id="63" dur="500"/>
                                        <p:tgtEl>
                                          <p:spTgt spid="45"/>
                                        </p:tgtEl>
                                      </p:cBhvr>
                                    </p:animEffect>
                                  </p:childTnLst>
                                </p:cTn>
                              </p:par>
                              <p:par>
                                <p:cTn id="64" presetID="10" presetClass="entr" presetSubtype="0" fill="hold" nodeType="withEffect">
                                  <p:stCondLst>
                                    <p:cond delay="2500"/>
                                  </p:stCondLst>
                                  <p:childTnLst>
                                    <p:set>
                                      <p:cBhvr>
                                        <p:cTn id="65" dur="1" fill="hold">
                                          <p:stCondLst>
                                            <p:cond delay="0"/>
                                          </p:stCondLst>
                                        </p:cTn>
                                        <p:tgtEl>
                                          <p:spTgt spid="49"/>
                                        </p:tgtEl>
                                        <p:attrNameLst>
                                          <p:attrName>style.visibility</p:attrName>
                                        </p:attrNameLst>
                                      </p:cBhvr>
                                      <p:to>
                                        <p:strVal val="visible"/>
                                      </p:to>
                                    </p:set>
                                    <p:animEffect transition="in" filter="fade">
                                      <p:cBhvr>
                                        <p:cTn id="66" dur="500"/>
                                        <p:tgtEl>
                                          <p:spTgt spid="49"/>
                                        </p:tgtEl>
                                      </p:cBhvr>
                                    </p:animEffect>
                                  </p:childTnLst>
                                </p:cTn>
                              </p:par>
                              <p:par>
                                <p:cTn id="67" presetID="10" presetClass="entr" presetSubtype="0" fill="hold" nodeType="withEffect">
                                  <p:stCondLst>
                                    <p:cond delay="3000"/>
                                  </p:stCondLst>
                                  <p:childTnLst>
                                    <p:set>
                                      <p:cBhvr>
                                        <p:cTn id="68" dur="1" fill="hold">
                                          <p:stCondLst>
                                            <p:cond delay="0"/>
                                          </p:stCondLst>
                                        </p:cTn>
                                        <p:tgtEl>
                                          <p:spTgt spid="54"/>
                                        </p:tgtEl>
                                        <p:attrNameLst>
                                          <p:attrName>style.visibility</p:attrName>
                                        </p:attrNameLst>
                                      </p:cBhvr>
                                      <p:to>
                                        <p:strVal val="visible"/>
                                      </p:to>
                                    </p:set>
                                    <p:animEffect transition="in" filter="fade">
                                      <p:cBhvr>
                                        <p:cTn id="69" dur="500"/>
                                        <p:tgtEl>
                                          <p:spTgt spid="54"/>
                                        </p:tgtEl>
                                      </p:cBhvr>
                                    </p:animEffect>
                                  </p:childTnLst>
                                </p:cTn>
                              </p:par>
                              <p:par>
                                <p:cTn id="70" presetID="10" presetClass="entr" presetSubtype="0" fill="hold" nodeType="withEffect">
                                  <p:stCondLst>
                                    <p:cond delay="3500"/>
                                  </p:stCondLst>
                                  <p:childTnLst>
                                    <p:set>
                                      <p:cBhvr>
                                        <p:cTn id="71" dur="1" fill="hold">
                                          <p:stCondLst>
                                            <p:cond delay="0"/>
                                          </p:stCondLst>
                                        </p:cTn>
                                        <p:tgtEl>
                                          <p:spTgt spid="57"/>
                                        </p:tgtEl>
                                        <p:attrNameLst>
                                          <p:attrName>style.visibility</p:attrName>
                                        </p:attrNameLst>
                                      </p:cBhvr>
                                      <p:to>
                                        <p:strVal val="visible"/>
                                      </p:to>
                                    </p:set>
                                    <p:animEffect transition="in" filter="fade">
                                      <p:cBhvr>
                                        <p:cTn id="72" dur="500"/>
                                        <p:tgtEl>
                                          <p:spTgt spid="57"/>
                                        </p:tgtEl>
                                      </p:cBhvr>
                                    </p:animEffect>
                                  </p:childTnLst>
                                </p:cTn>
                              </p:par>
                              <p:par>
                                <p:cTn id="73" presetID="1" presetClass="mediacall" presetSubtype="0" fill="hold" nodeType="withEffect">
                                  <p:stCondLst>
                                    <p:cond delay="1000"/>
                                  </p:stCondLst>
                                  <p:childTnLst>
                                    <p:cmd type="call" cmd="playFrom(0.0)">
                                      <p:cBhvr>
                                        <p:cTn id="74" dur="26057" fill="hold"/>
                                        <p:tgtEl>
                                          <p:spTgt spid="5"/>
                                        </p:tgtEl>
                                      </p:cBhvr>
                                    </p:cmd>
                                  </p:childTnLst>
                                </p:cTn>
                              </p:par>
                            </p:childTnLst>
                          </p:cTn>
                        </p:par>
                        <p:par>
                          <p:cTn id="75" fill="hold">
                            <p:stCondLst>
                              <p:cond delay="27057"/>
                            </p:stCondLst>
                            <p:childTnLst>
                              <p:par>
                                <p:cTn id="76" presetID="3" presetClass="mediacall" presetSubtype="0" fill="hold" nodeType="afterEffect">
                                  <p:stCondLst>
                                    <p:cond delay="500"/>
                                  </p:stCondLst>
                                  <p:childTnLst>
                                    <p:cmd type="call" cmd="stop">
                                      <p:cBhvr>
                                        <p:cTn id="77" dur="1" fill="hold"/>
                                        <p:tgtEl>
                                          <p:spTgt spid="5"/>
                                        </p:tgtEl>
                                      </p:cBhvr>
                                    </p:cmd>
                                  </p:childTnLst>
                                </p:cTn>
                              </p:par>
                              <p:par>
                                <p:cTn id="78" presetID="10" presetClass="entr" presetSubtype="0" fill="hold" grpId="4" nodeType="withEffect">
                                  <p:stCondLst>
                                    <p:cond delay="500"/>
                                  </p:stCondLst>
                                  <p:childTnLst>
                                    <p:set>
                                      <p:cBhvr>
                                        <p:cTn id="79" dur="1" fill="hold">
                                          <p:stCondLst>
                                            <p:cond delay="0"/>
                                          </p:stCondLst>
                                        </p:cTn>
                                        <p:tgtEl>
                                          <p:spTgt spid="30"/>
                                        </p:tgtEl>
                                        <p:attrNameLst>
                                          <p:attrName>style.visibility</p:attrName>
                                        </p:attrNameLst>
                                      </p:cBhvr>
                                      <p:to>
                                        <p:strVal val="visible"/>
                                      </p:to>
                                    </p:set>
                                    <p:animEffect transition="in" filter="fade">
                                      <p:cBhvr>
                                        <p:cTn id="80" dur="500"/>
                                        <p:tgtEl>
                                          <p:spTgt spid="30"/>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nodeType="clickEffect">
                                  <p:stCondLst>
                                    <p:cond delay="0"/>
                                  </p:stCondLst>
                                  <p:childTnLst>
                                    <p:set>
                                      <p:cBhvr>
                                        <p:cTn id="84" dur="1" fill="hold">
                                          <p:stCondLst>
                                            <p:cond delay="0"/>
                                          </p:stCondLst>
                                        </p:cTn>
                                        <p:tgtEl>
                                          <p:spTgt spid="11">
                                            <p:txEl>
                                              <p:pRg st="3" end="3"/>
                                            </p:txEl>
                                          </p:spTgt>
                                        </p:tgtEl>
                                        <p:attrNameLst>
                                          <p:attrName>style.visibility</p:attrName>
                                        </p:attrNameLst>
                                      </p:cBhvr>
                                      <p:to>
                                        <p:strVal val="visible"/>
                                      </p:to>
                                    </p:set>
                                    <p:animEffect transition="in" filter="fade">
                                      <p:cBhvr>
                                        <p:cTn id="85" dur="500"/>
                                        <p:tgtEl>
                                          <p:spTgt spid="11">
                                            <p:txEl>
                                              <p:pRg st="3" end="3"/>
                                            </p:txEl>
                                          </p:spTgt>
                                        </p:tgtEl>
                                      </p:cBhvr>
                                    </p:animEffect>
                                  </p:childTnLst>
                                </p:cTn>
                              </p:par>
                              <p:par>
                                <p:cTn id="86" presetID="10" presetClass="exit" presetSubtype="0" fill="hold" nodeType="withEffect">
                                  <p:stCondLst>
                                    <p:cond delay="0"/>
                                  </p:stCondLst>
                                  <p:childTnLst>
                                    <p:animEffect transition="out" filter="fade">
                                      <p:cBhvr>
                                        <p:cTn id="87" dur="500"/>
                                        <p:tgtEl>
                                          <p:spTgt spid="34"/>
                                        </p:tgtEl>
                                      </p:cBhvr>
                                    </p:animEffect>
                                    <p:set>
                                      <p:cBhvr>
                                        <p:cTn id="88" dur="1" fill="hold">
                                          <p:stCondLst>
                                            <p:cond delay="499"/>
                                          </p:stCondLst>
                                        </p:cTn>
                                        <p:tgtEl>
                                          <p:spTgt spid="34"/>
                                        </p:tgtEl>
                                        <p:attrNameLst>
                                          <p:attrName>style.visibility</p:attrName>
                                        </p:attrNameLst>
                                      </p:cBhvr>
                                      <p:to>
                                        <p:strVal val="hidden"/>
                                      </p:to>
                                    </p:set>
                                  </p:childTnLst>
                                </p:cTn>
                              </p:par>
                              <p:par>
                                <p:cTn id="89" presetID="10" presetClass="exit" presetSubtype="0" fill="hold" nodeType="withEffect">
                                  <p:stCondLst>
                                    <p:cond delay="0"/>
                                  </p:stCondLst>
                                  <p:childTnLst>
                                    <p:animEffect transition="out" filter="fade">
                                      <p:cBhvr>
                                        <p:cTn id="90" dur="500"/>
                                        <p:tgtEl>
                                          <p:spTgt spid="36"/>
                                        </p:tgtEl>
                                      </p:cBhvr>
                                    </p:animEffect>
                                    <p:set>
                                      <p:cBhvr>
                                        <p:cTn id="91" dur="1" fill="hold">
                                          <p:stCondLst>
                                            <p:cond delay="499"/>
                                          </p:stCondLst>
                                        </p:cTn>
                                        <p:tgtEl>
                                          <p:spTgt spid="36"/>
                                        </p:tgtEl>
                                        <p:attrNameLst>
                                          <p:attrName>style.visibility</p:attrName>
                                        </p:attrNameLst>
                                      </p:cBhvr>
                                      <p:to>
                                        <p:strVal val="hidden"/>
                                      </p:to>
                                    </p:set>
                                  </p:childTnLst>
                                </p:cTn>
                              </p:par>
                              <p:par>
                                <p:cTn id="92" presetID="10" presetClass="exit" presetSubtype="0" fill="hold" nodeType="withEffect">
                                  <p:stCondLst>
                                    <p:cond delay="0"/>
                                  </p:stCondLst>
                                  <p:childTnLst>
                                    <p:animEffect transition="out" filter="fade">
                                      <p:cBhvr>
                                        <p:cTn id="93" dur="500"/>
                                        <p:tgtEl>
                                          <p:spTgt spid="38"/>
                                        </p:tgtEl>
                                      </p:cBhvr>
                                    </p:animEffect>
                                    <p:set>
                                      <p:cBhvr>
                                        <p:cTn id="94" dur="1" fill="hold">
                                          <p:stCondLst>
                                            <p:cond delay="499"/>
                                          </p:stCondLst>
                                        </p:cTn>
                                        <p:tgtEl>
                                          <p:spTgt spid="38"/>
                                        </p:tgtEl>
                                        <p:attrNameLst>
                                          <p:attrName>style.visibility</p:attrName>
                                        </p:attrNameLst>
                                      </p:cBhvr>
                                      <p:to>
                                        <p:strVal val="hidden"/>
                                      </p:to>
                                    </p:set>
                                  </p:childTnLst>
                                </p:cTn>
                              </p:par>
                              <p:par>
                                <p:cTn id="95" presetID="10" presetClass="exit" presetSubtype="0" fill="hold" nodeType="withEffect">
                                  <p:stCondLst>
                                    <p:cond delay="0"/>
                                  </p:stCondLst>
                                  <p:childTnLst>
                                    <p:animEffect transition="out" filter="fade">
                                      <p:cBhvr>
                                        <p:cTn id="96" dur="500"/>
                                        <p:tgtEl>
                                          <p:spTgt spid="43"/>
                                        </p:tgtEl>
                                      </p:cBhvr>
                                    </p:animEffect>
                                    <p:set>
                                      <p:cBhvr>
                                        <p:cTn id="97" dur="1" fill="hold">
                                          <p:stCondLst>
                                            <p:cond delay="499"/>
                                          </p:stCondLst>
                                        </p:cTn>
                                        <p:tgtEl>
                                          <p:spTgt spid="43"/>
                                        </p:tgtEl>
                                        <p:attrNameLst>
                                          <p:attrName>style.visibility</p:attrName>
                                        </p:attrNameLst>
                                      </p:cBhvr>
                                      <p:to>
                                        <p:strVal val="hidden"/>
                                      </p:to>
                                    </p:set>
                                  </p:childTnLst>
                                </p:cTn>
                              </p:par>
                              <p:par>
                                <p:cTn id="98" presetID="10" presetClass="exit" presetSubtype="0" fill="hold" nodeType="withEffect">
                                  <p:stCondLst>
                                    <p:cond delay="0"/>
                                  </p:stCondLst>
                                  <p:childTnLst>
                                    <p:animEffect transition="out" filter="fade">
                                      <p:cBhvr>
                                        <p:cTn id="99" dur="500"/>
                                        <p:tgtEl>
                                          <p:spTgt spid="45"/>
                                        </p:tgtEl>
                                      </p:cBhvr>
                                    </p:animEffect>
                                    <p:set>
                                      <p:cBhvr>
                                        <p:cTn id="100" dur="1" fill="hold">
                                          <p:stCondLst>
                                            <p:cond delay="499"/>
                                          </p:stCondLst>
                                        </p:cTn>
                                        <p:tgtEl>
                                          <p:spTgt spid="45"/>
                                        </p:tgtEl>
                                        <p:attrNameLst>
                                          <p:attrName>style.visibility</p:attrName>
                                        </p:attrNameLst>
                                      </p:cBhvr>
                                      <p:to>
                                        <p:strVal val="hidden"/>
                                      </p:to>
                                    </p:set>
                                  </p:childTnLst>
                                </p:cTn>
                              </p:par>
                              <p:par>
                                <p:cTn id="101" presetID="10" presetClass="exit" presetSubtype="0" fill="hold" nodeType="withEffect">
                                  <p:stCondLst>
                                    <p:cond delay="0"/>
                                  </p:stCondLst>
                                  <p:childTnLst>
                                    <p:animEffect transition="out" filter="fade">
                                      <p:cBhvr>
                                        <p:cTn id="102" dur="500"/>
                                        <p:tgtEl>
                                          <p:spTgt spid="49"/>
                                        </p:tgtEl>
                                      </p:cBhvr>
                                    </p:animEffect>
                                    <p:set>
                                      <p:cBhvr>
                                        <p:cTn id="103" dur="1" fill="hold">
                                          <p:stCondLst>
                                            <p:cond delay="499"/>
                                          </p:stCondLst>
                                        </p:cTn>
                                        <p:tgtEl>
                                          <p:spTgt spid="49"/>
                                        </p:tgtEl>
                                        <p:attrNameLst>
                                          <p:attrName>style.visibility</p:attrName>
                                        </p:attrNameLst>
                                      </p:cBhvr>
                                      <p:to>
                                        <p:strVal val="hidden"/>
                                      </p:to>
                                    </p:set>
                                  </p:childTnLst>
                                </p:cTn>
                              </p:par>
                              <p:par>
                                <p:cTn id="104" presetID="10" presetClass="exit" presetSubtype="0" fill="hold" nodeType="withEffect">
                                  <p:stCondLst>
                                    <p:cond delay="0"/>
                                  </p:stCondLst>
                                  <p:childTnLst>
                                    <p:animEffect transition="out" filter="fade">
                                      <p:cBhvr>
                                        <p:cTn id="105" dur="500"/>
                                        <p:tgtEl>
                                          <p:spTgt spid="54"/>
                                        </p:tgtEl>
                                      </p:cBhvr>
                                    </p:animEffect>
                                    <p:set>
                                      <p:cBhvr>
                                        <p:cTn id="106" dur="1" fill="hold">
                                          <p:stCondLst>
                                            <p:cond delay="499"/>
                                          </p:stCondLst>
                                        </p:cTn>
                                        <p:tgtEl>
                                          <p:spTgt spid="54"/>
                                        </p:tgtEl>
                                        <p:attrNameLst>
                                          <p:attrName>style.visibility</p:attrName>
                                        </p:attrNameLst>
                                      </p:cBhvr>
                                      <p:to>
                                        <p:strVal val="hidden"/>
                                      </p:to>
                                    </p:set>
                                  </p:childTnLst>
                                </p:cTn>
                              </p:par>
                              <p:par>
                                <p:cTn id="107" presetID="10" presetClass="exit" presetSubtype="0" fill="hold" nodeType="withEffect">
                                  <p:stCondLst>
                                    <p:cond delay="0"/>
                                  </p:stCondLst>
                                  <p:childTnLst>
                                    <p:animEffect transition="out" filter="fade">
                                      <p:cBhvr>
                                        <p:cTn id="108" dur="500"/>
                                        <p:tgtEl>
                                          <p:spTgt spid="57"/>
                                        </p:tgtEl>
                                      </p:cBhvr>
                                    </p:animEffect>
                                    <p:set>
                                      <p:cBhvr>
                                        <p:cTn id="109" dur="1" fill="hold">
                                          <p:stCondLst>
                                            <p:cond delay="499"/>
                                          </p:stCondLst>
                                        </p:cTn>
                                        <p:tgtEl>
                                          <p:spTgt spid="57"/>
                                        </p:tgtEl>
                                        <p:attrNameLst>
                                          <p:attrName>style.visibility</p:attrName>
                                        </p:attrNameLst>
                                      </p:cBhvr>
                                      <p:to>
                                        <p:strVal val="hidden"/>
                                      </p:to>
                                    </p:set>
                                  </p:childTnLst>
                                </p:cTn>
                              </p:par>
                              <p:par>
                                <p:cTn id="110" presetID="10" presetClass="exit" presetSubtype="0" fill="hold" grpId="5" nodeType="withEffect">
                                  <p:stCondLst>
                                    <p:cond delay="0"/>
                                  </p:stCondLst>
                                  <p:childTnLst>
                                    <p:animEffect transition="out" filter="fade">
                                      <p:cBhvr>
                                        <p:cTn id="111" dur="500"/>
                                        <p:tgtEl>
                                          <p:spTgt spid="30"/>
                                        </p:tgtEl>
                                      </p:cBhvr>
                                    </p:animEffect>
                                    <p:set>
                                      <p:cBhvr>
                                        <p:cTn id="112" dur="1" fill="hold">
                                          <p:stCondLst>
                                            <p:cond delay="499"/>
                                          </p:stCondLst>
                                        </p:cTn>
                                        <p:tgtEl>
                                          <p:spTgt spid="30"/>
                                        </p:tgtEl>
                                        <p:attrNameLst>
                                          <p:attrName>style.visibility</p:attrName>
                                        </p:attrNameLst>
                                      </p:cBhvr>
                                      <p:to>
                                        <p:strVal val="hidden"/>
                                      </p:to>
                                    </p:set>
                                  </p:childTnLst>
                                </p:cTn>
                              </p:par>
                              <p:par>
                                <p:cTn id="113" presetID="10" presetClass="entr" presetSubtype="0" fill="hold" grpId="0" nodeType="withEffect">
                                  <p:stCondLst>
                                    <p:cond delay="500"/>
                                  </p:stCondLst>
                                  <p:childTnLst>
                                    <p:set>
                                      <p:cBhvr>
                                        <p:cTn id="114" dur="1" fill="hold">
                                          <p:stCondLst>
                                            <p:cond delay="0"/>
                                          </p:stCondLst>
                                        </p:cTn>
                                        <p:tgtEl>
                                          <p:spTgt spid="61"/>
                                        </p:tgtEl>
                                        <p:attrNameLst>
                                          <p:attrName>style.visibility</p:attrName>
                                        </p:attrNameLst>
                                      </p:cBhvr>
                                      <p:to>
                                        <p:strVal val="visible"/>
                                      </p:to>
                                    </p:set>
                                    <p:animEffect transition="in" filter="fade">
                                      <p:cBhvr>
                                        <p:cTn id="115" dur="500"/>
                                        <p:tgtEl>
                                          <p:spTgt spid="61"/>
                                        </p:tgtEl>
                                      </p:cBhvr>
                                    </p:animEffect>
                                  </p:childTnLst>
                                </p:cTn>
                              </p:par>
                              <p:par>
                                <p:cTn id="116" presetID="10" presetClass="entr" presetSubtype="0" fill="hold" grpId="0" nodeType="withEffect">
                                  <p:stCondLst>
                                    <p:cond delay="500"/>
                                  </p:stCondLst>
                                  <p:childTnLst>
                                    <p:set>
                                      <p:cBhvr>
                                        <p:cTn id="117" dur="1" fill="hold">
                                          <p:stCondLst>
                                            <p:cond delay="0"/>
                                          </p:stCondLst>
                                        </p:cTn>
                                        <p:tgtEl>
                                          <p:spTgt spid="62"/>
                                        </p:tgtEl>
                                        <p:attrNameLst>
                                          <p:attrName>style.visibility</p:attrName>
                                        </p:attrNameLst>
                                      </p:cBhvr>
                                      <p:to>
                                        <p:strVal val="visible"/>
                                      </p:to>
                                    </p:set>
                                    <p:animEffect transition="in" filter="fade">
                                      <p:cBhvr>
                                        <p:cTn id="118" dur="500"/>
                                        <p:tgtEl>
                                          <p:spTgt spid="62"/>
                                        </p:tgtEl>
                                      </p:cBhvr>
                                    </p:animEffect>
                                  </p:childTnLst>
                                </p:cTn>
                              </p:par>
                              <p:par>
                                <p:cTn id="119" presetID="1" presetClass="mediacall" presetSubtype="0" fill="hold" nodeType="withEffect">
                                  <p:stCondLst>
                                    <p:cond delay="1000"/>
                                  </p:stCondLst>
                                  <p:childTnLst>
                                    <p:cmd type="call" cmd="playFrom(0.0)">
                                      <p:cBhvr>
                                        <p:cTn id="120" dur="28613" fill="hold"/>
                                        <p:tgtEl>
                                          <p:spTgt spid="6"/>
                                        </p:tgtEl>
                                      </p:cBhvr>
                                    </p:cmd>
                                  </p:childTnLst>
                                </p:cTn>
                              </p:par>
                            </p:childTnLst>
                          </p:cTn>
                        </p:par>
                        <p:par>
                          <p:cTn id="121" fill="hold">
                            <p:stCondLst>
                              <p:cond delay="29613"/>
                            </p:stCondLst>
                            <p:childTnLst>
                              <p:par>
                                <p:cTn id="122" presetID="3" presetClass="mediacall" presetSubtype="0" fill="hold" nodeType="afterEffect">
                                  <p:stCondLst>
                                    <p:cond delay="500"/>
                                  </p:stCondLst>
                                  <p:childTnLst>
                                    <p:cmd type="call" cmd="stop">
                                      <p:cBhvr>
                                        <p:cTn id="123" dur="1" fill="hold"/>
                                        <p:tgtEl>
                                          <p:spTgt spid="6"/>
                                        </p:tgtEl>
                                      </p:cBhvr>
                                    </p:cmd>
                                  </p:childTnLst>
                                </p:cTn>
                              </p:par>
                              <p:par>
                                <p:cTn id="124" presetID="10" presetClass="entr" presetSubtype="0" fill="hold" grpId="6" nodeType="withEffect">
                                  <p:stCondLst>
                                    <p:cond delay="500"/>
                                  </p:stCondLst>
                                  <p:childTnLst>
                                    <p:set>
                                      <p:cBhvr>
                                        <p:cTn id="125" dur="1" fill="hold">
                                          <p:stCondLst>
                                            <p:cond delay="0"/>
                                          </p:stCondLst>
                                        </p:cTn>
                                        <p:tgtEl>
                                          <p:spTgt spid="30"/>
                                        </p:tgtEl>
                                        <p:attrNameLst>
                                          <p:attrName>style.visibility</p:attrName>
                                        </p:attrNameLst>
                                      </p:cBhvr>
                                      <p:to>
                                        <p:strVal val="visible"/>
                                      </p:to>
                                    </p:set>
                                    <p:animEffect transition="in" filter="fade">
                                      <p:cBhvr>
                                        <p:cTn id="126"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7" fill="hold" display="0">
                  <p:stCondLst>
                    <p:cond delay="indefinite"/>
                  </p:stCondLst>
                  <p:endCondLst>
                    <p:cond evt="onStopAudio" delay="0">
                      <p:tgtEl>
                        <p:sldTgt/>
                      </p:tgtEl>
                    </p:cond>
                  </p:endCondLst>
                </p:cTn>
                <p:tgtEl>
                  <p:spTgt spid="2"/>
                </p:tgtEl>
              </p:cMediaNode>
            </p:audio>
            <p:audio>
              <p:cMediaNode vol="80000">
                <p:cTn id="128" fill="hold" display="0">
                  <p:stCondLst>
                    <p:cond delay="indefinite"/>
                  </p:stCondLst>
                  <p:endCondLst>
                    <p:cond evt="onStopAudio" delay="0">
                      <p:tgtEl>
                        <p:sldTgt/>
                      </p:tgtEl>
                    </p:cond>
                  </p:endCondLst>
                </p:cTn>
                <p:tgtEl>
                  <p:spTgt spid="5"/>
                </p:tgtEl>
              </p:cMediaNode>
            </p:audio>
            <p:audio>
              <p:cMediaNode vol="80000">
                <p:cTn id="129" fill="hold" display="0">
                  <p:stCondLst>
                    <p:cond delay="indefinite"/>
                  </p:stCondLst>
                  <p:endCondLst>
                    <p:cond evt="onStopAudio" delay="0">
                      <p:tgtEl>
                        <p:sldTgt/>
                      </p:tgtEl>
                    </p:cond>
                  </p:endCondLst>
                </p:cTn>
                <p:tgtEl>
                  <p:spTgt spid="6"/>
                </p:tgtEl>
              </p:cMediaNode>
            </p:audio>
            <p:audio>
              <p:cMediaNode vol="80000">
                <p:cTn id="130" fill="hold" display="0">
                  <p:stCondLst>
                    <p:cond delay="indefinite"/>
                  </p:stCondLst>
                  <p:endCondLst>
                    <p:cond evt="onStopAudio" delay="0">
                      <p:tgtEl>
                        <p:sldTgt/>
                      </p:tgtEl>
                    </p:cond>
                  </p:endCondLst>
                </p:cTn>
                <p:tgtEl>
                  <p:spTgt spid="7"/>
                </p:tgtEl>
              </p:cMediaNode>
            </p:audio>
          </p:childTnLst>
        </p:cTn>
      </p:par>
    </p:tnLst>
    <p:bldLst>
      <p:bldP spid="20" grpId="0" animBg="1"/>
      <p:bldP spid="21" grpId="0" animBg="1"/>
      <p:bldP spid="61" grpId="0" animBg="1"/>
      <p:bldP spid="62" grpId="0"/>
      <p:bldP spid="30" grpId="0" animBg="1"/>
      <p:bldP spid="30" grpId="1" animBg="1"/>
      <p:bldP spid="30" grpId="2" animBg="1"/>
      <p:bldP spid="30" grpId="3" animBg="1"/>
      <p:bldP spid="30" grpId="4" animBg="1"/>
      <p:bldP spid="30" grpId="5" animBg="1"/>
      <p:bldP spid="30" grpId="6"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8057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BCC6FF-8900-4D34-807D-EA37164257B0}"/>
              </a:ext>
            </a:extLst>
          </p:cNvPr>
          <p:cNvSpPr>
            <a:spLocks noGrp="1"/>
          </p:cNvSpPr>
          <p:nvPr>
            <p:ph type="body" sz="quarter" idx="10"/>
          </p:nvPr>
        </p:nvSpPr>
        <p:spPr/>
        <p:txBody>
          <a:bodyPr/>
          <a:lstStyle/>
          <a:p>
            <a:r>
              <a:rPr lang="en-AU" dirty="0"/>
              <a:t>1.0</a:t>
            </a:r>
          </a:p>
        </p:txBody>
      </p:sp>
      <p:sp>
        <p:nvSpPr>
          <p:cNvPr id="3" name="Text Placeholder 2">
            <a:extLst>
              <a:ext uri="{FF2B5EF4-FFF2-40B4-BE49-F238E27FC236}">
                <a16:creationId xmlns:a16="http://schemas.microsoft.com/office/drawing/2014/main" id="{D1F8E885-2478-41EC-9253-356F5AD93E2A}"/>
              </a:ext>
            </a:extLst>
          </p:cNvPr>
          <p:cNvSpPr>
            <a:spLocks noGrp="1"/>
          </p:cNvSpPr>
          <p:nvPr>
            <p:ph type="body" sz="quarter" idx="11"/>
          </p:nvPr>
        </p:nvSpPr>
        <p:spPr/>
        <p:txBody>
          <a:bodyPr/>
          <a:lstStyle/>
          <a:p>
            <a:r>
              <a:rPr lang="en-AU" dirty="0"/>
              <a:t>01 Jul 2020</a:t>
            </a:r>
          </a:p>
        </p:txBody>
      </p:sp>
      <p:sp>
        <p:nvSpPr>
          <p:cNvPr id="4" name="Slide Number Placeholder 3">
            <a:extLst>
              <a:ext uri="{FF2B5EF4-FFF2-40B4-BE49-F238E27FC236}">
                <a16:creationId xmlns:a16="http://schemas.microsoft.com/office/drawing/2014/main" id="{5FBC6C38-5431-467F-AAA3-D9FDBDB1A05F}"/>
              </a:ext>
            </a:extLst>
          </p:cNvPr>
          <p:cNvSpPr>
            <a:spLocks noGrp="1"/>
          </p:cNvSpPr>
          <p:nvPr>
            <p:ph type="sldNum" sz="quarter" idx="12"/>
          </p:nvPr>
        </p:nvSpPr>
        <p:spPr/>
        <p:txBody>
          <a:bodyPr/>
          <a:lstStyle/>
          <a:p>
            <a:fld id="{A9D36E53-D99A-0F41-B3E8-EF235B9A2E23}" type="slidenum">
              <a:rPr lang="en-US" smtClean="0"/>
              <a:pPr/>
              <a:t>2</a:t>
            </a:fld>
            <a:endParaRPr lang="en-US" dirty="0"/>
          </a:p>
        </p:txBody>
      </p:sp>
      <p:sp>
        <p:nvSpPr>
          <p:cNvPr id="5" name="Footer Placeholder 4">
            <a:extLst>
              <a:ext uri="{FF2B5EF4-FFF2-40B4-BE49-F238E27FC236}">
                <a16:creationId xmlns:a16="http://schemas.microsoft.com/office/drawing/2014/main" id="{817B4EE6-52D8-46CB-87EC-7437EA0F58A4}"/>
              </a:ext>
            </a:extLst>
          </p:cNvPr>
          <p:cNvSpPr>
            <a:spLocks noGrp="1"/>
          </p:cNvSpPr>
          <p:nvPr>
            <p:ph type="ftr" sz="quarter" idx="13"/>
          </p:nvPr>
        </p:nvSpPr>
        <p:spPr/>
        <p:txBody>
          <a:bodyPr/>
          <a:lstStyle/>
          <a:p>
            <a:r>
              <a:rPr lang="en-US" dirty="0"/>
              <a:t>Module 4, Snippet 2</a:t>
            </a:r>
          </a:p>
        </p:txBody>
      </p:sp>
      <p:sp>
        <p:nvSpPr>
          <p:cNvPr id="6" name="Arrow: Chevron 5">
            <a:extLst>
              <a:ext uri="{FF2B5EF4-FFF2-40B4-BE49-F238E27FC236}">
                <a16:creationId xmlns:a16="http://schemas.microsoft.com/office/drawing/2014/main" id="{04EA9B68-F033-4FBE-AD08-22F87CEF5D40}"/>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spTree>
    <p:extLst>
      <p:ext uri="{BB962C8B-B14F-4D97-AF65-F5344CB8AC3E}">
        <p14:creationId xmlns:p14="http://schemas.microsoft.com/office/powerpoint/2010/main" val="1114618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D35092C-467A-48D5-9D28-C3113F9DEAAE}"/>
              </a:ext>
            </a:extLst>
          </p:cNvPr>
          <p:cNvSpPr>
            <a:spLocks noGrp="1"/>
          </p:cNvSpPr>
          <p:nvPr>
            <p:ph idx="1"/>
          </p:nvPr>
        </p:nvSpPr>
        <p:spPr/>
        <p:txBody>
          <a:bodyPr>
            <a:normAutofit/>
          </a:bodyPr>
          <a:lstStyle/>
          <a:p>
            <a:r>
              <a:rPr lang="en-AU" sz="1600" dirty="0"/>
              <a:t>This snippet is made up of a number of sections. Click on the below links to go through each section. To advance a slide, press enter on your keyboard or click the slide.</a:t>
            </a:r>
          </a:p>
        </p:txBody>
      </p:sp>
      <p:sp>
        <p:nvSpPr>
          <p:cNvPr id="6" name="Title 5">
            <a:extLst>
              <a:ext uri="{FF2B5EF4-FFF2-40B4-BE49-F238E27FC236}">
                <a16:creationId xmlns:a16="http://schemas.microsoft.com/office/drawing/2014/main" id="{DE9A59F3-80E5-4C37-8D60-25BEFAFDF6A8}"/>
              </a:ext>
            </a:extLst>
          </p:cNvPr>
          <p:cNvSpPr>
            <a:spLocks noGrp="1"/>
          </p:cNvSpPr>
          <p:nvPr>
            <p:ph type="title"/>
          </p:nvPr>
        </p:nvSpPr>
        <p:spPr/>
        <p:txBody>
          <a:bodyPr/>
          <a:lstStyle/>
          <a:p>
            <a:r>
              <a:rPr lang="en-AU" dirty="0"/>
              <a:t>About this snippet</a:t>
            </a:r>
          </a:p>
        </p:txBody>
      </p:sp>
      <p:sp>
        <p:nvSpPr>
          <p:cNvPr id="5" name="Footer Placeholder 4">
            <a:extLst>
              <a:ext uri="{FF2B5EF4-FFF2-40B4-BE49-F238E27FC236}">
                <a16:creationId xmlns:a16="http://schemas.microsoft.com/office/drawing/2014/main" id="{1E772D25-B5FB-43A7-85B3-0857D78B166C}"/>
              </a:ext>
            </a:extLst>
          </p:cNvPr>
          <p:cNvSpPr>
            <a:spLocks noGrp="1"/>
          </p:cNvSpPr>
          <p:nvPr>
            <p:ph type="ftr" sz="quarter" idx="10"/>
          </p:nvPr>
        </p:nvSpPr>
        <p:spPr/>
        <p:txBody>
          <a:bodyPr/>
          <a:lstStyle/>
          <a:p>
            <a:r>
              <a:rPr lang="en-US" dirty="0"/>
              <a:t>Module 4, Snippet 2</a:t>
            </a:r>
          </a:p>
        </p:txBody>
      </p:sp>
      <p:sp>
        <p:nvSpPr>
          <p:cNvPr id="4" name="Slide Number Placeholder 3">
            <a:extLst>
              <a:ext uri="{FF2B5EF4-FFF2-40B4-BE49-F238E27FC236}">
                <a16:creationId xmlns:a16="http://schemas.microsoft.com/office/drawing/2014/main" id="{700FA8FD-8175-4499-B0AF-517692D7E07C}"/>
              </a:ext>
            </a:extLst>
          </p:cNvPr>
          <p:cNvSpPr>
            <a:spLocks noGrp="1"/>
          </p:cNvSpPr>
          <p:nvPr>
            <p:ph type="sldNum" sz="quarter" idx="11"/>
          </p:nvPr>
        </p:nvSpPr>
        <p:spPr/>
        <p:txBody>
          <a:bodyPr/>
          <a:lstStyle/>
          <a:p>
            <a:fld id="{A9D36E53-D99A-0F41-B3E8-EF235B9A2E23}" type="slidenum">
              <a:rPr lang="en-US" smtClean="0"/>
              <a:pPr/>
              <a:t>3</a:t>
            </a:fld>
            <a:endParaRPr lang="en-US" dirty="0"/>
          </a:p>
        </p:txBody>
      </p:sp>
      <p:sp>
        <p:nvSpPr>
          <p:cNvPr id="8" name="Rectangle 7">
            <a:hlinkClick r:id="" action="ppaction://customshow?id=1" highlightClick="1">
              <a:snd r:embed="rId5" name="click.wav"/>
            </a:hlinkClick>
            <a:extLst>
              <a:ext uri="{FF2B5EF4-FFF2-40B4-BE49-F238E27FC236}">
                <a16:creationId xmlns:a16="http://schemas.microsoft.com/office/drawing/2014/main" id="{AAD95FE7-A0BE-4558-806A-23CF0A6F1118}"/>
              </a:ext>
            </a:extLst>
          </p:cNvPr>
          <p:cNvSpPr/>
          <p:nvPr/>
        </p:nvSpPr>
        <p:spPr>
          <a:xfrm>
            <a:off x="628650" y="3189650"/>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From safer to safe</a:t>
            </a:r>
          </a:p>
        </p:txBody>
      </p:sp>
      <p:sp>
        <p:nvSpPr>
          <p:cNvPr id="9" name="TextBox 8">
            <a:extLst>
              <a:ext uri="{FF2B5EF4-FFF2-40B4-BE49-F238E27FC236}">
                <a16:creationId xmlns:a16="http://schemas.microsoft.com/office/drawing/2014/main" id="{C4A59B39-26D4-44B5-A50B-FE11BD889DE2}"/>
              </a:ext>
            </a:extLst>
          </p:cNvPr>
          <p:cNvSpPr txBox="1"/>
          <p:nvPr/>
        </p:nvSpPr>
        <p:spPr>
          <a:xfrm>
            <a:off x="628650" y="2820318"/>
            <a:ext cx="1454226" cy="369332"/>
          </a:xfrm>
          <a:prstGeom prst="rect">
            <a:avLst/>
          </a:prstGeom>
          <a:noFill/>
        </p:spPr>
        <p:txBody>
          <a:bodyPr wrap="square" rtlCol="0">
            <a:spAutoFit/>
          </a:bodyPr>
          <a:lstStyle/>
          <a:p>
            <a:r>
              <a:rPr lang="en-AU" b="1" dirty="0">
                <a:solidFill>
                  <a:srgbClr val="01A0DF"/>
                </a:solidFill>
                <a:latin typeface="+mj-lt"/>
              </a:rPr>
              <a:t>Start here</a:t>
            </a:r>
          </a:p>
        </p:txBody>
      </p:sp>
      <p:sp>
        <p:nvSpPr>
          <p:cNvPr id="10" name="Rectangle 9">
            <a:hlinkClick r:id="" action="ppaction://customshow?id=2" highlightClick="1">
              <a:snd r:embed="rId5" name="click.wav"/>
            </a:hlinkClick>
            <a:extLst>
              <a:ext uri="{FF2B5EF4-FFF2-40B4-BE49-F238E27FC236}">
                <a16:creationId xmlns:a16="http://schemas.microsoft.com/office/drawing/2014/main" id="{E5E763CF-1D79-4B8C-ADEF-D1466806335B}"/>
              </a:ext>
            </a:extLst>
          </p:cNvPr>
          <p:cNvSpPr/>
          <p:nvPr/>
        </p:nvSpPr>
        <p:spPr>
          <a:xfrm>
            <a:off x="2487048" y="4829707"/>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Safe System first</a:t>
            </a:r>
          </a:p>
        </p:txBody>
      </p:sp>
      <p:sp>
        <p:nvSpPr>
          <p:cNvPr id="11" name="Rectangle 10">
            <a:hlinkClick r:id="" action="ppaction://customshow?id=3" highlightClick="1">
              <a:snd r:embed="rId5" name="click.wav"/>
            </a:hlinkClick>
            <a:extLst>
              <a:ext uri="{FF2B5EF4-FFF2-40B4-BE49-F238E27FC236}">
                <a16:creationId xmlns:a16="http://schemas.microsoft.com/office/drawing/2014/main" id="{29094CD4-84FD-4619-98F1-C0E7DF2E9A4D}"/>
              </a:ext>
            </a:extLst>
          </p:cNvPr>
          <p:cNvSpPr/>
          <p:nvPr/>
        </p:nvSpPr>
        <p:spPr>
          <a:xfrm>
            <a:off x="4326143" y="2861262"/>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When we think about safety</a:t>
            </a:r>
          </a:p>
        </p:txBody>
      </p:sp>
      <p:cxnSp>
        <p:nvCxnSpPr>
          <p:cNvPr id="14" name="Connector: Elbow 13">
            <a:extLst>
              <a:ext uri="{FF2B5EF4-FFF2-40B4-BE49-F238E27FC236}">
                <a16:creationId xmlns:a16="http://schemas.microsoft.com/office/drawing/2014/main" id="{0401C05D-DE63-46AE-902B-09F059535D16}"/>
              </a:ext>
            </a:extLst>
          </p:cNvPr>
          <p:cNvCxnSpPr>
            <a:cxnSpLocks/>
            <a:stCxn id="8" idx="2"/>
            <a:endCxn id="10" idx="1"/>
          </p:cNvCxnSpPr>
          <p:nvPr/>
        </p:nvCxnSpPr>
        <p:spPr>
          <a:xfrm rot="16200000" flipH="1">
            <a:off x="1457821" y="4232479"/>
            <a:ext cx="1208057" cy="850398"/>
          </a:xfrm>
          <a:prstGeom prst="bentConnector2">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7" name="Connector: Elbow 16">
            <a:extLst>
              <a:ext uri="{FF2B5EF4-FFF2-40B4-BE49-F238E27FC236}">
                <a16:creationId xmlns:a16="http://schemas.microsoft.com/office/drawing/2014/main" id="{7838798D-D123-40EC-BAA2-F7EB7A97DB1E}"/>
              </a:ext>
            </a:extLst>
          </p:cNvPr>
          <p:cNvCxnSpPr>
            <a:cxnSpLocks/>
            <a:stCxn id="10" idx="0"/>
            <a:endCxn id="11" idx="1"/>
          </p:cNvCxnSpPr>
          <p:nvPr/>
        </p:nvCxnSpPr>
        <p:spPr>
          <a:xfrm rot="5400000" flipH="1" flipV="1">
            <a:off x="3142373" y="3645938"/>
            <a:ext cx="1536445" cy="831095"/>
          </a:xfrm>
          <a:prstGeom prst="bentConnector2">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sp>
        <p:nvSpPr>
          <p:cNvPr id="13" name="Rectangle 12">
            <a:hlinkClick r:id="" action="ppaction://customshow?id=4" highlightClick="1">
              <a:snd r:embed="rId5" name="click.wav"/>
            </a:hlinkClick>
            <a:extLst>
              <a:ext uri="{FF2B5EF4-FFF2-40B4-BE49-F238E27FC236}">
                <a16:creationId xmlns:a16="http://schemas.microsoft.com/office/drawing/2014/main" id="{B455551C-19D0-4717-97CD-B378F81FC4C8}"/>
              </a:ext>
            </a:extLst>
          </p:cNvPr>
          <p:cNvSpPr/>
          <p:nvPr/>
        </p:nvSpPr>
        <p:spPr>
          <a:xfrm>
            <a:off x="6251276" y="4876407"/>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A transformative approach</a:t>
            </a:r>
          </a:p>
        </p:txBody>
      </p:sp>
      <p:cxnSp>
        <p:nvCxnSpPr>
          <p:cNvPr id="21" name="Connector: Elbow 20">
            <a:extLst>
              <a:ext uri="{FF2B5EF4-FFF2-40B4-BE49-F238E27FC236}">
                <a16:creationId xmlns:a16="http://schemas.microsoft.com/office/drawing/2014/main" id="{F9EF1D26-7E8E-4AAF-B5C6-A6E00E598D0A}"/>
              </a:ext>
            </a:extLst>
          </p:cNvPr>
          <p:cNvCxnSpPr>
            <a:cxnSpLocks/>
            <a:stCxn id="11" idx="2"/>
            <a:endCxn id="13" idx="1"/>
          </p:cNvCxnSpPr>
          <p:nvPr/>
        </p:nvCxnSpPr>
        <p:spPr>
          <a:xfrm rot="16200000" flipH="1">
            <a:off x="5001137" y="4058267"/>
            <a:ext cx="1583145" cy="917133"/>
          </a:xfrm>
          <a:prstGeom prst="bentConnector2">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pic>
        <p:nvPicPr>
          <p:cNvPr id="2" name="TAC_MOD4_SNIP2_SLIDE_03_PARA_A">
            <a:hlinkClick r:id="" action="ppaction://media"/>
            <a:extLst>
              <a:ext uri="{FF2B5EF4-FFF2-40B4-BE49-F238E27FC236}">
                <a16:creationId xmlns:a16="http://schemas.microsoft.com/office/drawing/2014/main" id="{8DA3FD2D-9251-4403-A91D-54AC8098ADB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431338" y="0"/>
            <a:ext cx="609600" cy="609600"/>
          </a:xfrm>
          <a:prstGeom prst="rect">
            <a:avLst/>
          </a:prstGeom>
        </p:spPr>
      </p:pic>
    </p:spTree>
    <p:extLst>
      <p:ext uri="{BB962C8B-B14F-4D97-AF65-F5344CB8AC3E}">
        <p14:creationId xmlns:p14="http://schemas.microsoft.com/office/powerpoint/2010/main" val="3741141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20005" fill="hold"/>
                                        <p:tgtEl>
                                          <p:spTgt spid="2"/>
                                        </p:tgtEl>
                                      </p:cBhvr>
                                    </p:cmd>
                                  </p:childTnLst>
                                </p:cTn>
                              </p:par>
                            </p:childTnLst>
                          </p:cTn>
                        </p:par>
                        <p:par>
                          <p:cTn id="7" fill="hold">
                            <p:stCondLst>
                              <p:cond delay="21005"/>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F077D3FF-4E61-48D3-AB53-830BC668E447}"/>
              </a:ext>
            </a:extLst>
          </p:cNvPr>
          <p:cNvSpPr>
            <a:spLocks noGrp="1"/>
          </p:cNvSpPr>
          <p:nvPr>
            <p:ph type="body" sz="quarter" idx="10"/>
          </p:nvPr>
        </p:nvSpPr>
        <p:spPr/>
        <p:txBody>
          <a:bodyPr/>
          <a:lstStyle/>
          <a:p>
            <a:r>
              <a:rPr lang="en-AU" dirty="0"/>
              <a:t>From safer to safe</a:t>
            </a:r>
          </a:p>
        </p:txBody>
      </p:sp>
      <p:sp>
        <p:nvSpPr>
          <p:cNvPr id="5" name="Slide Number Placeholder 4">
            <a:extLst>
              <a:ext uri="{FF2B5EF4-FFF2-40B4-BE49-F238E27FC236}">
                <a16:creationId xmlns:a16="http://schemas.microsoft.com/office/drawing/2014/main" id="{0D298962-40F6-4CCF-8D58-5DC0908AC428}"/>
              </a:ext>
            </a:extLst>
          </p:cNvPr>
          <p:cNvSpPr>
            <a:spLocks noGrp="1"/>
          </p:cNvSpPr>
          <p:nvPr>
            <p:ph type="sldNum" sz="quarter" idx="11"/>
          </p:nvPr>
        </p:nvSpPr>
        <p:spPr/>
        <p:txBody>
          <a:bodyPr/>
          <a:lstStyle/>
          <a:p>
            <a:fld id="{A9D36E53-D99A-0F41-B3E8-EF235B9A2E23}" type="slidenum">
              <a:rPr lang="en-US" smtClean="0"/>
              <a:pPr/>
              <a:t>4</a:t>
            </a:fld>
            <a:endParaRPr lang="en-US" dirty="0"/>
          </a:p>
        </p:txBody>
      </p:sp>
      <p:sp>
        <p:nvSpPr>
          <p:cNvPr id="4" name="Footer Placeholder 3">
            <a:extLst>
              <a:ext uri="{FF2B5EF4-FFF2-40B4-BE49-F238E27FC236}">
                <a16:creationId xmlns:a16="http://schemas.microsoft.com/office/drawing/2014/main" id="{A8596D11-FFC4-4A3D-879A-ECE79C0BB99D}"/>
              </a:ext>
            </a:extLst>
          </p:cNvPr>
          <p:cNvSpPr>
            <a:spLocks noGrp="1"/>
          </p:cNvSpPr>
          <p:nvPr>
            <p:ph type="ftr" sz="quarter" idx="12"/>
          </p:nvPr>
        </p:nvSpPr>
        <p:spPr/>
        <p:txBody>
          <a:bodyPr/>
          <a:lstStyle/>
          <a:p>
            <a:r>
              <a:rPr lang="en-US" dirty="0"/>
              <a:t>Module 4, Snippet 2</a:t>
            </a:r>
          </a:p>
        </p:txBody>
      </p:sp>
      <p:pic>
        <p:nvPicPr>
          <p:cNvPr id="2" name="TAC_MOD4_SNIP2_SLIDE_04_PARA_A">
            <a:hlinkClick r:id="" action="ppaction://media"/>
            <a:extLst>
              <a:ext uri="{FF2B5EF4-FFF2-40B4-BE49-F238E27FC236}">
                <a16:creationId xmlns:a16="http://schemas.microsoft.com/office/drawing/2014/main" id="{977336EB-BAEB-4226-9249-0178F5A7D2F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24230" y="0"/>
            <a:ext cx="609600" cy="609600"/>
          </a:xfrm>
          <a:prstGeom prst="rect">
            <a:avLst/>
          </a:prstGeom>
        </p:spPr>
      </p:pic>
    </p:spTree>
    <p:extLst>
      <p:ext uri="{BB962C8B-B14F-4D97-AF65-F5344CB8AC3E}">
        <p14:creationId xmlns:p14="http://schemas.microsoft.com/office/powerpoint/2010/main" val="1227953960"/>
      </p:ext>
    </p:extLst>
  </p:cSld>
  <p:clrMapOvr>
    <a:masterClrMapping/>
  </p:clrMapOvr>
  <mc:AlternateContent xmlns:mc="http://schemas.openxmlformats.org/markup-compatibility/2006" xmlns:p14="http://schemas.microsoft.com/office/powerpoint/2010/main">
    <mc:Choice Requires="p14">
      <p:transition spd="slow" p14:dur="2000" advTm="13790"/>
    </mc:Choice>
    <mc:Fallback xmlns="">
      <p:transition spd="slow" advTm="137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1294" fill="hold"/>
                                        <p:tgtEl>
                                          <p:spTgt spid="2"/>
                                        </p:tgtEl>
                                      </p:cBhvr>
                                    </p:cmd>
                                  </p:childTnLst>
                                </p:cTn>
                              </p:par>
                            </p:childTnLst>
                          </p:cTn>
                        </p:par>
                        <p:par>
                          <p:cTn id="7" fill="hold">
                            <p:stCondLst>
                              <p:cond delay="12294"/>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Content Placeholder 23">
            <a:extLst>
              <a:ext uri="{FF2B5EF4-FFF2-40B4-BE49-F238E27FC236}">
                <a16:creationId xmlns:a16="http://schemas.microsoft.com/office/drawing/2014/main" id="{36CFEAE0-62F0-4E48-9C38-99843053217E}"/>
              </a:ext>
            </a:extLst>
          </p:cNvPr>
          <p:cNvSpPr>
            <a:spLocks noGrp="1"/>
          </p:cNvSpPr>
          <p:nvPr>
            <p:ph idx="1"/>
          </p:nvPr>
        </p:nvSpPr>
        <p:spPr/>
        <p:txBody>
          <a:bodyPr/>
          <a:lstStyle/>
          <a:p>
            <a:pPr marL="285750" indent="-285750">
              <a:buFont typeface="Arial" panose="020B0604020202020204" pitchFamily="34" charset="0"/>
              <a:buChar char="•"/>
            </a:pPr>
            <a:r>
              <a:rPr lang="en-AU" dirty="0"/>
              <a:t>Road safety has greatly improved…</a:t>
            </a:r>
          </a:p>
          <a:p>
            <a:pPr marL="285750" indent="-285750">
              <a:buFont typeface="Arial" panose="020B0604020202020204" pitchFamily="34" charset="0"/>
              <a:buChar char="•"/>
            </a:pPr>
            <a:r>
              <a:rPr lang="en-AU" dirty="0"/>
              <a:t>…but this improvement has slowed</a:t>
            </a:r>
          </a:p>
          <a:p>
            <a:pPr marL="285750" indent="-285750">
              <a:buFont typeface="Arial" panose="020B0604020202020204" pitchFamily="34" charset="0"/>
              <a:buChar char="•"/>
            </a:pPr>
            <a:r>
              <a:rPr lang="en-AU" dirty="0"/>
              <a:t>We are good at making roads safer</a:t>
            </a:r>
          </a:p>
        </p:txBody>
      </p:sp>
      <p:sp>
        <p:nvSpPr>
          <p:cNvPr id="5" name="Title 4">
            <a:extLst>
              <a:ext uri="{FF2B5EF4-FFF2-40B4-BE49-F238E27FC236}">
                <a16:creationId xmlns:a16="http://schemas.microsoft.com/office/drawing/2014/main" id="{AE14C97B-35E6-487E-93C6-CA848D9746D3}"/>
              </a:ext>
            </a:extLst>
          </p:cNvPr>
          <p:cNvSpPr>
            <a:spLocks noGrp="1"/>
          </p:cNvSpPr>
          <p:nvPr>
            <p:ph type="title"/>
          </p:nvPr>
        </p:nvSpPr>
        <p:spPr/>
        <p:txBody>
          <a:bodyPr/>
          <a:lstStyle/>
          <a:p>
            <a:r>
              <a:rPr lang="en-AU" dirty="0"/>
              <a:t>From safer…</a:t>
            </a:r>
          </a:p>
        </p:txBody>
      </p:sp>
      <p:sp>
        <p:nvSpPr>
          <p:cNvPr id="4" name="Footer Placeholder 3">
            <a:extLst>
              <a:ext uri="{FF2B5EF4-FFF2-40B4-BE49-F238E27FC236}">
                <a16:creationId xmlns:a16="http://schemas.microsoft.com/office/drawing/2014/main" id="{4C6DFE55-6A00-4530-9D3F-ACD0D0BF8B67}"/>
              </a:ext>
            </a:extLst>
          </p:cNvPr>
          <p:cNvSpPr>
            <a:spLocks noGrp="1"/>
          </p:cNvSpPr>
          <p:nvPr>
            <p:ph type="ftr" sz="quarter" idx="10"/>
          </p:nvPr>
        </p:nvSpPr>
        <p:spPr/>
        <p:txBody>
          <a:bodyPr/>
          <a:lstStyle/>
          <a:p>
            <a:r>
              <a:rPr lang="en-US" dirty="0"/>
              <a:t>Module 4, Snippet 2</a:t>
            </a:r>
          </a:p>
        </p:txBody>
      </p:sp>
      <p:pic>
        <p:nvPicPr>
          <p:cNvPr id="30" name="Picture Placeholder 29">
            <a:extLst>
              <a:ext uri="{FF2B5EF4-FFF2-40B4-BE49-F238E27FC236}">
                <a16:creationId xmlns:a16="http://schemas.microsoft.com/office/drawing/2014/main" id="{8E7E5EDD-EA58-4A55-A40E-C1DB6563B2E1}"/>
              </a:ext>
            </a:extLst>
          </p:cNvPr>
          <p:cNvPicPr>
            <a:picLocks noGrp="1" noChangeAspect="1"/>
          </p:cNvPicPr>
          <p:nvPr>
            <p:ph type="pic" sz="quarter" idx="12"/>
          </p:nvPr>
        </p:nvPicPr>
        <p:blipFill>
          <a:blip r:embed="rId9" cstate="screen">
            <a:extLst>
              <a:ext uri="{28A0092B-C50C-407E-A947-70E740481C1C}">
                <a14:useLocalDpi xmlns:a14="http://schemas.microsoft.com/office/drawing/2010/main"/>
              </a:ext>
            </a:extLst>
          </a:blip>
          <a:srcRect/>
          <a:stretch>
            <a:fillRect/>
          </a:stretch>
        </p:blipFill>
        <p:spPr>
          <a:prstGeom prst="rect">
            <a:avLst/>
          </a:prstGeom>
        </p:spPr>
      </p:pic>
      <p:pic>
        <p:nvPicPr>
          <p:cNvPr id="32" name="Picture Placeholder 31" descr="A truck driving down a street next to a traffic light&#10;&#10;Description automatically generated">
            <a:extLst>
              <a:ext uri="{FF2B5EF4-FFF2-40B4-BE49-F238E27FC236}">
                <a16:creationId xmlns:a16="http://schemas.microsoft.com/office/drawing/2014/main" id="{05D71FBF-7C70-437D-BC49-8E972F91CC4B}"/>
              </a:ext>
            </a:extLst>
          </p:cNvPr>
          <p:cNvPicPr>
            <a:picLocks noGrp="1" noChangeAspect="1"/>
          </p:cNvPicPr>
          <p:nvPr>
            <p:ph type="pic" sz="quarter" idx="13"/>
          </p:nvPr>
        </p:nvPicPr>
        <p:blipFill>
          <a:blip r:embed="rId10" cstate="screen">
            <a:extLst>
              <a:ext uri="{28A0092B-C50C-407E-A947-70E740481C1C}">
                <a14:useLocalDpi xmlns:a14="http://schemas.microsoft.com/office/drawing/2010/main"/>
              </a:ext>
            </a:extLst>
          </a:blip>
          <a:srcRect/>
          <a:stretch>
            <a:fillRect/>
          </a:stretch>
        </p:blipFill>
        <p:spPr/>
      </p:pic>
      <p:sp>
        <p:nvSpPr>
          <p:cNvPr id="27" name="Text Placeholder 26">
            <a:extLst>
              <a:ext uri="{FF2B5EF4-FFF2-40B4-BE49-F238E27FC236}">
                <a16:creationId xmlns:a16="http://schemas.microsoft.com/office/drawing/2014/main" id="{F60870D6-0A94-405F-8B92-189183A3C861}"/>
              </a:ext>
            </a:extLst>
          </p:cNvPr>
          <p:cNvSpPr>
            <a:spLocks noGrp="1"/>
          </p:cNvSpPr>
          <p:nvPr>
            <p:ph type="body" sz="quarter" idx="14"/>
          </p:nvPr>
        </p:nvSpPr>
        <p:spPr/>
        <p:txBody>
          <a:bodyPr/>
          <a:lstStyle/>
          <a:p>
            <a:r>
              <a:rPr lang="en-AU" dirty="0"/>
              <a:t>Source: Centre for Automotive Safety Research</a:t>
            </a:r>
          </a:p>
        </p:txBody>
      </p:sp>
      <p:sp>
        <p:nvSpPr>
          <p:cNvPr id="3" name="Slide Number Placeholder 2">
            <a:extLst>
              <a:ext uri="{FF2B5EF4-FFF2-40B4-BE49-F238E27FC236}">
                <a16:creationId xmlns:a16="http://schemas.microsoft.com/office/drawing/2014/main" id="{6FD42C18-783B-40CD-8C56-EBECBCCD5DB2}"/>
              </a:ext>
            </a:extLst>
          </p:cNvPr>
          <p:cNvSpPr>
            <a:spLocks noGrp="1"/>
          </p:cNvSpPr>
          <p:nvPr>
            <p:ph type="sldNum" sz="quarter" idx="11"/>
          </p:nvPr>
        </p:nvSpPr>
        <p:spPr/>
        <p:txBody>
          <a:bodyPr/>
          <a:lstStyle/>
          <a:p>
            <a:fld id="{A9D36E53-D99A-0F41-B3E8-EF235B9A2E23}" type="slidenum">
              <a:rPr lang="en-US" smtClean="0"/>
              <a:pPr/>
              <a:t>5</a:t>
            </a:fld>
            <a:endParaRPr lang="en-US" dirty="0"/>
          </a:p>
        </p:txBody>
      </p:sp>
      <p:sp>
        <p:nvSpPr>
          <p:cNvPr id="28" name="Text Placeholder 27">
            <a:extLst>
              <a:ext uri="{FF2B5EF4-FFF2-40B4-BE49-F238E27FC236}">
                <a16:creationId xmlns:a16="http://schemas.microsoft.com/office/drawing/2014/main" id="{DE6182A4-A365-4872-9D81-7A528E6D05E5}"/>
              </a:ext>
            </a:extLst>
          </p:cNvPr>
          <p:cNvSpPr>
            <a:spLocks noGrp="1"/>
          </p:cNvSpPr>
          <p:nvPr>
            <p:ph type="body" sz="quarter" idx="15"/>
          </p:nvPr>
        </p:nvSpPr>
        <p:spPr>
          <a:xfrm>
            <a:off x="4649787" y="3464852"/>
            <a:ext cx="4494211" cy="179387"/>
          </a:xfrm>
        </p:spPr>
        <p:txBody>
          <a:bodyPr/>
          <a:lstStyle/>
          <a:p>
            <a:r>
              <a:rPr lang="en-AU" dirty="0"/>
              <a:t>Source: based on ATSB and BITRE data</a:t>
            </a:r>
          </a:p>
        </p:txBody>
      </p:sp>
      <p:sp>
        <p:nvSpPr>
          <p:cNvPr id="2" name="Rectangle 1">
            <a:extLst>
              <a:ext uri="{FF2B5EF4-FFF2-40B4-BE49-F238E27FC236}">
                <a16:creationId xmlns:a16="http://schemas.microsoft.com/office/drawing/2014/main" id="{0446537A-BFBE-4D95-8CDE-B64C166EDE7A}"/>
              </a:ext>
            </a:extLst>
          </p:cNvPr>
          <p:cNvSpPr/>
          <p:nvPr/>
        </p:nvSpPr>
        <p:spPr>
          <a:xfrm>
            <a:off x="7777908" y="2445745"/>
            <a:ext cx="1145755" cy="473725"/>
          </a:xfrm>
          <a:prstGeom prst="rect">
            <a:avLst/>
          </a:prstGeom>
          <a:noFill/>
          <a:ln w="19050">
            <a:solidFill>
              <a:srgbClr val="01A0DF"/>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Arrow: Chevron 10">
            <a:extLst>
              <a:ext uri="{FF2B5EF4-FFF2-40B4-BE49-F238E27FC236}">
                <a16:creationId xmlns:a16="http://schemas.microsoft.com/office/drawing/2014/main" id="{922A502E-2BC9-4A8E-90DB-63C7F396D11E}"/>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6" name="TAC_MOD4_SNIP2_SLIDE_05_PARA_A">
            <a:hlinkClick r:id="" action="ppaction://media"/>
            <a:extLst>
              <a:ext uri="{FF2B5EF4-FFF2-40B4-BE49-F238E27FC236}">
                <a16:creationId xmlns:a16="http://schemas.microsoft.com/office/drawing/2014/main" id="{F85CAB9E-B368-40A7-8F4A-D3BA305573D8}"/>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390598" y="0"/>
            <a:ext cx="609600" cy="609600"/>
          </a:xfrm>
          <a:prstGeom prst="rect">
            <a:avLst/>
          </a:prstGeom>
        </p:spPr>
      </p:pic>
      <p:pic>
        <p:nvPicPr>
          <p:cNvPr id="7" name="TAC_MOD4_SNIP2_SLIDE_05_PARA_B">
            <a:hlinkClick r:id="" action="ppaction://media"/>
            <a:extLst>
              <a:ext uri="{FF2B5EF4-FFF2-40B4-BE49-F238E27FC236}">
                <a16:creationId xmlns:a16="http://schemas.microsoft.com/office/drawing/2014/main" id="{F57A6EC2-3D2E-44FD-8C6C-D62D4C606AB8}"/>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390598" y="877019"/>
            <a:ext cx="609600" cy="609600"/>
          </a:xfrm>
          <a:prstGeom prst="rect">
            <a:avLst/>
          </a:prstGeom>
        </p:spPr>
      </p:pic>
      <p:pic>
        <p:nvPicPr>
          <p:cNvPr id="8" name="TAC_MOD4_SNIP2_SLIDE_05_PARA_C">
            <a:hlinkClick r:id="" action="ppaction://media"/>
            <a:extLst>
              <a:ext uri="{FF2B5EF4-FFF2-40B4-BE49-F238E27FC236}">
                <a16:creationId xmlns:a16="http://schemas.microsoft.com/office/drawing/2014/main" id="{F80CA066-1A5C-4D2B-AF0F-CDAE42C8426C}"/>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390598" y="1754038"/>
            <a:ext cx="609600" cy="609600"/>
          </a:xfrm>
          <a:prstGeom prst="rect">
            <a:avLst/>
          </a:prstGeom>
        </p:spPr>
      </p:pic>
    </p:spTree>
    <p:extLst>
      <p:ext uri="{BB962C8B-B14F-4D97-AF65-F5344CB8AC3E}">
        <p14:creationId xmlns:p14="http://schemas.microsoft.com/office/powerpoint/2010/main" val="1622542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animEffect transition="in" filter="fade">
                                      <p:cBhvr>
                                        <p:cTn id="7" dur="500"/>
                                        <p:tgtEl>
                                          <p:spTgt spid="24">
                                            <p:txEl>
                                              <p:pRg st="0" end="0"/>
                                            </p:txEl>
                                          </p:spTgt>
                                        </p:tgtEl>
                                      </p:cBhvr>
                                    </p:animEffect>
                                  </p:childTnLst>
                                </p:cTn>
                              </p:par>
                              <p:par>
                                <p:cTn id="8" presetID="10" presetClass="entr" presetSubtype="0" fill="hold" nodeType="withEffect">
                                  <p:stCondLst>
                                    <p:cond delay="500"/>
                                  </p:stCondLst>
                                  <p:childTnLst>
                                    <p:set>
                                      <p:cBhvr>
                                        <p:cTn id="9" dur="1" fill="hold">
                                          <p:stCondLst>
                                            <p:cond delay="0"/>
                                          </p:stCondLst>
                                        </p:cTn>
                                        <p:tgtEl>
                                          <p:spTgt spid="30"/>
                                        </p:tgtEl>
                                        <p:attrNameLst>
                                          <p:attrName>style.visibility</p:attrName>
                                        </p:attrNameLst>
                                      </p:cBhvr>
                                      <p:to>
                                        <p:strVal val="visible"/>
                                      </p:to>
                                    </p:set>
                                    <p:animEffect transition="in" filter="fade">
                                      <p:cBhvr>
                                        <p:cTn id="10" dur="500"/>
                                        <p:tgtEl>
                                          <p:spTgt spid="30"/>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28">
                                            <p:txEl>
                                              <p:pRg st="0" end="0"/>
                                            </p:txEl>
                                          </p:spTgt>
                                        </p:tgtEl>
                                        <p:attrNameLst>
                                          <p:attrName>style.visibility</p:attrName>
                                        </p:attrNameLst>
                                      </p:cBhvr>
                                      <p:to>
                                        <p:strVal val="visible"/>
                                      </p:to>
                                    </p:set>
                                    <p:animEffect transition="in" filter="fade">
                                      <p:cBhvr>
                                        <p:cTn id="13" dur="500"/>
                                        <p:tgtEl>
                                          <p:spTgt spid="28">
                                            <p:txEl>
                                              <p:pRg st="0" end="0"/>
                                            </p:txEl>
                                          </p:spTgt>
                                        </p:tgtEl>
                                      </p:cBhvr>
                                    </p:animEffect>
                                  </p:childTnLst>
                                </p:cTn>
                              </p:par>
                              <p:par>
                                <p:cTn id="14" presetID="1" presetClass="mediacall" presetSubtype="0" fill="hold" nodeType="withEffect">
                                  <p:stCondLst>
                                    <p:cond delay="1000"/>
                                  </p:stCondLst>
                                  <p:childTnLst>
                                    <p:cmd type="call" cmd="playFrom(0.0)">
                                      <p:cBhvr>
                                        <p:cTn id="15" dur="42124" fill="hold"/>
                                        <p:tgtEl>
                                          <p:spTgt spid="6"/>
                                        </p:tgtEl>
                                      </p:cBhvr>
                                    </p:cmd>
                                  </p:childTnLst>
                                </p:cTn>
                              </p:par>
                            </p:childTnLst>
                          </p:cTn>
                        </p:par>
                        <p:par>
                          <p:cTn id="16" fill="hold">
                            <p:stCondLst>
                              <p:cond delay="43124"/>
                            </p:stCondLst>
                            <p:childTnLst>
                              <p:par>
                                <p:cTn id="17" presetID="3" presetClass="mediacall" presetSubtype="0" fill="hold" nodeType="afterEffect">
                                  <p:stCondLst>
                                    <p:cond delay="500"/>
                                  </p:stCondLst>
                                  <p:childTnLst>
                                    <p:cmd type="call" cmd="stop">
                                      <p:cBhvr>
                                        <p:cTn id="18" dur="1" fill="hold"/>
                                        <p:tgtEl>
                                          <p:spTgt spid="6"/>
                                        </p:tgtEl>
                                      </p:cBhvr>
                                    </p:cmd>
                                  </p:childTnLst>
                                </p:cTn>
                              </p:par>
                              <p:par>
                                <p:cTn id="19" presetID="10" presetClass="entr" presetSubtype="0" fill="hold" grpId="0" nodeType="withEffect">
                                  <p:stCondLst>
                                    <p:cond delay="50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4">
                                            <p:txEl>
                                              <p:pRg st="1" end="1"/>
                                            </p:txEl>
                                          </p:spTgt>
                                        </p:tgtEl>
                                        <p:attrNameLst>
                                          <p:attrName>style.visibility</p:attrName>
                                        </p:attrNameLst>
                                      </p:cBhvr>
                                      <p:to>
                                        <p:strVal val="visible"/>
                                      </p:to>
                                    </p:set>
                                    <p:animEffect transition="in" filter="fade">
                                      <p:cBhvr>
                                        <p:cTn id="26" dur="500"/>
                                        <p:tgtEl>
                                          <p:spTgt spid="24">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11"/>
                                        </p:tgtEl>
                                      </p:cBhvr>
                                    </p:animEffect>
                                    <p:set>
                                      <p:cBhvr>
                                        <p:cTn id="29" dur="1" fill="hold">
                                          <p:stCondLst>
                                            <p:cond delay="499"/>
                                          </p:stCondLst>
                                        </p:cTn>
                                        <p:tgtEl>
                                          <p:spTgt spid="11"/>
                                        </p:tgtEl>
                                        <p:attrNameLst>
                                          <p:attrName>style.visibility</p:attrName>
                                        </p:attrNameLst>
                                      </p:cBhvr>
                                      <p:to>
                                        <p:strVal val="hidden"/>
                                      </p:to>
                                    </p:set>
                                  </p:childTnLst>
                                </p:cTn>
                              </p:par>
                              <p:par>
                                <p:cTn id="30" presetID="10" presetClass="entr" presetSubtype="0" fill="hold" grpId="0" nodeType="withEffect">
                                  <p:stCondLst>
                                    <p:cond delay="500"/>
                                  </p:stCondLst>
                                  <p:childTnLst>
                                    <p:set>
                                      <p:cBhvr>
                                        <p:cTn id="31" dur="1" fill="hold">
                                          <p:stCondLst>
                                            <p:cond delay="0"/>
                                          </p:stCondLst>
                                        </p:cTn>
                                        <p:tgtEl>
                                          <p:spTgt spid="2"/>
                                        </p:tgtEl>
                                        <p:attrNameLst>
                                          <p:attrName>style.visibility</p:attrName>
                                        </p:attrNameLst>
                                      </p:cBhvr>
                                      <p:to>
                                        <p:strVal val="visible"/>
                                      </p:to>
                                    </p:set>
                                    <p:animEffect transition="in" filter="fade">
                                      <p:cBhvr>
                                        <p:cTn id="32" dur="500"/>
                                        <p:tgtEl>
                                          <p:spTgt spid="2"/>
                                        </p:tgtEl>
                                      </p:cBhvr>
                                    </p:animEffect>
                                  </p:childTnLst>
                                </p:cTn>
                              </p:par>
                              <p:par>
                                <p:cTn id="33" presetID="1" presetClass="mediacall" presetSubtype="0" fill="hold" nodeType="withEffect">
                                  <p:stCondLst>
                                    <p:cond delay="1000"/>
                                  </p:stCondLst>
                                  <p:childTnLst>
                                    <p:cmd type="call" cmd="playFrom(0.0)">
                                      <p:cBhvr>
                                        <p:cTn id="34" dur="33256" fill="hold"/>
                                        <p:tgtEl>
                                          <p:spTgt spid="7"/>
                                        </p:tgtEl>
                                      </p:cBhvr>
                                    </p:cmd>
                                  </p:childTnLst>
                                </p:cTn>
                              </p:par>
                            </p:childTnLst>
                          </p:cTn>
                        </p:par>
                        <p:par>
                          <p:cTn id="35" fill="hold">
                            <p:stCondLst>
                              <p:cond delay="34256"/>
                            </p:stCondLst>
                            <p:childTnLst>
                              <p:par>
                                <p:cTn id="36" presetID="3" presetClass="mediacall" presetSubtype="0" fill="hold" nodeType="afterEffect">
                                  <p:stCondLst>
                                    <p:cond delay="500"/>
                                  </p:stCondLst>
                                  <p:childTnLst>
                                    <p:cmd type="call" cmd="stop">
                                      <p:cBhvr>
                                        <p:cTn id="37" dur="1" fill="hold"/>
                                        <p:tgtEl>
                                          <p:spTgt spid="7"/>
                                        </p:tgtEl>
                                      </p:cBhvr>
                                    </p:cmd>
                                  </p:childTnLst>
                                </p:cTn>
                              </p:par>
                              <p:par>
                                <p:cTn id="38" presetID="10" presetClass="entr" presetSubtype="0" fill="hold" grpId="2" nodeType="withEffect">
                                  <p:stCondLst>
                                    <p:cond delay="500"/>
                                  </p:stCondLst>
                                  <p:childTnLst>
                                    <p:set>
                                      <p:cBhvr>
                                        <p:cTn id="39" dur="1" fill="hold">
                                          <p:stCondLst>
                                            <p:cond delay="0"/>
                                          </p:stCondLst>
                                        </p:cTn>
                                        <p:tgtEl>
                                          <p:spTgt spid="11"/>
                                        </p:tgtEl>
                                        <p:attrNameLst>
                                          <p:attrName>style.visibility</p:attrName>
                                        </p:attrNameLst>
                                      </p:cBhvr>
                                      <p:to>
                                        <p:strVal val="visible"/>
                                      </p:to>
                                    </p:set>
                                    <p:animEffect transition="in" filter="fade">
                                      <p:cBhvr>
                                        <p:cTn id="40" dur="500"/>
                                        <p:tgtEl>
                                          <p:spTgt spid="11"/>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24">
                                            <p:txEl>
                                              <p:pRg st="2" end="2"/>
                                            </p:txEl>
                                          </p:spTgt>
                                        </p:tgtEl>
                                        <p:attrNameLst>
                                          <p:attrName>style.visibility</p:attrName>
                                        </p:attrNameLst>
                                      </p:cBhvr>
                                      <p:to>
                                        <p:strVal val="visible"/>
                                      </p:to>
                                    </p:set>
                                    <p:animEffect transition="in" filter="fade">
                                      <p:cBhvr>
                                        <p:cTn id="45" dur="500"/>
                                        <p:tgtEl>
                                          <p:spTgt spid="24">
                                            <p:txEl>
                                              <p:pRg st="2" end="2"/>
                                            </p:txEl>
                                          </p:spTgt>
                                        </p:tgtEl>
                                      </p:cBhvr>
                                    </p:animEffect>
                                  </p:childTnLst>
                                </p:cTn>
                              </p:par>
                              <p:par>
                                <p:cTn id="46" presetID="10" presetClass="exit" presetSubtype="0" fill="hold" grpId="3" nodeType="withEffect">
                                  <p:stCondLst>
                                    <p:cond delay="0"/>
                                  </p:stCondLst>
                                  <p:childTnLst>
                                    <p:animEffect transition="out" filter="fade">
                                      <p:cBhvr>
                                        <p:cTn id="47" dur="500"/>
                                        <p:tgtEl>
                                          <p:spTgt spid="11"/>
                                        </p:tgtEl>
                                      </p:cBhvr>
                                    </p:animEffect>
                                    <p:set>
                                      <p:cBhvr>
                                        <p:cTn id="48" dur="1" fill="hold">
                                          <p:stCondLst>
                                            <p:cond delay="499"/>
                                          </p:stCondLst>
                                        </p:cTn>
                                        <p:tgtEl>
                                          <p:spTgt spid="11"/>
                                        </p:tgtEl>
                                        <p:attrNameLst>
                                          <p:attrName>style.visibility</p:attrName>
                                        </p:attrNameLst>
                                      </p:cBhvr>
                                      <p:to>
                                        <p:strVal val="hidden"/>
                                      </p:to>
                                    </p:set>
                                  </p:childTnLst>
                                </p:cTn>
                              </p:par>
                              <p:par>
                                <p:cTn id="49" presetID="10" presetClass="entr" presetSubtype="0" fill="hold" nodeType="withEffect">
                                  <p:stCondLst>
                                    <p:cond delay="500"/>
                                  </p:stCondLst>
                                  <p:childTnLst>
                                    <p:set>
                                      <p:cBhvr>
                                        <p:cTn id="50" dur="1" fill="hold">
                                          <p:stCondLst>
                                            <p:cond delay="0"/>
                                          </p:stCondLst>
                                        </p:cTn>
                                        <p:tgtEl>
                                          <p:spTgt spid="32"/>
                                        </p:tgtEl>
                                        <p:attrNameLst>
                                          <p:attrName>style.visibility</p:attrName>
                                        </p:attrNameLst>
                                      </p:cBhvr>
                                      <p:to>
                                        <p:strVal val="visible"/>
                                      </p:to>
                                    </p:set>
                                    <p:animEffect transition="in" filter="fade">
                                      <p:cBhvr>
                                        <p:cTn id="51" dur="500"/>
                                        <p:tgtEl>
                                          <p:spTgt spid="32"/>
                                        </p:tgtEl>
                                      </p:cBhvr>
                                    </p:animEffect>
                                  </p:childTnLst>
                                </p:cTn>
                              </p:par>
                              <p:par>
                                <p:cTn id="52" presetID="10" presetClass="entr" presetSubtype="0" fill="hold" grpId="0" nodeType="withEffect">
                                  <p:stCondLst>
                                    <p:cond delay="500"/>
                                  </p:stCondLst>
                                  <p:childTnLst>
                                    <p:set>
                                      <p:cBhvr>
                                        <p:cTn id="53" dur="1" fill="hold">
                                          <p:stCondLst>
                                            <p:cond delay="0"/>
                                          </p:stCondLst>
                                        </p:cTn>
                                        <p:tgtEl>
                                          <p:spTgt spid="27">
                                            <p:txEl>
                                              <p:pRg st="0" end="0"/>
                                            </p:txEl>
                                          </p:spTgt>
                                        </p:tgtEl>
                                        <p:attrNameLst>
                                          <p:attrName>style.visibility</p:attrName>
                                        </p:attrNameLst>
                                      </p:cBhvr>
                                      <p:to>
                                        <p:strVal val="visible"/>
                                      </p:to>
                                    </p:set>
                                    <p:animEffect transition="in" filter="fade">
                                      <p:cBhvr>
                                        <p:cTn id="54" dur="500"/>
                                        <p:tgtEl>
                                          <p:spTgt spid="27">
                                            <p:txEl>
                                              <p:pRg st="0" end="0"/>
                                            </p:txEl>
                                          </p:spTgt>
                                        </p:tgtEl>
                                      </p:cBhvr>
                                    </p:animEffect>
                                  </p:childTnLst>
                                </p:cTn>
                              </p:par>
                              <p:par>
                                <p:cTn id="55" presetID="1" presetClass="mediacall" presetSubtype="0" fill="hold" nodeType="withEffect">
                                  <p:stCondLst>
                                    <p:cond delay="1000"/>
                                  </p:stCondLst>
                                  <p:childTnLst>
                                    <p:cmd type="call" cmd="playFrom(0.0)">
                                      <p:cBhvr>
                                        <p:cTn id="56" dur="54644" fill="hold"/>
                                        <p:tgtEl>
                                          <p:spTgt spid="8"/>
                                        </p:tgtEl>
                                      </p:cBhvr>
                                    </p:cmd>
                                  </p:childTnLst>
                                </p:cTn>
                              </p:par>
                            </p:childTnLst>
                          </p:cTn>
                        </p:par>
                        <p:par>
                          <p:cTn id="57" fill="hold">
                            <p:stCondLst>
                              <p:cond delay="55644"/>
                            </p:stCondLst>
                            <p:childTnLst>
                              <p:par>
                                <p:cTn id="58" presetID="3" presetClass="mediacall" presetSubtype="0" fill="hold" nodeType="afterEffect">
                                  <p:stCondLst>
                                    <p:cond delay="500"/>
                                  </p:stCondLst>
                                  <p:childTnLst>
                                    <p:cmd type="call" cmd="stop">
                                      <p:cBhvr>
                                        <p:cTn id="59" dur="1" fill="hold"/>
                                        <p:tgtEl>
                                          <p:spTgt spid="8"/>
                                        </p:tgtEl>
                                      </p:cBhvr>
                                    </p:cmd>
                                  </p:childTnLst>
                                </p:cTn>
                              </p:par>
                              <p:par>
                                <p:cTn id="60" presetID="10" presetClass="entr" presetSubtype="0" fill="hold" grpId="4" nodeType="withEffect">
                                  <p:stCondLst>
                                    <p:cond delay="500"/>
                                  </p:stCondLst>
                                  <p:childTnLst>
                                    <p:set>
                                      <p:cBhvr>
                                        <p:cTn id="61" dur="1" fill="hold">
                                          <p:stCondLst>
                                            <p:cond delay="0"/>
                                          </p:stCondLst>
                                        </p:cTn>
                                        <p:tgtEl>
                                          <p:spTgt spid="11"/>
                                        </p:tgtEl>
                                        <p:attrNameLst>
                                          <p:attrName>style.visibility</p:attrName>
                                        </p:attrNameLst>
                                      </p:cBhvr>
                                      <p:to>
                                        <p:strVal val="visible"/>
                                      </p:to>
                                    </p:set>
                                    <p:animEffect transition="in" filter="fade">
                                      <p:cBhvr>
                                        <p:cTn id="6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3" fill="hold" display="0">
                  <p:stCondLst>
                    <p:cond delay="indefinite"/>
                  </p:stCondLst>
                  <p:endCondLst>
                    <p:cond evt="onStopAudio" delay="0">
                      <p:tgtEl>
                        <p:sldTgt/>
                      </p:tgtEl>
                    </p:cond>
                  </p:endCondLst>
                </p:cTn>
                <p:tgtEl>
                  <p:spTgt spid="6"/>
                </p:tgtEl>
              </p:cMediaNode>
            </p:audio>
            <p:audio>
              <p:cMediaNode vol="80000">
                <p:cTn id="64" fill="hold" display="0">
                  <p:stCondLst>
                    <p:cond delay="indefinite"/>
                  </p:stCondLst>
                  <p:endCondLst>
                    <p:cond evt="onStopAudio" delay="0">
                      <p:tgtEl>
                        <p:sldTgt/>
                      </p:tgtEl>
                    </p:cond>
                  </p:endCondLst>
                </p:cTn>
                <p:tgtEl>
                  <p:spTgt spid="7"/>
                </p:tgtEl>
              </p:cMediaNode>
            </p:audio>
            <p:audio>
              <p:cMediaNode vol="80000">
                <p:cTn id="65" fill="hold" display="0">
                  <p:stCondLst>
                    <p:cond delay="indefinite"/>
                  </p:stCondLst>
                  <p:endCondLst>
                    <p:cond evt="onStopAudio" delay="0">
                      <p:tgtEl>
                        <p:sldTgt/>
                      </p:tgtEl>
                    </p:cond>
                  </p:endCondLst>
                </p:cTn>
                <p:tgtEl>
                  <p:spTgt spid="8"/>
                </p:tgtEl>
              </p:cMediaNode>
            </p:audio>
          </p:childTnLst>
        </p:cTn>
      </p:par>
    </p:tnLst>
    <p:bldLst>
      <p:bldP spid="27" grpId="0" build="p"/>
      <p:bldP spid="28" grpId="0" build="p"/>
      <p:bldP spid="2" grpId="0" animBg="1"/>
      <p:bldP spid="11" grpId="0" animBg="1"/>
      <p:bldP spid="11" grpId="1" animBg="1"/>
      <p:bldP spid="11" grpId="2" animBg="1"/>
      <p:bldP spid="11" grpId="3" animBg="1"/>
      <p:bldP spid="11" grpId="4"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Picture Placeholder 51" descr="A car driving on a city street&#10;&#10;Description automatically generated">
            <a:extLst>
              <a:ext uri="{FF2B5EF4-FFF2-40B4-BE49-F238E27FC236}">
                <a16:creationId xmlns:a16="http://schemas.microsoft.com/office/drawing/2014/main" id="{34DA4B2A-46DD-4DC3-91A0-DE46F9FB2E6B}"/>
              </a:ext>
            </a:extLst>
          </p:cNvPr>
          <p:cNvPicPr>
            <a:picLocks noGrp="1" noChangeAspect="1"/>
          </p:cNvPicPr>
          <p:nvPr>
            <p:ph type="pic" sz="quarter" idx="17"/>
          </p:nvPr>
        </p:nvPicPr>
        <p:blipFill>
          <a:blip r:embed="rId9" cstate="screen">
            <a:extLst>
              <a:ext uri="{28A0092B-C50C-407E-A947-70E740481C1C}">
                <a14:useLocalDpi xmlns:a14="http://schemas.microsoft.com/office/drawing/2010/main"/>
              </a:ext>
            </a:extLst>
          </a:blip>
          <a:srcRect/>
          <a:stretch>
            <a:fillRect/>
          </a:stretch>
        </p:blipFill>
        <p:spPr/>
      </p:pic>
      <p:sp>
        <p:nvSpPr>
          <p:cNvPr id="2" name="Content Placeholder 1">
            <a:extLst>
              <a:ext uri="{FF2B5EF4-FFF2-40B4-BE49-F238E27FC236}">
                <a16:creationId xmlns:a16="http://schemas.microsoft.com/office/drawing/2014/main" id="{AF70B250-247D-4966-AC43-CAD86547E554}"/>
              </a:ext>
            </a:extLst>
          </p:cNvPr>
          <p:cNvSpPr>
            <a:spLocks noGrp="1"/>
          </p:cNvSpPr>
          <p:nvPr>
            <p:ph idx="1"/>
          </p:nvPr>
        </p:nvSpPr>
        <p:spPr/>
        <p:txBody>
          <a:bodyPr/>
          <a:lstStyle/>
          <a:p>
            <a:pPr marL="285750" indent="-285750">
              <a:buFont typeface="Arial" panose="020B0604020202020204" pitchFamily="34" charset="0"/>
              <a:buChar char="•"/>
            </a:pPr>
            <a:r>
              <a:rPr lang="en-AU" dirty="0"/>
              <a:t>Making a distinction between safer and safe</a:t>
            </a:r>
          </a:p>
          <a:p>
            <a:pPr marL="285750" indent="-285750">
              <a:buFont typeface="Arial" panose="020B0604020202020204" pitchFamily="34" charset="0"/>
              <a:buChar char="•"/>
            </a:pPr>
            <a:r>
              <a:rPr lang="en-AU" dirty="0"/>
              <a:t>Safe ensures survivability</a:t>
            </a:r>
          </a:p>
          <a:p>
            <a:pPr marL="285750" indent="-285750">
              <a:buFont typeface="Arial" panose="020B0604020202020204" pitchFamily="34" charset="0"/>
              <a:buChar char="•"/>
            </a:pPr>
            <a:r>
              <a:rPr lang="en-AU" dirty="0"/>
              <a:t>Safe pursued first</a:t>
            </a:r>
          </a:p>
        </p:txBody>
      </p:sp>
      <p:sp>
        <p:nvSpPr>
          <p:cNvPr id="3" name="Title 2">
            <a:extLst>
              <a:ext uri="{FF2B5EF4-FFF2-40B4-BE49-F238E27FC236}">
                <a16:creationId xmlns:a16="http://schemas.microsoft.com/office/drawing/2014/main" id="{81B92007-25D6-485C-8D32-2BA933FF7893}"/>
              </a:ext>
            </a:extLst>
          </p:cNvPr>
          <p:cNvSpPr>
            <a:spLocks noGrp="1"/>
          </p:cNvSpPr>
          <p:nvPr>
            <p:ph type="title"/>
          </p:nvPr>
        </p:nvSpPr>
        <p:spPr/>
        <p:txBody>
          <a:bodyPr/>
          <a:lstStyle/>
          <a:p>
            <a:r>
              <a:rPr lang="en-AU" dirty="0"/>
              <a:t>…to safe</a:t>
            </a:r>
          </a:p>
        </p:txBody>
      </p:sp>
      <p:sp>
        <p:nvSpPr>
          <p:cNvPr id="4" name="Footer Placeholder 3">
            <a:extLst>
              <a:ext uri="{FF2B5EF4-FFF2-40B4-BE49-F238E27FC236}">
                <a16:creationId xmlns:a16="http://schemas.microsoft.com/office/drawing/2014/main" id="{50082AA9-4778-4835-8BD5-450D289DD863}"/>
              </a:ext>
            </a:extLst>
          </p:cNvPr>
          <p:cNvSpPr>
            <a:spLocks noGrp="1"/>
          </p:cNvSpPr>
          <p:nvPr>
            <p:ph type="ftr" sz="quarter" idx="10"/>
          </p:nvPr>
        </p:nvSpPr>
        <p:spPr/>
        <p:txBody>
          <a:bodyPr/>
          <a:lstStyle/>
          <a:p>
            <a:r>
              <a:rPr lang="en-US" dirty="0"/>
              <a:t>Module 4, Snippet 2</a:t>
            </a:r>
          </a:p>
        </p:txBody>
      </p:sp>
      <p:sp>
        <p:nvSpPr>
          <p:cNvPr id="15" name="Text Placeholder 14">
            <a:extLst>
              <a:ext uri="{FF2B5EF4-FFF2-40B4-BE49-F238E27FC236}">
                <a16:creationId xmlns:a16="http://schemas.microsoft.com/office/drawing/2014/main" id="{536CAB8B-F0DA-42CC-A93D-98C869299441}"/>
              </a:ext>
            </a:extLst>
          </p:cNvPr>
          <p:cNvSpPr>
            <a:spLocks noGrp="1"/>
          </p:cNvSpPr>
          <p:nvPr>
            <p:ph type="body" sz="quarter" idx="14"/>
          </p:nvPr>
        </p:nvSpPr>
        <p:spPr/>
        <p:txBody>
          <a:bodyPr/>
          <a:lstStyle/>
          <a:p>
            <a:r>
              <a:rPr lang="en-AU" dirty="0"/>
              <a:t>Source: Centre for Automotive Safety Research</a:t>
            </a:r>
          </a:p>
        </p:txBody>
      </p:sp>
      <p:sp>
        <p:nvSpPr>
          <p:cNvPr id="8" name="Slide Number Placeholder 7">
            <a:extLst>
              <a:ext uri="{FF2B5EF4-FFF2-40B4-BE49-F238E27FC236}">
                <a16:creationId xmlns:a16="http://schemas.microsoft.com/office/drawing/2014/main" id="{B9A3D023-316B-4F92-9BEF-3715A4E446FF}"/>
              </a:ext>
            </a:extLst>
          </p:cNvPr>
          <p:cNvSpPr>
            <a:spLocks noGrp="1"/>
          </p:cNvSpPr>
          <p:nvPr>
            <p:ph type="sldNum" sz="quarter" idx="11"/>
          </p:nvPr>
        </p:nvSpPr>
        <p:spPr/>
        <p:txBody>
          <a:bodyPr/>
          <a:lstStyle/>
          <a:p>
            <a:fld id="{A9D36E53-D99A-0F41-B3E8-EF235B9A2E23}" type="slidenum">
              <a:rPr lang="en-US" smtClean="0"/>
              <a:pPr/>
              <a:t>6</a:t>
            </a:fld>
            <a:endParaRPr lang="en-US" dirty="0"/>
          </a:p>
        </p:txBody>
      </p:sp>
      <p:sp>
        <p:nvSpPr>
          <p:cNvPr id="16" name="Text Placeholder 15">
            <a:extLst>
              <a:ext uri="{FF2B5EF4-FFF2-40B4-BE49-F238E27FC236}">
                <a16:creationId xmlns:a16="http://schemas.microsoft.com/office/drawing/2014/main" id="{91AE243E-44CD-47D5-8B97-0DC8EA0BA69E}"/>
              </a:ext>
            </a:extLst>
          </p:cNvPr>
          <p:cNvSpPr>
            <a:spLocks noGrp="1"/>
          </p:cNvSpPr>
          <p:nvPr>
            <p:ph type="body" sz="quarter" idx="15"/>
          </p:nvPr>
        </p:nvSpPr>
        <p:spPr>
          <a:xfrm>
            <a:off x="4649788" y="3464852"/>
            <a:ext cx="4339976" cy="218166"/>
          </a:xfrm>
        </p:spPr>
        <p:txBody>
          <a:bodyPr/>
          <a:lstStyle/>
          <a:p>
            <a:r>
              <a:rPr lang="en-AU" dirty="0"/>
              <a:t>Source: Centre for Automotive Safety Research (left) Safe System Solutions (right)</a:t>
            </a:r>
          </a:p>
        </p:txBody>
      </p:sp>
      <p:pic>
        <p:nvPicPr>
          <p:cNvPr id="23" name="Picture Placeholder 22" descr="A path with trees on the side of a road&#10;&#10;Description automatically generated">
            <a:extLst>
              <a:ext uri="{FF2B5EF4-FFF2-40B4-BE49-F238E27FC236}">
                <a16:creationId xmlns:a16="http://schemas.microsoft.com/office/drawing/2014/main" id="{0F014861-3864-4D2C-AB87-A8391B62156D}"/>
              </a:ext>
            </a:extLst>
          </p:cNvPr>
          <p:cNvPicPr>
            <a:picLocks noGrp="1" noChangeAspect="1"/>
          </p:cNvPicPr>
          <p:nvPr>
            <p:ph type="pic" sz="quarter" idx="16"/>
          </p:nvPr>
        </p:nvPicPr>
        <p:blipFill rotWithShape="1">
          <a:blip r:embed="rId10" cstate="screen">
            <a:extLst>
              <a:ext uri="{28A0092B-C50C-407E-A947-70E740481C1C}">
                <a14:useLocalDpi xmlns:a14="http://schemas.microsoft.com/office/drawing/2010/main"/>
              </a:ext>
            </a:extLst>
          </a:blip>
          <a:srcRect b="-439"/>
          <a:stretch/>
        </p:blipFill>
        <p:spPr>
          <a:xfrm>
            <a:off x="6897600" y="1216257"/>
            <a:ext cx="2246400" cy="2232000"/>
          </a:xfrm>
        </p:spPr>
      </p:pic>
      <p:pic>
        <p:nvPicPr>
          <p:cNvPr id="25" name="Picture Placeholder 24" descr="A narrow road&#10;&#10;Description automatically generated">
            <a:extLst>
              <a:ext uri="{FF2B5EF4-FFF2-40B4-BE49-F238E27FC236}">
                <a16:creationId xmlns:a16="http://schemas.microsoft.com/office/drawing/2014/main" id="{7FBA90D7-FDD4-43EA-8895-C7247431439F}"/>
              </a:ext>
            </a:extLst>
          </p:cNvPr>
          <p:cNvPicPr>
            <a:picLocks noGrp="1" noChangeAspect="1"/>
          </p:cNvPicPr>
          <p:nvPr>
            <p:ph type="pic" sz="quarter" idx="12"/>
          </p:nvPr>
        </p:nvPicPr>
        <p:blipFill rotWithShape="1">
          <a:blip r:embed="rId11" cstate="screen">
            <a:extLst>
              <a:ext uri="{28A0092B-C50C-407E-A947-70E740481C1C}">
                <a14:useLocalDpi xmlns:a14="http://schemas.microsoft.com/office/drawing/2010/main"/>
              </a:ext>
            </a:extLst>
          </a:blip>
          <a:srcRect b="-439"/>
          <a:stretch/>
        </p:blipFill>
        <p:spPr>
          <a:xfrm>
            <a:off x="4649788" y="1216257"/>
            <a:ext cx="2246400" cy="2232000"/>
          </a:xfrm>
        </p:spPr>
      </p:pic>
      <p:sp>
        <p:nvSpPr>
          <p:cNvPr id="26" name="Arrow: Right 25">
            <a:extLst>
              <a:ext uri="{FF2B5EF4-FFF2-40B4-BE49-F238E27FC236}">
                <a16:creationId xmlns:a16="http://schemas.microsoft.com/office/drawing/2014/main" id="{17A4D7BA-F449-42EB-878E-BE88625F88D7}"/>
              </a:ext>
            </a:extLst>
          </p:cNvPr>
          <p:cNvSpPr/>
          <p:nvPr/>
        </p:nvSpPr>
        <p:spPr>
          <a:xfrm>
            <a:off x="6621137" y="1979718"/>
            <a:ext cx="694062" cy="705079"/>
          </a:xfrm>
          <a:prstGeom prst="rightArrow">
            <a:avLst/>
          </a:prstGeom>
          <a:solidFill>
            <a:srgbClr val="0E142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38" name="Picture Placeholder 37" descr="A picture containing outdoor, road, basketball, street&#10;&#10;Description automatically generated">
            <a:extLst>
              <a:ext uri="{FF2B5EF4-FFF2-40B4-BE49-F238E27FC236}">
                <a16:creationId xmlns:a16="http://schemas.microsoft.com/office/drawing/2014/main" id="{09230988-9BF0-41EB-91A3-4ED46CF1EE47}"/>
              </a:ext>
            </a:extLst>
          </p:cNvPr>
          <p:cNvPicPr>
            <a:picLocks noGrp="1" noChangeAspect="1"/>
          </p:cNvPicPr>
          <p:nvPr>
            <p:ph type="pic" sz="quarter" idx="18"/>
          </p:nvPr>
        </p:nvPicPr>
        <p:blipFill rotWithShape="1">
          <a:blip r:embed="rId12" cstate="screen">
            <a:extLst>
              <a:ext uri="{28A0092B-C50C-407E-A947-70E740481C1C}">
                <a14:useLocalDpi xmlns:a14="http://schemas.microsoft.com/office/drawing/2010/main"/>
              </a:ext>
            </a:extLst>
          </a:blip>
          <a:srcRect/>
          <a:stretch/>
        </p:blipFill>
        <p:spPr>
          <a:xfrm>
            <a:off x="6897600" y="3644239"/>
            <a:ext cx="2246400" cy="2232000"/>
          </a:xfrm>
        </p:spPr>
      </p:pic>
      <p:sp>
        <p:nvSpPr>
          <p:cNvPr id="39" name="Arrow: Right 38">
            <a:extLst>
              <a:ext uri="{FF2B5EF4-FFF2-40B4-BE49-F238E27FC236}">
                <a16:creationId xmlns:a16="http://schemas.microsoft.com/office/drawing/2014/main" id="{A2F71A03-48BA-4502-B591-1F4DD4FA359C}"/>
              </a:ext>
            </a:extLst>
          </p:cNvPr>
          <p:cNvSpPr/>
          <p:nvPr/>
        </p:nvSpPr>
        <p:spPr>
          <a:xfrm>
            <a:off x="6621137" y="4407700"/>
            <a:ext cx="694062" cy="705079"/>
          </a:xfrm>
          <a:prstGeom prst="rightArrow">
            <a:avLst/>
          </a:prstGeom>
          <a:solidFill>
            <a:srgbClr val="0E142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0" name="TextBox 39">
            <a:extLst>
              <a:ext uri="{FF2B5EF4-FFF2-40B4-BE49-F238E27FC236}">
                <a16:creationId xmlns:a16="http://schemas.microsoft.com/office/drawing/2014/main" id="{451D8BC4-40DC-42F9-AFC9-DEE49AD06C69}"/>
              </a:ext>
            </a:extLst>
          </p:cNvPr>
          <p:cNvSpPr txBox="1"/>
          <p:nvPr/>
        </p:nvSpPr>
        <p:spPr>
          <a:xfrm>
            <a:off x="4649788" y="1221737"/>
            <a:ext cx="2246400" cy="523220"/>
          </a:xfrm>
          <a:prstGeom prst="rect">
            <a:avLst/>
          </a:prstGeom>
          <a:noFill/>
        </p:spPr>
        <p:txBody>
          <a:bodyPr wrap="square" rtlCol="0">
            <a:spAutoFit/>
          </a:bodyPr>
          <a:lstStyle/>
          <a:p>
            <a:pPr algn="ctr"/>
            <a:r>
              <a:rPr lang="en-AU" sz="2800" b="1" dirty="0">
                <a:solidFill>
                  <a:schemeClr val="bg1"/>
                </a:solidFill>
              </a:rPr>
              <a:t>Safer</a:t>
            </a:r>
          </a:p>
        </p:txBody>
      </p:sp>
      <p:sp>
        <p:nvSpPr>
          <p:cNvPr id="42" name="TextBox 41">
            <a:extLst>
              <a:ext uri="{FF2B5EF4-FFF2-40B4-BE49-F238E27FC236}">
                <a16:creationId xmlns:a16="http://schemas.microsoft.com/office/drawing/2014/main" id="{CFD677CB-0755-439F-9A0E-6B1FE9BEE0FD}"/>
              </a:ext>
            </a:extLst>
          </p:cNvPr>
          <p:cNvSpPr txBox="1"/>
          <p:nvPr/>
        </p:nvSpPr>
        <p:spPr>
          <a:xfrm>
            <a:off x="6896188" y="1221737"/>
            <a:ext cx="2246400" cy="523220"/>
          </a:xfrm>
          <a:prstGeom prst="rect">
            <a:avLst/>
          </a:prstGeom>
          <a:noFill/>
        </p:spPr>
        <p:txBody>
          <a:bodyPr wrap="square" rtlCol="0">
            <a:spAutoFit/>
          </a:bodyPr>
          <a:lstStyle/>
          <a:p>
            <a:pPr algn="ctr"/>
            <a:r>
              <a:rPr lang="en-AU" sz="2800" b="1" dirty="0">
                <a:solidFill>
                  <a:schemeClr val="bg1"/>
                </a:solidFill>
              </a:rPr>
              <a:t>SAFE</a:t>
            </a:r>
          </a:p>
        </p:txBody>
      </p:sp>
      <p:sp>
        <p:nvSpPr>
          <p:cNvPr id="43" name="TextBox 42">
            <a:extLst>
              <a:ext uri="{FF2B5EF4-FFF2-40B4-BE49-F238E27FC236}">
                <a16:creationId xmlns:a16="http://schemas.microsoft.com/office/drawing/2014/main" id="{D74865A7-842F-46DC-9C1B-859FCFB28E28}"/>
              </a:ext>
            </a:extLst>
          </p:cNvPr>
          <p:cNvSpPr txBox="1"/>
          <p:nvPr/>
        </p:nvSpPr>
        <p:spPr>
          <a:xfrm>
            <a:off x="4658967" y="3643617"/>
            <a:ext cx="2246400" cy="523220"/>
          </a:xfrm>
          <a:prstGeom prst="rect">
            <a:avLst/>
          </a:prstGeom>
          <a:noFill/>
        </p:spPr>
        <p:txBody>
          <a:bodyPr wrap="square" rtlCol="0">
            <a:spAutoFit/>
          </a:bodyPr>
          <a:lstStyle/>
          <a:p>
            <a:pPr algn="ctr"/>
            <a:r>
              <a:rPr lang="en-AU" sz="2800" b="1" dirty="0">
                <a:solidFill>
                  <a:schemeClr val="bg1"/>
                </a:solidFill>
              </a:rPr>
              <a:t>Safer</a:t>
            </a:r>
          </a:p>
        </p:txBody>
      </p:sp>
      <p:sp>
        <p:nvSpPr>
          <p:cNvPr id="44" name="TextBox 43">
            <a:extLst>
              <a:ext uri="{FF2B5EF4-FFF2-40B4-BE49-F238E27FC236}">
                <a16:creationId xmlns:a16="http://schemas.microsoft.com/office/drawing/2014/main" id="{8307CEB2-2FFD-4326-8A7F-60A738E01E66}"/>
              </a:ext>
            </a:extLst>
          </p:cNvPr>
          <p:cNvSpPr txBox="1"/>
          <p:nvPr/>
        </p:nvSpPr>
        <p:spPr>
          <a:xfrm>
            <a:off x="6905367" y="3643617"/>
            <a:ext cx="2246400" cy="523220"/>
          </a:xfrm>
          <a:prstGeom prst="rect">
            <a:avLst/>
          </a:prstGeom>
          <a:noFill/>
        </p:spPr>
        <p:txBody>
          <a:bodyPr wrap="square" rtlCol="0">
            <a:spAutoFit/>
          </a:bodyPr>
          <a:lstStyle/>
          <a:p>
            <a:pPr algn="ctr"/>
            <a:r>
              <a:rPr lang="en-AU" sz="2800" b="1" dirty="0">
                <a:solidFill>
                  <a:schemeClr val="bg1"/>
                </a:solidFill>
              </a:rPr>
              <a:t>SAFE</a:t>
            </a:r>
          </a:p>
        </p:txBody>
      </p:sp>
      <p:sp>
        <p:nvSpPr>
          <p:cNvPr id="18" name="Arrow: Chevron 17">
            <a:extLst>
              <a:ext uri="{FF2B5EF4-FFF2-40B4-BE49-F238E27FC236}">
                <a16:creationId xmlns:a16="http://schemas.microsoft.com/office/drawing/2014/main" id="{5F0947E8-39A4-4BD5-AC1B-3A547E89C425}"/>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5" name="TAC_MOD4_SNIP2_SLIDE_06_PARA_A">
            <a:hlinkClick r:id="" action="ppaction://media"/>
            <a:extLst>
              <a:ext uri="{FF2B5EF4-FFF2-40B4-BE49-F238E27FC236}">
                <a16:creationId xmlns:a16="http://schemas.microsoft.com/office/drawing/2014/main" id="{9FC57E65-C783-4162-A44A-29BD075B7617}"/>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9474200" y="0"/>
            <a:ext cx="609600" cy="609600"/>
          </a:xfrm>
          <a:prstGeom prst="rect">
            <a:avLst/>
          </a:prstGeom>
        </p:spPr>
      </p:pic>
      <p:pic>
        <p:nvPicPr>
          <p:cNvPr id="6" name="TAC_MOD4_SNIP2_SLIDE_06_PARA_B">
            <a:hlinkClick r:id="" action="ppaction://media"/>
            <a:extLst>
              <a:ext uri="{FF2B5EF4-FFF2-40B4-BE49-F238E27FC236}">
                <a16:creationId xmlns:a16="http://schemas.microsoft.com/office/drawing/2014/main" id="{18464825-134D-4A85-8A9C-221CAE1D5F2C}"/>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9474200" y="877019"/>
            <a:ext cx="609600" cy="609600"/>
          </a:xfrm>
          <a:prstGeom prst="rect">
            <a:avLst/>
          </a:prstGeom>
        </p:spPr>
      </p:pic>
      <p:pic>
        <p:nvPicPr>
          <p:cNvPr id="7" name="TAC_MOD4_SNIP2_SLIDE_06_PARA_C">
            <a:hlinkClick r:id="" action="ppaction://media"/>
            <a:extLst>
              <a:ext uri="{FF2B5EF4-FFF2-40B4-BE49-F238E27FC236}">
                <a16:creationId xmlns:a16="http://schemas.microsoft.com/office/drawing/2014/main" id="{F7B0EAC6-4727-4D10-A4BB-0A7DD43F7902}"/>
              </a:ext>
            </a:extLst>
          </p:cNvPr>
          <p:cNvPicPr>
            <a:picLocks noChangeAspect="1"/>
          </p:cNvPicPr>
          <p:nvPr>
            <a:audioFile r:link="rId6"/>
            <p:extLst>
              <p:ext uri="{DAA4B4D4-6D71-4841-9C94-3DE7FCFB9230}">
                <p14:media xmlns:p14="http://schemas.microsoft.com/office/powerpoint/2010/main" r:embed="rId5"/>
              </p:ext>
            </p:extLst>
          </p:nvPr>
        </p:nvPicPr>
        <p:blipFill>
          <a:blip r:embed="rId13"/>
          <a:stretch>
            <a:fillRect/>
          </a:stretch>
        </p:blipFill>
        <p:spPr>
          <a:xfrm>
            <a:off x="9474200" y="1754038"/>
            <a:ext cx="609600" cy="609600"/>
          </a:xfrm>
          <a:prstGeom prst="rect">
            <a:avLst/>
          </a:prstGeom>
        </p:spPr>
      </p:pic>
    </p:spTree>
    <p:extLst>
      <p:ext uri="{BB962C8B-B14F-4D97-AF65-F5344CB8AC3E}">
        <p14:creationId xmlns:p14="http://schemas.microsoft.com/office/powerpoint/2010/main" val="2292395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16">
                                            <p:txEl>
                                              <p:pRg st="0" end="0"/>
                                            </p:txEl>
                                          </p:spTgt>
                                        </p:tgtEl>
                                        <p:attrNameLst>
                                          <p:attrName>style.visibility</p:attrName>
                                        </p:attrNameLst>
                                      </p:cBhvr>
                                      <p:to>
                                        <p:strVal val="visible"/>
                                      </p:to>
                                    </p:set>
                                    <p:animEffect transition="in" filter="fade">
                                      <p:cBhvr>
                                        <p:cTn id="10" dur="500"/>
                                        <p:tgtEl>
                                          <p:spTgt spid="16">
                                            <p:txEl>
                                              <p:pRg st="0" end="0"/>
                                            </p:txEl>
                                          </p:spTgt>
                                        </p:tgtEl>
                                      </p:cBhvr>
                                    </p:animEffect>
                                  </p:childTnLst>
                                </p:cTn>
                              </p:par>
                              <p:par>
                                <p:cTn id="11" presetID="10" presetClass="entr" presetSubtype="0" fill="hold" nodeType="withEffect">
                                  <p:stCondLst>
                                    <p:cond delay="50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500"/>
                                        <p:tgtEl>
                                          <p:spTgt spid="25"/>
                                        </p:tgtEl>
                                      </p:cBhvr>
                                    </p:animEffect>
                                  </p:childTnLst>
                                </p:cTn>
                              </p:par>
                              <p:par>
                                <p:cTn id="14" presetID="10" presetClass="entr" presetSubtype="0" fill="hold" grpId="0" nodeType="withEffect">
                                  <p:stCondLst>
                                    <p:cond delay="500"/>
                                  </p:stCondLst>
                                  <p:childTnLst>
                                    <p:set>
                                      <p:cBhvr>
                                        <p:cTn id="15" dur="1" fill="hold">
                                          <p:stCondLst>
                                            <p:cond delay="0"/>
                                          </p:stCondLst>
                                        </p:cTn>
                                        <p:tgtEl>
                                          <p:spTgt spid="40"/>
                                        </p:tgtEl>
                                        <p:attrNameLst>
                                          <p:attrName>style.visibility</p:attrName>
                                        </p:attrNameLst>
                                      </p:cBhvr>
                                      <p:to>
                                        <p:strVal val="visible"/>
                                      </p:to>
                                    </p:set>
                                    <p:animEffect transition="in" filter="fade">
                                      <p:cBhvr>
                                        <p:cTn id="16" dur="500"/>
                                        <p:tgtEl>
                                          <p:spTgt spid="40"/>
                                        </p:tgtEl>
                                      </p:cBhvr>
                                    </p:animEffect>
                                  </p:childTnLst>
                                </p:cTn>
                              </p:par>
                              <p:par>
                                <p:cTn id="17" presetID="10" presetClass="entr" presetSubtype="0" fill="hold" grpId="0" nodeType="withEffect">
                                  <p:stCondLst>
                                    <p:cond delay="750"/>
                                  </p:stCondLst>
                                  <p:childTnLst>
                                    <p:set>
                                      <p:cBhvr>
                                        <p:cTn id="18" dur="1" fill="hold">
                                          <p:stCondLst>
                                            <p:cond delay="0"/>
                                          </p:stCondLst>
                                        </p:cTn>
                                        <p:tgtEl>
                                          <p:spTgt spid="26"/>
                                        </p:tgtEl>
                                        <p:attrNameLst>
                                          <p:attrName>style.visibility</p:attrName>
                                        </p:attrNameLst>
                                      </p:cBhvr>
                                      <p:to>
                                        <p:strVal val="visible"/>
                                      </p:to>
                                    </p:set>
                                    <p:animEffect transition="in" filter="fade">
                                      <p:cBhvr>
                                        <p:cTn id="19" dur="500"/>
                                        <p:tgtEl>
                                          <p:spTgt spid="26"/>
                                        </p:tgtEl>
                                      </p:cBhvr>
                                    </p:animEffect>
                                  </p:childTnLst>
                                </p:cTn>
                              </p:par>
                              <p:par>
                                <p:cTn id="20" presetID="10" presetClass="entr" presetSubtype="0" fill="hold" nodeType="withEffect">
                                  <p:stCondLst>
                                    <p:cond delay="100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childTnLst>
                                </p:cTn>
                              </p:par>
                              <p:par>
                                <p:cTn id="23" presetID="10" presetClass="entr" presetSubtype="0" fill="hold" grpId="0" nodeType="withEffect">
                                  <p:stCondLst>
                                    <p:cond delay="1000"/>
                                  </p:stCondLst>
                                  <p:childTnLst>
                                    <p:set>
                                      <p:cBhvr>
                                        <p:cTn id="24" dur="1" fill="hold">
                                          <p:stCondLst>
                                            <p:cond delay="0"/>
                                          </p:stCondLst>
                                        </p:cTn>
                                        <p:tgtEl>
                                          <p:spTgt spid="42"/>
                                        </p:tgtEl>
                                        <p:attrNameLst>
                                          <p:attrName>style.visibility</p:attrName>
                                        </p:attrNameLst>
                                      </p:cBhvr>
                                      <p:to>
                                        <p:strVal val="visible"/>
                                      </p:to>
                                    </p:set>
                                    <p:animEffect transition="in" filter="fade">
                                      <p:cBhvr>
                                        <p:cTn id="25" dur="500"/>
                                        <p:tgtEl>
                                          <p:spTgt spid="42"/>
                                        </p:tgtEl>
                                      </p:cBhvr>
                                    </p:animEffect>
                                  </p:childTnLst>
                                </p:cTn>
                              </p:par>
                              <p:par>
                                <p:cTn id="26" presetID="10" presetClass="entr" presetSubtype="0" fill="hold" grpId="0" nodeType="withEffect">
                                  <p:stCondLst>
                                    <p:cond delay="1250"/>
                                  </p:stCondLst>
                                  <p:childTnLst>
                                    <p:set>
                                      <p:cBhvr>
                                        <p:cTn id="27" dur="1" fill="hold">
                                          <p:stCondLst>
                                            <p:cond delay="0"/>
                                          </p:stCondLst>
                                        </p:cTn>
                                        <p:tgtEl>
                                          <p:spTgt spid="15">
                                            <p:txEl>
                                              <p:pRg st="0" end="0"/>
                                            </p:txEl>
                                          </p:spTgt>
                                        </p:tgtEl>
                                        <p:attrNameLst>
                                          <p:attrName>style.visibility</p:attrName>
                                        </p:attrNameLst>
                                      </p:cBhvr>
                                      <p:to>
                                        <p:strVal val="visible"/>
                                      </p:to>
                                    </p:set>
                                    <p:animEffect transition="in" filter="fade">
                                      <p:cBhvr>
                                        <p:cTn id="28" dur="500"/>
                                        <p:tgtEl>
                                          <p:spTgt spid="15">
                                            <p:txEl>
                                              <p:pRg st="0" end="0"/>
                                            </p:txEl>
                                          </p:spTgt>
                                        </p:tgtEl>
                                      </p:cBhvr>
                                    </p:animEffect>
                                  </p:childTnLst>
                                </p:cTn>
                              </p:par>
                              <p:par>
                                <p:cTn id="29" presetID="10" presetClass="entr" presetSubtype="0" fill="hold" nodeType="withEffect">
                                  <p:stCondLst>
                                    <p:cond delay="1250"/>
                                  </p:stCondLst>
                                  <p:childTnLst>
                                    <p:set>
                                      <p:cBhvr>
                                        <p:cTn id="30" dur="1" fill="hold">
                                          <p:stCondLst>
                                            <p:cond delay="0"/>
                                          </p:stCondLst>
                                        </p:cTn>
                                        <p:tgtEl>
                                          <p:spTgt spid="52"/>
                                        </p:tgtEl>
                                        <p:attrNameLst>
                                          <p:attrName>style.visibility</p:attrName>
                                        </p:attrNameLst>
                                      </p:cBhvr>
                                      <p:to>
                                        <p:strVal val="visible"/>
                                      </p:to>
                                    </p:set>
                                    <p:animEffect transition="in" filter="fade">
                                      <p:cBhvr>
                                        <p:cTn id="31" dur="500"/>
                                        <p:tgtEl>
                                          <p:spTgt spid="52"/>
                                        </p:tgtEl>
                                      </p:cBhvr>
                                    </p:animEffect>
                                  </p:childTnLst>
                                </p:cTn>
                              </p:par>
                              <p:par>
                                <p:cTn id="32" presetID="10" presetClass="entr" presetSubtype="0" fill="hold" grpId="0" nodeType="withEffect">
                                  <p:stCondLst>
                                    <p:cond delay="1250"/>
                                  </p:stCondLst>
                                  <p:childTnLst>
                                    <p:set>
                                      <p:cBhvr>
                                        <p:cTn id="33" dur="1" fill="hold">
                                          <p:stCondLst>
                                            <p:cond delay="0"/>
                                          </p:stCondLst>
                                        </p:cTn>
                                        <p:tgtEl>
                                          <p:spTgt spid="43"/>
                                        </p:tgtEl>
                                        <p:attrNameLst>
                                          <p:attrName>style.visibility</p:attrName>
                                        </p:attrNameLst>
                                      </p:cBhvr>
                                      <p:to>
                                        <p:strVal val="visible"/>
                                      </p:to>
                                    </p:set>
                                    <p:animEffect transition="in" filter="fade">
                                      <p:cBhvr>
                                        <p:cTn id="34" dur="500"/>
                                        <p:tgtEl>
                                          <p:spTgt spid="43"/>
                                        </p:tgtEl>
                                      </p:cBhvr>
                                    </p:animEffect>
                                  </p:childTnLst>
                                </p:cTn>
                              </p:par>
                              <p:par>
                                <p:cTn id="35" presetID="10" presetClass="entr" presetSubtype="0" fill="hold" grpId="0" nodeType="withEffect">
                                  <p:stCondLst>
                                    <p:cond delay="1500"/>
                                  </p:stCondLst>
                                  <p:childTnLst>
                                    <p:set>
                                      <p:cBhvr>
                                        <p:cTn id="36" dur="1" fill="hold">
                                          <p:stCondLst>
                                            <p:cond delay="0"/>
                                          </p:stCondLst>
                                        </p:cTn>
                                        <p:tgtEl>
                                          <p:spTgt spid="39"/>
                                        </p:tgtEl>
                                        <p:attrNameLst>
                                          <p:attrName>style.visibility</p:attrName>
                                        </p:attrNameLst>
                                      </p:cBhvr>
                                      <p:to>
                                        <p:strVal val="visible"/>
                                      </p:to>
                                    </p:set>
                                    <p:animEffect transition="in" filter="fade">
                                      <p:cBhvr>
                                        <p:cTn id="37" dur="500"/>
                                        <p:tgtEl>
                                          <p:spTgt spid="39"/>
                                        </p:tgtEl>
                                      </p:cBhvr>
                                    </p:animEffect>
                                  </p:childTnLst>
                                </p:cTn>
                              </p:par>
                              <p:par>
                                <p:cTn id="38" presetID="10" presetClass="entr" presetSubtype="0" fill="hold" nodeType="withEffect">
                                  <p:stCondLst>
                                    <p:cond delay="1750"/>
                                  </p:stCondLst>
                                  <p:childTnLst>
                                    <p:set>
                                      <p:cBhvr>
                                        <p:cTn id="39" dur="1" fill="hold">
                                          <p:stCondLst>
                                            <p:cond delay="0"/>
                                          </p:stCondLst>
                                        </p:cTn>
                                        <p:tgtEl>
                                          <p:spTgt spid="38"/>
                                        </p:tgtEl>
                                        <p:attrNameLst>
                                          <p:attrName>style.visibility</p:attrName>
                                        </p:attrNameLst>
                                      </p:cBhvr>
                                      <p:to>
                                        <p:strVal val="visible"/>
                                      </p:to>
                                    </p:set>
                                    <p:animEffect transition="in" filter="fade">
                                      <p:cBhvr>
                                        <p:cTn id="40" dur="500"/>
                                        <p:tgtEl>
                                          <p:spTgt spid="38"/>
                                        </p:tgtEl>
                                      </p:cBhvr>
                                    </p:animEffect>
                                  </p:childTnLst>
                                </p:cTn>
                              </p:par>
                              <p:par>
                                <p:cTn id="41" presetID="10" presetClass="entr" presetSubtype="0" fill="hold" grpId="0" nodeType="withEffect">
                                  <p:stCondLst>
                                    <p:cond delay="1750"/>
                                  </p:stCondLst>
                                  <p:childTnLst>
                                    <p:set>
                                      <p:cBhvr>
                                        <p:cTn id="42" dur="1" fill="hold">
                                          <p:stCondLst>
                                            <p:cond delay="0"/>
                                          </p:stCondLst>
                                        </p:cTn>
                                        <p:tgtEl>
                                          <p:spTgt spid="44"/>
                                        </p:tgtEl>
                                        <p:attrNameLst>
                                          <p:attrName>style.visibility</p:attrName>
                                        </p:attrNameLst>
                                      </p:cBhvr>
                                      <p:to>
                                        <p:strVal val="visible"/>
                                      </p:to>
                                    </p:set>
                                    <p:animEffect transition="in" filter="fade">
                                      <p:cBhvr>
                                        <p:cTn id="43" dur="500"/>
                                        <p:tgtEl>
                                          <p:spTgt spid="44"/>
                                        </p:tgtEl>
                                      </p:cBhvr>
                                    </p:animEffect>
                                  </p:childTnLst>
                                </p:cTn>
                              </p:par>
                              <p:par>
                                <p:cTn id="44" presetID="1" presetClass="mediacall" presetSubtype="0" fill="hold" nodeType="withEffect">
                                  <p:stCondLst>
                                    <p:cond delay="1000"/>
                                  </p:stCondLst>
                                  <p:childTnLst>
                                    <p:cmd type="call" cmd="playFrom(0.0)">
                                      <p:cBhvr>
                                        <p:cTn id="45" dur="30465" fill="hold"/>
                                        <p:tgtEl>
                                          <p:spTgt spid="5"/>
                                        </p:tgtEl>
                                      </p:cBhvr>
                                    </p:cmd>
                                  </p:childTnLst>
                                </p:cTn>
                              </p:par>
                            </p:childTnLst>
                          </p:cTn>
                        </p:par>
                        <p:par>
                          <p:cTn id="46" fill="hold">
                            <p:stCondLst>
                              <p:cond delay="31465"/>
                            </p:stCondLst>
                            <p:childTnLst>
                              <p:par>
                                <p:cTn id="47" presetID="3" presetClass="mediacall" presetSubtype="0" fill="hold" nodeType="afterEffect">
                                  <p:stCondLst>
                                    <p:cond delay="500"/>
                                  </p:stCondLst>
                                  <p:childTnLst>
                                    <p:cmd type="call" cmd="stop">
                                      <p:cBhvr>
                                        <p:cTn id="48" dur="1" fill="hold"/>
                                        <p:tgtEl>
                                          <p:spTgt spid="5"/>
                                        </p:tgtEl>
                                      </p:cBhvr>
                                    </p:cmd>
                                  </p:childTnLst>
                                </p:cTn>
                              </p:par>
                              <p:par>
                                <p:cTn id="49" presetID="10" presetClass="entr" presetSubtype="0" fill="hold" grpId="0" nodeType="withEffect">
                                  <p:stCondLst>
                                    <p:cond delay="500"/>
                                  </p:stCondLst>
                                  <p:childTnLst>
                                    <p:set>
                                      <p:cBhvr>
                                        <p:cTn id="50" dur="1" fill="hold">
                                          <p:stCondLst>
                                            <p:cond delay="0"/>
                                          </p:stCondLst>
                                        </p:cTn>
                                        <p:tgtEl>
                                          <p:spTgt spid="18"/>
                                        </p:tgtEl>
                                        <p:attrNameLst>
                                          <p:attrName>style.visibility</p:attrName>
                                        </p:attrNameLst>
                                      </p:cBhvr>
                                      <p:to>
                                        <p:strVal val="visible"/>
                                      </p:to>
                                    </p:set>
                                    <p:animEffect transition="in" filter="fade">
                                      <p:cBhvr>
                                        <p:cTn id="51" dur="500"/>
                                        <p:tgtEl>
                                          <p:spTgt spid="18"/>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2">
                                            <p:txEl>
                                              <p:pRg st="1" end="1"/>
                                            </p:txEl>
                                          </p:spTgt>
                                        </p:tgtEl>
                                        <p:attrNameLst>
                                          <p:attrName>style.visibility</p:attrName>
                                        </p:attrNameLst>
                                      </p:cBhvr>
                                      <p:to>
                                        <p:strVal val="visible"/>
                                      </p:to>
                                    </p:set>
                                    <p:animEffect transition="in" filter="fade">
                                      <p:cBhvr>
                                        <p:cTn id="56" dur="500"/>
                                        <p:tgtEl>
                                          <p:spTgt spid="2">
                                            <p:txEl>
                                              <p:pRg st="1" end="1"/>
                                            </p:txEl>
                                          </p:spTgt>
                                        </p:tgtEl>
                                      </p:cBhvr>
                                    </p:animEffect>
                                  </p:childTnLst>
                                </p:cTn>
                              </p:par>
                              <p:par>
                                <p:cTn id="57" presetID="10" presetClass="exit" presetSubtype="0" fill="hold" grpId="1" nodeType="withEffect">
                                  <p:stCondLst>
                                    <p:cond delay="0"/>
                                  </p:stCondLst>
                                  <p:childTnLst>
                                    <p:animEffect transition="out" filter="fade">
                                      <p:cBhvr>
                                        <p:cTn id="58" dur="500"/>
                                        <p:tgtEl>
                                          <p:spTgt spid="18"/>
                                        </p:tgtEl>
                                      </p:cBhvr>
                                    </p:animEffect>
                                    <p:set>
                                      <p:cBhvr>
                                        <p:cTn id="59" dur="1" fill="hold">
                                          <p:stCondLst>
                                            <p:cond delay="499"/>
                                          </p:stCondLst>
                                        </p:cTn>
                                        <p:tgtEl>
                                          <p:spTgt spid="18"/>
                                        </p:tgtEl>
                                        <p:attrNameLst>
                                          <p:attrName>style.visibility</p:attrName>
                                        </p:attrNameLst>
                                      </p:cBhvr>
                                      <p:to>
                                        <p:strVal val="hidden"/>
                                      </p:to>
                                    </p:set>
                                  </p:childTnLst>
                                </p:cTn>
                              </p:par>
                              <p:par>
                                <p:cTn id="60" presetID="1" presetClass="mediacall" presetSubtype="0" fill="hold" nodeType="withEffect">
                                  <p:stCondLst>
                                    <p:cond delay="1000"/>
                                  </p:stCondLst>
                                  <p:childTnLst>
                                    <p:cmd type="call" cmd="playFrom(0.0)">
                                      <p:cBhvr>
                                        <p:cTn id="61" dur="35264" fill="hold"/>
                                        <p:tgtEl>
                                          <p:spTgt spid="6"/>
                                        </p:tgtEl>
                                      </p:cBhvr>
                                    </p:cmd>
                                  </p:childTnLst>
                                </p:cTn>
                              </p:par>
                            </p:childTnLst>
                          </p:cTn>
                        </p:par>
                        <p:par>
                          <p:cTn id="62" fill="hold">
                            <p:stCondLst>
                              <p:cond delay="36264"/>
                            </p:stCondLst>
                            <p:childTnLst>
                              <p:par>
                                <p:cTn id="63" presetID="3" presetClass="mediacall" presetSubtype="0" fill="hold" nodeType="afterEffect">
                                  <p:stCondLst>
                                    <p:cond delay="500"/>
                                  </p:stCondLst>
                                  <p:childTnLst>
                                    <p:cmd type="call" cmd="stop">
                                      <p:cBhvr>
                                        <p:cTn id="64" dur="1" fill="hold"/>
                                        <p:tgtEl>
                                          <p:spTgt spid="6"/>
                                        </p:tgtEl>
                                      </p:cBhvr>
                                    </p:cmd>
                                  </p:childTnLst>
                                </p:cTn>
                              </p:par>
                              <p:par>
                                <p:cTn id="65" presetID="10" presetClass="entr" presetSubtype="0" fill="hold" grpId="2" nodeType="withEffect">
                                  <p:stCondLst>
                                    <p:cond delay="500"/>
                                  </p:stCondLst>
                                  <p:childTnLst>
                                    <p:set>
                                      <p:cBhvr>
                                        <p:cTn id="66" dur="1" fill="hold">
                                          <p:stCondLst>
                                            <p:cond delay="0"/>
                                          </p:stCondLst>
                                        </p:cTn>
                                        <p:tgtEl>
                                          <p:spTgt spid="18"/>
                                        </p:tgtEl>
                                        <p:attrNameLst>
                                          <p:attrName>style.visibility</p:attrName>
                                        </p:attrNameLst>
                                      </p:cBhvr>
                                      <p:to>
                                        <p:strVal val="visible"/>
                                      </p:to>
                                    </p:set>
                                    <p:animEffect transition="in" filter="fade">
                                      <p:cBhvr>
                                        <p:cTn id="67" dur="500"/>
                                        <p:tgtEl>
                                          <p:spTgt spid="18"/>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2">
                                            <p:txEl>
                                              <p:pRg st="2" end="2"/>
                                            </p:txEl>
                                          </p:spTgt>
                                        </p:tgtEl>
                                        <p:attrNameLst>
                                          <p:attrName>style.visibility</p:attrName>
                                        </p:attrNameLst>
                                      </p:cBhvr>
                                      <p:to>
                                        <p:strVal val="visible"/>
                                      </p:to>
                                    </p:set>
                                    <p:animEffect transition="in" filter="fade">
                                      <p:cBhvr>
                                        <p:cTn id="72" dur="500"/>
                                        <p:tgtEl>
                                          <p:spTgt spid="2">
                                            <p:txEl>
                                              <p:pRg st="2" end="2"/>
                                            </p:txEl>
                                          </p:spTgt>
                                        </p:tgtEl>
                                      </p:cBhvr>
                                    </p:animEffect>
                                  </p:childTnLst>
                                </p:cTn>
                              </p:par>
                              <p:par>
                                <p:cTn id="73" presetID="10" presetClass="exit" presetSubtype="0" fill="hold" grpId="3" nodeType="withEffect">
                                  <p:stCondLst>
                                    <p:cond delay="0"/>
                                  </p:stCondLst>
                                  <p:childTnLst>
                                    <p:animEffect transition="out" filter="fade">
                                      <p:cBhvr>
                                        <p:cTn id="74" dur="500"/>
                                        <p:tgtEl>
                                          <p:spTgt spid="18"/>
                                        </p:tgtEl>
                                      </p:cBhvr>
                                    </p:animEffect>
                                    <p:set>
                                      <p:cBhvr>
                                        <p:cTn id="75" dur="1" fill="hold">
                                          <p:stCondLst>
                                            <p:cond delay="499"/>
                                          </p:stCondLst>
                                        </p:cTn>
                                        <p:tgtEl>
                                          <p:spTgt spid="18"/>
                                        </p:tgtEl>
                                        <p:attrNameLst>
                                          <p:attrName>style.visibility</p:attrName>
                                        </p:attrNameLst>
                                      </p:cBhvr>
                                      <p:to>
                                        <p:strVal val="hidden"/>
                                      </p:to>
                                    </p:set>
                                  </p:childTnLst>
                                </p:cTn>
                              </p:par>
                              <p:par>
                                <p:cTn id="76" presetID="1" presetClass="mediacall" presetSubtype="0" fill="hold" nodeType="withEffect">
                                  <p:stCondLst>
                                    <p:cond delay="1000"/>
                                  </p:stCondLst>
                                  <p:childTnLst>
                                    <p:cmd type="call" cmd="playFrom(0.0)">
                                      <p:cBhvr>
                                        <p:cTn id="77" dur="54722" fill="hold"/>
                                        <p:tgtEl>
                                          <p:spTgt spid="7"/>
                                        </p:tgtEl>
                                      </p:cBhvr>
                                    </p:cmd>
                                  </p:childTnLst>
                                </p:cTn>
                              </p:par>
                            </p:childTnLst>
                          </p:cTn>
                        </p:par>
                        <p:par>
                          <p:cTn id="78" fill="hold">
                            <p:stCondLst>
                              <p:cond delay="55722"/>
                            </p:stCondLst>
                            <p:childTnLst>
                              <p:par>
                                <p:cTn id="79" presetID="3" presetClass="mediacall" presetSubtype="0" fill="hold" nodeType="afterEffect">
                                  <p:stCondLst>
                                    <p:cond delay="500"/>
                                  </p:stCondLst>
                                  <p:childTnLst>
                                    <p:cmd type="call" cmd="stop">
                                      <p:cBhvr>
                                        <p:cTn id="80" dur="1" fill="hold"/>
                                        <p:tgtEl>
                                          <p:spTgt spid="7"/>
                                        </p:tgtEl>
                                      </p:cBhvr>
                                    </p:cmd>
                                  </p:childTnLst>
                                </p:cTn>
                              </p:par>
                              <p:par>
                                <p:cTn id="81" presetID="10" presetClass="entr" presetSubtype="0" fill="hold" grpId="4" nodeType="withEffect">
                                  <p:stCondLst>
                                    <p:cond delay="500"/>
                                  </p:stCondLst>
                                  <p:childTnLst>
                                    <p:set>
                                      <p:cBhvr>
                                        <p:cTn id="82" dur="1" fill="hold">
                                          <p:stCondLst>
                                            <p:cond delay="0"/>
                                          </p:stCondLst>
                                        </p:cTn>
                                        <p:tgtEl>
                                          <p:spTgt spid="18"/>
                                        </p:tgtEl>
                                        <p:attrNameLst>
                                          <p:attrName>style.visibility</p:attrName>
                                        </p:attrNameLst>
                                      </p:cBhvr>
                                      <p:to>
                                        <p:strVal val="visible"/>
                                      </p:to>
                                    </p:set>
                                    <p:animEffect transition="in" filter="fade">
                                      <p:cBhvr>
                                        <p:cTn id="8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84" fill="hold" display="0">
                  <p:stCondLst>
                    <p:cond delay="indefinite"/>
                  </p:stCondLst>
                  <p:endCondLst>
                    <p:cond evt="onStopAudio" delay="0">
                      <p:tgtEl>
                        <p:sldTgt/>
                      </p:tgtEl>
                    </p:cond>
                  </p:endCondLst>
                </p:cTn>
                <p:tgtEl>
                  <p:spTgt spid="5"/>
                </p:tgtEl>
              </p:cMediaNode>
            </p:audio>
            <p:audio>
              <p:cMediaNode vol="80000">
                <p:cTn id="85" fill="hold" display="0">
                  <p:stCondLst>
                    <p:cond delay="indefinite"/>
                  </p:stCondLst>
                  <p:endCondLst>
                    <p:cond evt="onStopAudio" delay="0">
                      <p:tgtEl>
                        <p:sldTgt/>
                      </p:tgtEl>
                    </p:cond>
                  </p:endCondLst>
                </p:cTn>
                <p:tgtEl>
                  <p:spTgt spid="6"/>
                </p:tgtEl>
              </p:cMediaNode>
            </p:audio>
            <p:audio>
              <p:cMediaNode vol="80000">
                <p:cTn id="86" fill="hold" display="0">
                  <p:stCondLst>
                    <p:cond delay="indefinite"/>
                  </p:stCondLst>
                  <p:endCondLst>
                    <p:cond evt="onStopAudio" delay="0">
                      <p:tgtEl>
                        <p:sldTgt/>
                      </p:tgtEl>
                    </p:cond>
                  </p:endCondLst>
                </p:cTn>
                <p:tgtEl>
                  <p:spTgt spid="7"/>
                </p:tgtEl>
              </p:cMediaNode>
            </p:audio>
          </p:childTnLst>
        </p:cTn>
      </p:par>
    </p:tnLst>
    <p:bldLst>
      <p:bldP spid="15" grpId="0" build="p"/>
      <p:bldP spid="16" grpId="0" build="p"/>
      <p:bldP spid="26" grpId="0" animBg="1"/>
      <p:bldP spid="39" grpId="0" animBg="1"/>
      <p:bldP spid="40" grpId="0"/>
      <p:bldP spid="42" grpId="0"/>
      <p:bldP spid="43" grpId="0"/>
      <p:bldP spid="44" grpId="0"/>
      <p:bldP spid="18" grpId="0" animBg="1"/>
      <p:bldP spid="18" grpId="1" animBg="1"/>
      <p:bldP spid="18" grpId="2" animBg="1"/>
      <p:bldP spid="18" grpId="3" animBg="1"/>
      <p:bldP spid="18" grpId="4"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6B35D6C-C879-4460-BB15-729D62297629}"/>
              </a:ext>
            </a:extLst>
          </p:cNvPr>
          <p:cNvSpPr>
            <a:spLocks noGrp="1"/>
          </p:cNvSpPr>
          <p:nvPr>
            <p:ph type="body" sz="quarter" idx="10"/>
          </p:nvPr>
        </p:nvSpPr>
        <p:spPr/>
        <p:txBody>
          <a:bodyPr/>
          <a:lstStyle/>
          <a:p>
            <a:r>
              <a:rPr lang="en-AU" dirty="0"/>
              <a:t>Safe System first</a:t>
            </a:r>
          </a:p>
        </p:txBody>
      </p:sp>
      <p:sp>
        <p:nvSpPr>
          <p:cNvPr id="3" name="Slide Number Placeholder 2">
            <a:extLst>
              <a:ext uri="{FF2B5EF4-FFF2-40B4-BE49-F238E27FC236}">
                <a16:creationId xmlns:a16="http://schemas.microsoft.com/office/drawing/2014/main" id="{E1B90EB8-BFB0-46EE-8901-61BBB9BDAE83}"/>
              </a:ext>
            </a:extLst>
          </p:cNvPr>
          <p:cNvSpPr>
            <a:spLocks noGrp="1"/>
          </p:cNvSpPr>
          <p:nvPr>
            <p:ph type="sldNum" sz="quarter" idx="11"/>
          </p:nvPr>
        </p:nvSpPr>
        <p:spPr/>
        <p:txBody>
          <a:bodyPr/>
          <a:lstStyle/>
          <a:p>
            <a:fld id="{A9D36E53-D99A-0F41-B3E8-EF235B9A2E23}" type="slidenum">
              <a:rPr lang="en-US" smtClean="0"/>
              <a:pPr/>
              <a:t>7</a:t>
            </a:fld>
            <a:endParaRPr lang="en-US" dirty="0"/>
          </a:p>
        </p:txBody>
      </p:sp>
      <p:sp>
        <p:nvSpPr>
          <p:cNvPr id="4" name="Footer Placeholder 3">
            <a:extLst>
              <a:ext uri="{FF2B5EF4-FFF2-40B4-BE49-F238E27FC236}">
                <a16:creationId xmlns:a16="http://schemas.microsoft.com/office/drawing/2014/main" id="{DBB770E5-9287-4512-8D58-01C1D50459A8}"/>
              </a:ext>
            </a:extLst>
          </p:cNvPr>
          <p:cNvSpPr>
            <a:spLocks noGrp="1"/>
          </p:cNvSpPr>
          <p:nvPr>
            <p:ph type="ftr" sz="quarter" idx="12"/>
          </p:nvPr>
        </p:nvSpPr>
        <p:spPr/>
        <p:txBody>
          <a:bodyPr/>
          <a:lstStyle/>
          <a:p>
            <a:r>
              <a:rPr lang="en-US" dirty="0"/>
              <a:t>Module 4, Snippet 2</a:t>
            </a:r>
          </a:p>
        </p:txBody>
      </p:sp>
      <p:pic>
        <p:nvPicPr>
          <p:cNvPr id="5" name="TAC_MOD4_SNIP2_SLIDE_07_PARA_A">
            <a:hlinkClick r:id="" action="ppaction://media"/>
            <a:extLst>
              <a:ext uri="{FF2B5EF4-FFF2-40B4-BE49-F238E27FC236}">
                <a16:creationId xmlns:a16="http://schemas.microsoft.com/office/drawing/2014/main" id="{016B85EF-DE6D-445F-9FDD-D3AA75C9F54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467850" y="0"/>
            <a:ext cx="609600" cy="609600"/>
          </a:xfrm>
          <a:prstGeom prst="rect">
            <a:avLst/>
          </a:prstGeom>
        </p:spPr>
      </p:pic>
    </p:spTree>
    <p:extLst>
      <p:ext uri="{BB962C8B-B14F-4D97-AF65-F5344CB8AC3E}">
        <p14:creationId xmlns:p14="http://schemas.microsoft.com/office/powerpoint/2010/main" val="487588313"/>
      </p:ext>
    </p:extLst>
  </p:cSld>
  <p:clrMapOvr>
    <a:masterClrMapping/>
  </p:clrMapOvr>
  <mc:AlternateContent xmlns:mc="http://schemas.openxmlformats.org/markup-compatibility/2006" xmlns:p14="http://schemas.microsoft.com/office/powerpoint/2010/main">
    <mc:Choice Requires="p14">
      <p:transition spd="slow" p14:dur="2000" advTm="16920"/>
    </mc:Choice>
    <mc:Fallback xmlns="">
      <p:transition spd="slow" advTm="169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4424" fill="hold"/>
                                        <p:tgtEl>
                                          <p:spTgt spid="5"/>
                                        </p:tgtEl>
                                      </p:cBhvr>
                                    </p:cmd>
                                  </p:childTnLst>
                                </p:cTn>
                              </p:par>
                            </p:childTnLst>
                          </p:cTn>
                        </p:par>
                        <p:par>
                          <p:cTn id="7" fill="hold">
                            <p:stCondLst>
                              <p:cond delay="15424"/>
                            </p:stCondLst>
                            <p:childTnLst>
                              <p:par>
                                <p:cTn id="8" presetID="3" presetClass="mediacall" presetSubtype="0" fill="hold" nodeType="afterEffect">
                                  <p:stCondLst>
                                    <p:cond delay="500"/>
                                  </p:stCondLst>
                                  <p:childTnLst>
                                    <p:cmd type="call" cmd="stop">
                                      <p:cBhvr>
                                        <p:cTn id="9"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51343F67-B441-4642-BF96-15C0974B8DF4}"/>
              </a:ext>
            </a:extLst>
          </p:cNvPr>
          <p:cNvSpPr>
            <a:spLocks noGrp="1"/>
          </p:cNvSpPr>
          <p:nvPr>
            <p:ph idx="1"/>
          </p:nvPr>
        </p:nvSpPr>
        <p:spPr/>
        <p:txBody>
          <a:bodyPr/>
          <a:lstStyle/>
          <a:p>
            <a:pPr marL="285750" indent="-285750">
              <a:buFont typeface="Arial" panose="020B0604020202020204" pitchFamily="34" charset="0"/>
              <a:buChar char="•"/>
            </a:pPr>
            <a:r>
              <a:rPr lang="en-AU" dirty="0"/>
              <a:t>Prioritising safe solutions</a:t>
            </a:r>
          </a:p>
          <a:p>
            <a:pPr marL="285750" indent="-285750">
              <a:buFont typeface="Arial" panose="020B0604020202020204" pitchFamily="34" charset="0"/>
              <a:buChar char="•"/>
            </a:pPr>
            <a:r>
              <a:rPr lang="en-AU" dirty="0"/>
              <a:t>Tools to inform decision making</a:t>
            </a:r>
          </a:p>
          <a:p>
            <a:pPr marL="285750" indent="-285750">
              <a:buFont typeface="Arial" panose="020B0604020202020204" pitchFamily="34" charset="0"/>
              <a:buChar char="•"/>
            </a:pPr>
            <a:endParaRPr lang="en-AU" dirty="0"/>
          </a:p>
        </p:txBody>
      </p:sp>
      <p:sp>
        <p:nvSpPr>
          <p:cNvPr id="5" name="Title 4">
            <a:extLst>
              <a:ext uri="{FF2B5EF4-FFF2-40B4-BE49-F238E27FC236}">
                <a16:creationId xmlns:a16="http://schemas.microsoft.com/office/drawing/2014/main" id="{73088820-6105-4553-A91F-516CC4AD7D03}"/>
              </a:ext>
            </a:extLst>
          </p:cNvPr>
          <p:cNvSpPr>
            <a:spLocks noGrp="1"/>
          </p:cNvSpPr>
          <p:nvPr>
            <p:ph type="title"/>
          </p:nvPr>
        </p:nvSpPr>
        <p:spPr/>
        <p:txBody>
          <a:bodyPr/>
          <a:lstStyle/>
          <a:p>
            <a:r>
              <a:rPr lang="en-AU" dirty="0"/>
              <a:t>Prioritising the Safe System</a:t>
            </a:r>
          </a:p>
        </p:txBody>
      </p:sp>
      <p:sp>
        <p:nvSpPr>
          <p:cNvPr id="4" name="Footer Placeholder 3">
            <a:extLst>
              <a:ext uri="{FF2B5EF4-FFF2-40B4-BE49-F238E27FC236}">
                <a16:creationId xmlns:a16="http://schemas.microsoft.com/office/drawing/2014/main" id="{167976FF-57D6-48E9-9580-3EE2CA114B57}"/>
              </a:ext>
            </a:extLst>
          </p:cNvPr>
          <p:cNvSpPr>
            <a:spLocks noGrp="1"/>
          </p:cNvSpPr>
          <p:nvPr>
            <p:ph type="ftr" sz="quarter" idx="10"/>
          </p:nvPr>
        </p:nvSpPr>
        <p:spPr/>
        <p:txBody>
          <a:bodyPr/>
          <a:lstStyle/>
          <a:p>
            <a:r>
              <a:rPr lang="en-US" dirty="0"/>
              <a:t>Module 4, Snippet 2</a:t>
            </a:r>
          </a:p>
        </p:txBody>
      </p:sp>
      <p:sp>
        <p:nvSpPr>
          <p:cNvPr id="7" name="Picture Placeholder 6">
            <a:extLst>
              <a:ext uri="{FF2B5EF4-FFF2-40B4-BE49-F238E27FC236}">
                <a16:creationId xmlns:a16="http://schemas.microsoft.com/office/drawing/2014/main" id="{01DD1B43-414E-4F71-969C-3359BD345A6C}"/>
              </a:ext>
            </a:extLst>
          </p:cNvPr>
          <p:cNvSpPr>
            <a:spLocks noGrp="1"/>
          </p:cNvSpPr>
          <p:nvPr>
            <p:ph type="pic" sz="quarter" idx="12"/>
          </p:nvPr>
        </p:nvSpPr>
        <p:spPr/>
      </p:sp>
      <p:sp>
        <p:nvSpPr>
          <p:cNvPr id="8" name="Picture Placeholder 7">
            <a:extLst>
              <a:ext uri="{FF2B5EF4-FFF2-40B4-BE49-F238E27FC236}">
                <a16:creationId xmlns:a16="http://schemas.microsoft.com/office/drawing/2014/main" id="{90C81627-580D-4502-BCE9-2B5AD823F733}"/>
              </a:ext>
            </a:extLst>
          </p:cNvPr>
          <p:cNvSpPr>
            <a:spLocks noGrp="1"/>
          </p:cNvSpPr>
          <p:nvPr>
            <p:ph type="pic" sz="quarter" idx="13"/>
          </p:nvPr>
        </p:nvSpPr>
        <p:spPr/>
      </p:sp>
      <p:sp>
        <p:nvSpPr>
          <p:cNvPr id="9" name="Text Placeholder 8">
            <a:extLst>
              <a:ext uri="{FF2B5EF4-FFF2-40B4-BE49-F238E27FC236}">
                <a16:creationId xmlns:a16="http://schemas.microsoft.com/office/drawing/2014/main" id="{0DC254BE-C840-437D-9965-22A2BFA9CA96}"/>
              </a:ext>
            </a:extLst>
          </p:cNvPr>
          <p:cNvSpPr>
            <a:spLocks noGrp="1"/>
          </p:cNvSpPr>
          <p:nvPr>
            <p:ph type="body" sz="quarter" idx="14"/>
          </p:nvPr>
        </p:nvSpPr>
        <p:spPr/>
        <p:txBody>
          <a:bodyPr/>
          <a:lstStyle/>
          <a:p>
            <a:endParaRPr lang="en-AU"/>
          </a:p>
        </p:txBody>
      </p:sp>
      <p:sp>
        <p:nvSpPr>
          <p:cNvPr id="3" name="Slide Number Placeholder 2">
            <a:extLst>
              <a:ext uri="{FF2B5EF4-FFF2-40B4-BE49-F238E27FC236}">
                <a16:creationId xmlns:a16="http://schemas.microsoft.com/office/drawing/2014/main" id="{9AA7BDE0-16A9-4185-9912-E16BB332F75A}"/>
              </a:ext>
            </a:extLst>
          </p:cNvPr>
          <p:cNvSpPr>
            <a:spLocks noGrp="1"/>
          </p:cNvSpPr>
          <p:nvPr>
            <p:ph type="sldNum" sz="quarter" idx="11"/>
          </p:nvPr>
        </p:nvSpPr>
        <p:spPr/>
        <p:txBody>
          <a:bodyPr/>
          <a:lstStyle/>
          <a:p>
            <a:fld id="{A9D36E53-D99A-0F41-B3E8-EF235B9A2E23}" type="slidenum">
              <a:rPr lang="en-US" smtClean="0"/>
              <a:pPr/>
              <a:t>8</a:t>
            </a:fld>
            <a:endParaRPr lang="en-US" dirty="0"/>
          </a:p>
        </p:txBody>
      </p:sp>
      <p:sp>
        <p:nvSpPr>
          <p:cNvPr id="10" name="Text Placeholder 9">
            <a:extLst>
              <a:ext uri="{FF2B5EF4-FFF2-40B4-BE49-F238E27FC236}">
                <a16:creationId xmlns:a16="http://schemas.microsoft.com/office/drawing/2014/main" id="{18D0749D-7620-434C-BD16-7AE53E8A1585}"/>
              </a:ext>
            </a:extLst>
          </p:cNvPr>
          <p:cNvSpPr>
            <a:spLocks noGrp="1"/>
          </p:cNvSpPr>
          <p:nvPr>
            <p:ph type="body" sz="quarter" idx="15"/>
          </p:nvPr>
        </p:nvSpPr>
        <p:spPr/>
        <p:txBody>
          <a:bodyPr/>
          <a:lstStyle/>
          <a:p>
            <a:endParaRPr lang="en-AU"/>
          </a:p>
        </p:txBody>
      </p:sp>
      <p:sp>
        <p:nvSpPr>
          <p:cNvPr id="11" name="Rectangle 10">
            <a:extLst>
              <a:ext uri="{FF2B5EF4-FFF2-40B4-BE49-F238E27FC236}">
                <a16:creationId xmlns:a16="http://schemas.microsoft.com/office/drawing/2014/main" id="{B1F47560-A39D-46C3-B713-AE33E51BB87B}"/>
              </a:ext>
            </a:extLst>
          </p:cNvPr>
          <p:cNvSpPr/>
          <p:nvPr/>
        </p:nvSpPr>
        <p:spPr>
          <a:xfrm>
            <a:off x="4651199" y="5185608"/>
            <a:ext cx="4492800" cy="720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400" dirty="0">
                <a:ea typeface="Verdana" panose="020B0604030504040204" pitchFamily="34" charset="0"/>
              </a:rPr>
              <a:t>Supporting</a:t>
            </a:r>
          </a:p>
        </p:txBody>
      </p:sp>
      <p:sp>
        <p:nvSpPr>
          <p:cNvPr id="12" name="Callout: Down Arrow 17">
            <a:extLst>
              <a:ext uri="{FF2B5EF4-FFF2-40B4-BE49-F238E27FC236}">
                <a16:creationId xmlns:a16="http://schemas.microsoft.com/office/drawing/2014/main" id="{037E6913-16F8-46D2-A754-248A90AF7B5A}"/>
              </a:ext>
            </a:extLst>
          </p:cNvPr>
          <p:cNvSpPr/>
          <p:nvPr/>
        </p:nvSpPr>
        <p:spPr>
          <a:xfrm>
            <a:off x="4651199" y="4426134"/>
            <a:ext cx="4492800" cy="936000"/>
          </a:xfrm>
          <a:prstGeom prst="downArrowCallout">
            <a:avLst>
              <a:gd name="adj1" fmla="val 34815"/>
              <a:gd name="adj2" fmla="val 26840"/>
              <a:gd name="adj3" fmla="val 17025"/>
              <a:gd name="adj4" fmla="val 76019"/>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spcAft>
                <a:spcPts val="300"/>
              </a:spcAft>
            </a:pPr>
            <a:r>
              <a:rPr lang="en-AU" sz="2400" dirty="0"/>
              <a:t>Supporting – step towards</a:t>
            </a:r>
            <a:endParaRPr lang="en-AU" dirty="0"/>
          </a:p>
        </p:txBody>
      </p:sp>
      <p:sp>
        <p:nvSpPr>
          <p:cNvPr id="13" name="Callout: Down Arrow 15">
            <a:extLst>
              <a:ext uri="{FF2B5EF4-FFF2-40B4-BE49-F238E27FC236}">
                <a16:creationId xmlns:a16="http://schemas.microsoft.com/office/drawing/2014/main" id="{8BFD42C3-6AFF-4688-BFD6-75C5864FC792}"/>
              </a:ext>
            </a:extLst>
          </p:cNvPr>
          <p:cNvSpPr/>
          <p:nvPr/>
        </p:nvSpPr>
        <p:spPr>
          <a:xfrm>
            <a:off x="4651199" y="3666660"/>
            <a:ext cx="4492800" cy="936000"/>
          </a:xfrm>
          <a:prstGeom prst="downArrowCallout">
            <a:avLst>
              <a:gd name="adj1" fmla="val 34815"/>
              <a:gd name="adj2" fmla="val 26840"/>
              <a:gd name="adj3" fmla="val 17025"/>
              <a:gd name="adj4" fmla="val 76019"/>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spcAft>
                <a:spcPts val="300"/>
              </a:spcAft>
            </a:pPr>
            <a:r>
              <a:rPr lang="en-AU" sz="2400" dirty="0"/>
              <a:t>Primary</a:t>
            </a:r>
            <a:endParaRPr lang="en-AU" sz="2000" dirty="0"/>
          </a:p>
        </p:txBody>
      </p:sp>
      <p:sp>
        <p:nvSpPr>
          <p:cNvPr id="16" name="Arrow: Right 15">
            <a:extLst>
              <a:ext uri="{FF2B5EF4-FFF2-40B4-BE49-F238E27FC236}">
                <a16:creationId xmlns:a16="http://schemas.microsoft.com/office/drawing/2014/main" id="{51047CD3-E0F2-4D45-A76B-A900B3FAF080}"/>
              </a:ext>
            </a:extLst>
          </p:cNvPr>
          <p:cNvSpPr/>
          <p:nvPr/>
        </p:nvSpPr>
        <p:spPr>
          <a:xfrm>
            <a:off x="5640636" y="1368544"/>
            <a:ext cx="2567645" cy="1958292"/>
          </a:xfrm>
          <a:prstGeom prst="rightArrow">
            <a:avLst>
              <a:gd name="adj1" fmla="val 51903"/>
              <a:gd name="adj2" fmla="val 50000"/>
            </a:avLst>
          </a:prstGeom>
          <a:solidFill>
            <a:srgbClr val="0E1429"/>
          </a:solidFill>
          <a:ln w="3810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pPr algn="ctr"/>
            <a:r>
              <a:rPr lang="en-AU" sz="2400" dirty="0"/>
              <a:t>Safe </a:t>
            </a:r>
            <a:br>
              <a:rPr lang="en-AU" sz="2400" dirty="0"/>
            </a:br>
            <a:r>
              <a:rPr lang="en-AU" sz="2400" dirty="0"/>
              <a:t>System</a:t>
            </a:r>
          </a:p>
        </p:txBody>
      </p:sp>
      <p:sp>
        <p:nvSpPr>
          <p:cNvPr id="14" name="Oval 13">
            <a:extLst>
              <a:ext uri="{FF2B5EF4-FFF2-40B4-BE49-F238E27FC236}">
                <a16:creationId xmlns:a16="http://schemas.microsoft.com/office/drawing/2014/main" id="{39D256B8-7AE4-4D64-92A1-0F4DF48E5A32}"/>
              </a:ext>
            </a:extLst>
          </p:cNvPr>
          <p:cNvSpPr/>
          <p:nvPr/>
        </p:nvSpPr>
        <p:spPr>
          <a:xfrm>
            <a:off x="7746050" y="1699690"/>
            <a:ext cx="1296000" cy="1296000"/>
          </a:xfrm>
          <a:prstGeom prst="ellipse">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800" dirty="0"/>
              <a:t>Safe</a:t>
            </a:r>
          </a:p>
        </p:txBody>
      </p:sp>
      <p:sp>
        <p:nvSpPr>
          <p:cNvPr id="2" name="Oval 1">
            <a:extLst>
              <a:ext uri="{FF2B5EF4-FFF2-40B4-BE49-F238E27FC236}">
                <a16:creationId xmlns:a16="http://schemas.microsoft.com/office/drawing/2014/main" id="{D93D32E6-302B-4AD1-BB50-FD50CA631329}"/>
              </a:ext>
            </a:extLst>
          </p:cNvPr>
          <p:cNvSpPr/>
          <p:nvPr/>
        </p:nvSpPr>
        <p:spPr>
          <a:xfrm>
            <a:off x="4759764" y="1699690"/>
            <a:ext cx="1296000" cy="1296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800" dirty="0"/>
              <a:t>Safer</a:t>
            </a:r>
          </a:p>
        </p:txBody>
      </p:sp>
      <p:sp>
        <p:nvSpPr>
          <p:cNvPr id="17" name="Arrow: Chevron 16">
            <a:extLst>
              <a:ext uri="{FF2B5EF4-FFF2-40B4-BE49-F238E27FC236}">
                <a16:creationId xmlns:a16="http://schemas.microsoft.com/office/drawing/2014/main" id="{368D6831-3D47-4B41-BE08-69819C4FFFC0}"/>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15" name="TAC_MOD4_SNIP2_SLIDE_08_PARA_A">
            <a:hlinkClick r:id="" action="ppaction://media"/>
            <a:extLst>
              <a:ext uri="{FF2B5EF4-FFF2-40B4-BE49-F238E27FC236}">
                <a16:creationId xmlns:a16="http://schemas.microsoft.com/office/drawing/2014/main" id="{99397BCB-6B7E-420A-BC8C-EA595E6E872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390063" y="0"/>
            <a:ext cx="609600" cy="609600"/>
          </a:xfrm>
          <a:prstGeom prst="rect">
            <a:avLst/>
          </a:prstGeom>
        </p:spPr>
      </p:pic>
      <p:pic>
        <p:nvPicPr>
          <p:cNvPr id="18" name="TAC_MOD4_SNIP2_SLIDE_08_PARA_B">
            <a:hlinkClick r:id="" action="ppaction://media"/>
            <a:extLst>
              <a:ext uri="{FF2B5EF4-FFF2-40B4-BE49-F238E27FC236}">
                <a16:creationId xmlns:a16="http://schemas.microsoft.com/office/drawing/2014/main" id="{A06DF170-6F73-4D36-BCBF-99765812B912}"/>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9390063" y="773472"/>
            <a:ext cx="609600" cy="609600"/>
          </a:xfrm>
          <a:prstGeom prst="rect">
            <a:avLst/>
          </a:prstGeom>
        </p:spPr>
      </p:pic>
    </p:spTree>
    <p:extLst>
      <p:ext uri="{BB962C8B-B14F-4D97-AF65-F5344CB8AC3E}">
        <p14:creationId xmlns:p14="http://schemas.microsoft.com/office/powerpoint/2010/main" val="1486677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22" presetClass="entr" presetSubtype="8" fill="hold" grpId="0" nodeType="withEffect">
                                  <p:stCondLst>
                                    <p:cond delay="1500"/>
                                  </p:stCondLst>
                                  <p:childTnLst>
                                    <p:set>
                                      <p:cBhvr>
                                        <p:cTn id="12" dur="1" fill="hold">
                                          <p:stCondLst>
                                            <p:cond delay="0"/>
                                          </p:stCondLst>
                                        </p:cTn>
                                        <p:tgtEl>
                                          <p:spTgt spid="16"/>
                                        </p:tgtEl>
                                        <p:attrNameLst>
                                          <p:attrName>style.visibility</p:attrName>
                                        </p:attrNameLst>
                                      </p:cBhvr>
                                      <p:to>
                                        <p:strVal val="visible"/>
                                      </p:to>
                                    </p:set>
                                    <p:animEffect transition="in" filter="wipe(left)">
                                      <p:cBhvr>
                                        <p:cTn id="13" dur="1500"/>
                                        <p:tgtEl>
                                          <p:spTgt spid="16"/>
                                        </p:tgtEl>
                                      </p:cBhvr>
                                    </p:animEffect>
                                  </p:childTnLst>
                                </p:cTn>
                              </p:par>
                              <p:par>
                                <p:cTn id="14" presetID="10" presetClass="entr" presetSubtype="0" fill="hold" grpId="0" nodeType="withEffect">
                                  <p:stCondLst>
                                    <p:cond delay="300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par>
                                <p:cTn id="17" presetID="1" presetClass="mediacall" presetSubtype="0" fill="hold" nodeType="withEffect">
                                  <p:stCondLst>
                                    <p:cond delay="1000"/>
                                  </p:stCondLst>
                                  <p:childTnLst>
                                    <p:cmd type="call" cmd="playFrom(0.0)">
                                      <p:cBhvr>
                                        <p:cTn id="18" dur="37325" fill="hold"/>
                                        <p:tgtEl>
                                          <p:spTgt spid="15"/>
                                        </p:tgtEl>
                                      </p:cBhvr>
                                    </p:cmd>
                                  </p:childTnLst>
                                </p:cTn>
                              </p:par>
                            </p:childTnLst>
                          </p:cTn>
                        </p:par>
                        <p:par>
                          <p:cTn id="19" fill="hold">
                            <p:stCondLst>
                              <p:cond delay="38325"/>
                            </p:stCondLst>
                            <p:childTnLst>
                              <p:par>
                                <p:cTn id="20" presetID="3" presetClass="mediacall" presetSubtype="0" fill="hold" nodeType="afterEffect">
                                  <p:stCondLst>
                                    <p:cond delay="500"/>
                                  </p:stCondLst>
                                  <p:childTnLst>
                                    <p:cmd type="call" cmd="stop">
                                      <p:cBhvr>
                                        <p:cTn id="21" dur="1" fill="hold"/>
                                        <p:tgtEl>
                                          <p:spTgt spid="15"/>
                                        </p:tgtEl>
                                      </p:cBhvr>
                                    </p:cmd>
                                  </p:childTnLst>
                                </p:cTn>
                              </p:par>
                              <p:par>
                                <p:cTn id="22" presetID="10" presetClass="entr" presetSubtype="0" fill="hold" grpId="0" nodeType="withEffect">
                                  <p:stCondLst>
                                    <p:cond delay="50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50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6">
                                            <p:txEl>
                                              <p:pRg st="1" end="1"/>
                                            </p:txEl>
                                          </p:spTgt>
                                        </p:tgtEl>
                                        <p:attrNameLst>
                                          <p:attrName>style.visibility</p:attrName>
                                        </p:attrNameLst>
                                      </p:cBhvr>
                                      <p:to>
                                        <p:strVal val="visible"/>
                                      </p:to>
                                    </p:set>
                                    <p:animEffect transition="in" filter="fade">
                                      <p:cBhvr>
                                        <p:cTn id="29" dur="500"/>
                                        <p:tgtEl>
                                          <p:spTgt spid="6">
                                            <p:txEl>
                                              <p:pRg st="1" end="1"/>
                                            </p:txEl>
                                          </p:spTgt>
                                        </p:tgtEl>
                                      </p:cBhvr>
                                    </p:animEffect>
                                  </p:childTnLst>
                                </p:cTn>
                              </p:par>
                              <p:par>
                                <p:cTn id="30" presetID="10" presetClass="exit" presetSubtype="0" fill="hold" grpId="1" nodeType="withEffect">
                                  <p:stCondLst>
                                    <p:cond delay="0"/>
                                  </p:stCondLst>
                                  <p:childTnLst>
                                    <p:animEffect transition="out" filter="fade">
                                      <p:cBhvr>
                                        <p:cTn id="31" dur="500"/>
                                        <p:tgtEl>
                                          <p:spTgt spid="17"/>
                                        </p:tgtEl>
                                      </p:cBhvr>
                                    </p:animEffect>
                                    <p:set>
                                      <p:cBhvr>
                                        <p:cTn id="32" dur="1" fill="hold">
                                          <p:stCondLst>
                                            <p:cond delay="499"/>
                                          </p:stCondLst>
                                        </p:cTn>
                                        <p:tgtEl>
                                          <p:spTgt spid="17"/>
                                        </p:tgtEl>
                                        <p:attrNameLst>
                                          <p:attrName>style.visibility</p:attrName>
                                        </p:attrNameLst>
                                      </p:cBhvr>
                                      <p:to>
                                        <p:strVal val="hidden"/>
                                      </p:to>
                                    </p:set>
                                  </p:childTnLst>
                                </p:cTn>
                              </p:par>
                              <p:par>
                                <p:cTn id="33" presetID="10" presetClass="entr" presetSubtype="0" fill="hold" grpId="0" nodeType="withEffect">
                                  <p:stCondLst>
                                    <p:cond delay="50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500"/>
                                        <p:tgtEl>
                                          <p:spTgt spid="13"/>
                                        </p:tgtEl>
                                      </p:cBhvr>
                                    </p:animEffect>
                                  </p:childTnLst>
                                </p:cTn>
                              </p:par>
                              <p:par>
                                <p:cTn id="36" presetID="10" presetClass="entr" presetSubtype="0" fill="hold" grpId="0" nodeType="withEffect">
                                  <p:stCondLst>
                                    <p:cond delay="1000"/>
                                  </p:stCondLst>
                                  <p:childTnLst>
                                    <p:set>
                                      <p:cBhvr>
                                        <p:cTn id="37" dur="1" fill="hold">
                                          <p:stCondLst>
                                            <p:cond delay="0"/>
                                          </p:stCondLst>
                                        </p:cTn>
                                        <p:tgtEl>
                                          <p:spTgt spid="12"/>
                                        </p:tgtEl>
                                        <p:attrNameLst>
                                          <p:attrName>style.visibility</p:attrName>
                                        </p:attrNameLst>
                                      </p:cBhvr>
                                      <p:to>
                                        <p:strVal val="visible"/>
                                      </p:to>
                                    </p:set>
                                    <p:animEffect transition="in" filter="fade">
                                      <p:cBhvr>
                                        <p:cTn id="38" dur="500"/>
                                        <p:tgtEl>
                                          <p:spTgt spid="12"/>
                                        </p:tgtEl>
                                      </p:cBhvr>
                                    </p:animEffect>
                                  </p:childTnLst>
                                </p:cTn>
                              </p:par>
                              <p:par>
                                <p:cTn id="39" presetID="10" presetClass="entr" presetSubtype="0" fill="hold" grpId="0" nodeType="withEffect">
                                  <p:stCondLst>
                                    <p:cond delay="150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500"/>
                                        <p:tgtEl>
                                          <p:spTgt spid="11"/>
                                        </p:tgtEl>
                                      </p:cBhvr>
                                    </p:animEffect>
                                  </p:childTnLst>
                                </p:cTn>
                              </p:par>
                              <p:par>
                                <p:cTn id="42" presetID="1" presetClass="mediacall" presetSubtype="0" fill="hold" nodeType="withEffect">
                                  <p:stCondLst>
                                    <p:cond delay="1000"/>
                                  </p:stCondLst>
                                  <p:childTnLst>
                                    <p:cmd type="call" cmd="playFrom(0.0)">
                                      <p:cBhvr>
                                        <p:cTn id="43" dur="50914" fill="hold"/>
                                        <p:tgtEl>
                                          <p:spTgt spid="18"/>
                                        </p:tgtEl>
                                      </p:cBhvr>
                                    </p:cmd>
                                  </p:childTnLst>
                                </p:cTn>
                              </p:par>
                            </p:childTnLst>
                          </p:cTn>
                        </p:par>
                        <p:par>
                          <p:cTn id="44" fill="hold">
                            <p:stCondLst>
                              <p:cond delay="51914"/>
                            </p:stCondLst>
                            <p:childTnLst>
                              <p:par>
                                <p:cTn id="45" presetID="3" presetClass="mediacall" presetSubtype="0" fill="hold" nodeType="afterEffect">
                                  <p:stCondLst>
                                    <p:cond delay="500"/>
                                  </p:stCondLst>
                                  <p:childTnLst>
                                    <p:cmd type="call" cmd="stop">
                                      <p:cBhvr>
                                        <p:cTn id="46" dur="1" fill="hold"/>
                                        <p:tgtEl>
                                          <p:spTgt spid="18"/>
                                        </p:tgtEl>
                                      </p:cBhvr>
                                    </p:cmd>
                                  </p:childTnLst>
                                </p:cTn>
                              </p:par>
                              <p:par>
                                <p:cTn id="47" presetID="10" presetClass="entr" presetSubtype="0" fill="hold" grpId="2" nodeType="withEffect">
                                  <p:stCondLst>
                                    <p:cond delay="500"/>
                                  </p:stCondLst>
                                  <p:childTnLst>
                                    <p:set>
                                      <p:cBhvr>
                                        <p:cTn id="48" dur="1" fill="hold">
                                          <p:stCondLst>
                                            <p:cond delay="0"/>
                                          </p:stCondLst>
                                        </p:cTn>
                                        <p:tgtEl>
                                          <p:spTgt spid="17"/>
                                        </p:tgtEl>
                                        <p:attrNameLst>
                                          <p:attrName>style.visibility</p:attrName>
                                        </p:attrNameLst>
                                      </p:cBhvr>
                                      <p:to>
                                        <p:strVal val="visible"/>
                                      </p:to>
                                    </p:set>
                                    <p:animEffect transition="in" filter="fade">
                                      <p:cBhvr>
                                        <p:cTn id="4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0" fill="hold" display="0">
                  <p:stCondLst>
                    <p:cond delay="indefinite"/>
                  </p:stCondLst>
                  <p:endCondLst>
                    <p:cond evt="onStopAudio" delay="0">
                      <p:tgtEl>
                        <p:sldTgt/>
                      </p:tgtEl>
                    </p:cond>
                  </p:endCondLst>
                </p:cTn>
                <p:tgtEl>
                  <p:spTgt spid="15"/>
                </p:tgtEl>
              </p:cMediaNode>
            </p:audio>
            <p:audio>
              <p:cMediaNode vol="80000">
                <p:cTn id="51" fill="hold" display="0">
                  <p:stCondLst>
                    <p:cond delay="indefinite"/>
                  </p:stCondLst>
                  <p:endCondLst>
                    <p:cond evt="onStopAudio" delay="0">
                      <p:tgtEl>
                        <p:sldTgt/>
                      </p:tgtEl>
                    </p:cond>
                  </p:endCondLst>
                </p:cTn>
                <p:tgtEl>
                  <p:spTgt spid="18"/>
                </p:tgtEl>
              </p:cMediaNode>
            </p:audio>
          </p:childTnLst>
        </p:cTn>
      </p:par>
    </p:tnLst>
    <p:bldLst>
      <p:bldP spid="11" grpId="0" animBg="1"/>
      <p:bldP spid="12" grpId="0" animBg="1"/>
      <p:bldP spid="13" grpId="0" animBg="1"/>
      <p:bldP spid="16" grpId="0" animBg="1"/>
      <p:bldP spid="14" grpId="0" animBg="1"/>
      <p:bldP spid="2" grpId="0" animBg="1"/>
      <p:bldP spid="17" grpId="0" animBg="1"/>
      <p:bldP spid="17" grpId="1" animBg="1"/>
      <p:bldP spid="17" grpId="2"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48DA292-9A60-43A7-9C93-DED158B17961}"/>
              </a:ext>
            </a:extLst>
          </p:cNvPr>
          <p:cNvSpPr>
            <a:spLocks noGrp="1"/>
          </p:cNvSpPr>
          <p:nvPr>
            <p:ph idx="1"/>
          </p:nvPr>
        </p:nvSpPr>
        <p:spPr/>
        <p:txBody>
          <a:bodyPr/>
          <a:lstStyle/>
          <a:p>
            <a:pPr marL="285750" indent="-285750">
              <a:buFont typeface="Arial" panose="020B0604020202020204" pitchFamily="34" charset="0"/>
              <a:buChar char="•"/>
            </a:pPr>
            <a:r>
              <a:rPr lang="en-AU" dirty="0"/>
              <a:t>Most road investments don’t focus on safety</a:t>
            </a:r>
          </a:p>
          <a:p>
            <a:pPr marL="285750" indent="-285750">
              <a:buFont typeface="Arial" panose="020B0604020202020204" pitchFamily="34" charset="0"/>
              <a:buChar char="•"/>
            </a:pPr>
            <a:r>
              <a:rPr lang="en-AU" dirty="0"/>
              <a:t>Safety as a core component</a:t>
            </a:r>
          </a:p>
          <a:p>
            <a:pPr marL="285750" indent="-285750">
              <a:buFont typeface="Arial" panose="020B0604020202020204" pitchFamily="34" charset="0"/>
              <a:buChar char="•"/>
            </a:pPr>
            <a:r>
              <a:rPr lang="en-AU" dirty="0"/>
              <a:t>Ultimate goal is no need for safety specific investment</a:t>
            </a:r>
          </a:p>
        </p:txBody>
      </p:sp>
      <p:sp>
        <p:nvSpPr>
          <p:cNvPr id="3" name="Title 2">
            <a:extLst>
              <a:ext uri="{FF2B5EF4-FFF2-40B4-BE49-F238E27FC236}">
                <a16:creationId xmlns:a16="http://schemas.microsoft.com/office/drawing/2014/main" id="{21A8151C-42A9-401F-AC4A-E217CBB14CC9}"/>
              </a:ext>
            </a:extLst>
          </p:cNvPr>
          <p:cNvSpPr>
            <a:spLocks noGrp="1"/>
          </p:cNvSpPr>
          <p:nvPr>
            <p:ph type="title"/>
          </p:nvPr>
        </p:nvSpPr>
        <p:spPr/>
        <p:txBody>
          <a:bodyPr/>
          <a:lstStyle/>
          <a:p>
            <a:r>
              <a:rPr lang="en-AU" dirty="0"/>
              <a:t>Placing safety at the core</a:t>
            </a:r>
          </a:p>
        </p:txBody>
      </p:sp>
      <p:sp>
        <p:nvSpPr>
          <p:cNvPr id="4" name="Footer Placeholder 3">
            <a:extLst>
              <a:ext uri="{FF2B5EF4-FFF2-40B4-BE49-F238E27FC236}">
                <a16:creationId xmlns:a16="http://schemas.microsoft.com/office/drawing/2014/main" id="{B7975BAA-1C4F-4AE2-9330-EC5DB6637623}"/>
              </a:ext>
            </a:extLst>
          </p:cNvPr>
          <p:cNvSpPr>
            <a:spLocks noGrp="1"/>
          </p:cNvSpPr>
          <p:nvPr>
            <p:ph type="ftr" sz="quarter" idx="10"/>
          </p:nvPr>
        </p:nvSpPr>
        <p:spPr/>
        <p:txBody>
          <a:bodyPr/>
          <a:lstStyle/>
          <a:p>
            <a:r>
              <a:rPr lang="en-US" dirty="0"/>
              <a:t>Module 4, Snippet 2</a:t>
            </a:r>
          </a:p>
        </p:txBody>
      </p:sp>
      <p:sp>
        <p:nvSpPr>
          <p:cNvPr id="10" name="Picture Placeholder 9">
            <a:extLst>
              <a:ext uri="{FF2B5EF4-FFF2-40B4-BE49-F238E27FC236}">
                <a16:creationId xmlns:a16="http://schemas.microsoft.com/office/drawing/2014/main" id="{65FC0B3B-48C6-4CBE-811C-D9C296A5C033}"/>
              </a:ext>
            </a:extLst>
          </p:cNvPr>
          <p:cNvSpPr>
            <a:spLocks noGrp="1"/>
          </p:cNvSpPr>
          <p:nvPr>
            <p:ph type="pic" sz="quarter" idx="12"/>
          </p:nvPr>
        </p:nvSpPr>
        <p:spPr/>
      </p:sp>
      <p:sp>
        <p:nvSpPr>
          <p:cNvPr id="12" name="Oval 11">
            <a:extLst>
              <a:ext uri="{FF2B5EF4-FFF2-40B4-BE49-F238E27FC236}">
                <a16:creationId xmlns:a16="http://schemas.microsoft.com/office/drawing/2014/main" id="{0949BD23-1740-4AE7-9D2C-2778D23C00D9}"/>
              </a:ext>
            </a:extLst>
          </p:cNvPr>
          <p:cNvSpPr/>
          <p:nvPr/>
        </p:nvSpPr>
        <p:spPr>
          <a:xfrm>
            <a:off x="4941400" y="1912407"/>
            <a:ext cx="3888000" cy="3888000"/>
          </a:xfrm>
          <a:prstGeom prst="ellipse">
            <a:avLst/>
          </a:prstGeom>
          <a:no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Road investment</a:t>
            </a:r>
          </a:p>
        </p:txBody>
      </p:sp>
      <p:sp>
        <p:nvSpPr>
          <p:cNvPr id="21" name="Oval 20">
            <a:extLst>
              <a:ext uri="{FF2B5EF4-FFF2-40B4-BE49-F238E27FC236}">
                <a16:creationId xmlns:a16="http://schemas.microsoft.com/office/drawing/2014/main" id="{6B2197A3-9B7E-43A0-B6AB-A2B0CC3DCDE1}"/>
              </a:ext>
            </a:extLst>
          </p:cNvPr>
          <p:cNvSpPr/>
          <p:nvPr/>
        </p:nvSpPr>
        <p:spPr>
          <a:xfrm>
            <a:off x="4905400" y="1876407"/>
            <a:ext cx="3960000" cy="3960000"/>
          </a:xfrm>
          <a:prstGeom prst="ellipse">
            <a:avLst/>
          </a:prstGeom>
          <a:noFill/>
          <a:ln w="25400">
            <a:solidFill>
              <a:srgbClr val="01A0D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 name="Oval 22">
            <a:extLst>
              <a:ext uri="{FF2B5EF4-FFF2-40B4-BE49-F238E27FC236}">
                <a16:creationId xmlns:a16="http://schemas.microsoft.com/office/drawing/2014/main" id="{09160B44-1CEE-4E81-B922-97B117F57A47}"/>
              </a:ext>
            </a:extLst>
          </p:cNvPr>
          <p:cNvSpPr/>
          <p:nvPr/>
        </p:nvSpPr>
        <p:spPr>
          <a:xfrm>
            <a:off x="4941400" y="1912407"/>
            <a:ext cx="3888000" cy="3888000"/>
          </a:xfrm>
          <a:prstGeom prst="ellipse">
            <a:avLst/>
          </a:prstGeom>
          <a:noFill/>
          <a:ln w="2540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Safe road investment</a:t>
            </a:r>
            <a:br>
              <a:rPr lang="en-AU" dirty="0"/>
            </a:br>
            <a:r>
              <a:rPr lang="en-AU" dirty="0"/>
              <a:t>(safe mobility)</a:t>
            </a:r>
          </a:p>
        </p:txBody>
      </p:sp>
      <p:sp>
        <p:nvSpPr>
          <p:cNvPr id="11" name="Text Placeholder 10">
            <a:extLst>
              <a:ext uri="{FF2B5EF4-FFF2-40B4-BE49-F238E27FC236}">
                <a16:creationId xmlns:a16="http://schemas.microsoft.com/office/drawing/2014/main" id="{7EFE11E3-749D-47D4-982D-1DF724F88F76}"/>
              </a:ext>
            </a:extLst>
          </p:cNvPr>
          <p:cNvSpPr>
            <a:spLocks noGrp="1"/>
          </p:cNvSpPr>
          <p:nvPr>
            <p:ph type="body" sz="quarter" idx="13"/>
          </p:nvPr>
        </p:nvSpPr>
        <p:spPr/>
        <p:txBody>
          <a:bodyPr/>
          <a:lstStyle/>
          <a:p>
            <a:endParaRPr lang="en-AU"/>
          </a:p>
        </p:txBody>
      </p:sp>
      <p:sp>
        <p:nvSpPr>
          <p:cNvPr id="8" name="Slide Number Placeholder 7">
            <a:extLst>
              <a:ext uri="{FF2B5EF4-FFF2-40B4-BE49-F238E27FC236}">
                <a16:creationId xmlns:a16="http://schemas.microsoft.com/office/drawing/2014/main" id="{785058D3-D4A8-4C73-A170-0C4C012B6753}"/>
              </a:ext>
            </a:extLst>
          </p:cNvPr>
          <p:cNvSpPr>
            <a:spLocks noGrp="1"/>
          </p:cNvSpPr>
          <p:nvPr>
            <p:ph type="sldNum" sz="quarter" idx="11"/>
          </p:nvPr>
        </p:nvSpPr>
        <p:spPr/>
        <p:txBody>
          <a:bodyPr/>
          <a:lstStyle/>
          <a:p>
            <a:fld id="{A9D36E53-D99A-0F41-B3E8-EF235B9A2E23}" type="slidenum">
              <a:rPr lang="en-US" smtClean="0"/>
              <a:pPr/>
              <a:t>9</a:t>
            </a:fld>
            <a:endParaRPr lang="en-US" dirty="0"/>
          </a:p>
        </p:txBody>
      </p:sp>
      <p:sp>
        <p:nvSpPr>
          <p:cNvPr id="13" name="Oval 12">
            <a:extLst>
              <a:ext uri="{FF2B5EF4-FFF2-40B4-BE49-F238E27FC236}">
                <a16:creationId xmlns:a16="http://schemas.microsoft.com/office/drawing/2014/main" id="{FD56631A-CB88-42BF-B19C-53084CADD2A6}"/>
              </a:ext>
            </a:extLst>
          </p:cNvPr>
          <p:cNvSpPr/>
          <p:nvPr/>
        </p:nvSpPr>
        <p:spPr>
          <a:xfrm>
            <a:off x="7283772" y="2321262"/>
            <a:ext cx="936000" cy="936000"/>
          </a:xfrm>
          <a:prstGeom prst="ellipse">
            <a:avLst/>
          </a:prstGeom>
          <a:noFill/>
          <a:ln w="2540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AU" sz="1400" dirty="0"/>
              <a:t>Safety </a:t>
            </a:r>
            <a:br>
              <a:rPr lang="en-AU" sz="1400" dirty="0"/>
            </a:br>
            <a:r>
              <a:rPr lang="en-AU" sz="1400" dirty="0"/>
              <a:t>investment</a:t>
            </a:r>
          </a:p>
        </p:txBody>
      </p:sp>
      <p:sp>
        <p:nvSpPr>
          <p:cNvPr id="22" name="TextBox 21">
            <a:extLst>
              <a:ext uri="{FF2B5EF4-FFF2-40B4-BE49-F238E27FC236}">
                <a16:creationId xmlns:a16="http://schemas.microsoft.com/office/drawing/2014/main" id="{4650DD37-D008-42BC-9F0C-6C549005AC88}"/>
              </a:ext>
            </a:extLst>
          </p:cNvPr>
          <p:cNvSpPr txBox="1"/>
          <p:nvPr/>
        </p:nvSpPr>
        <p:spPr>
          <a:xfrm>
            <a:off x="6214801" y="1734680"/>
            <a:ext cx="1399142" cy="755132"/>
          </a:xfrm>
          <a:prstGeom prst="rect">
            <a:avLst/>
          </a:prstGeom>
          <a:noFill/>
        </p:spPr>
        <p:txBody>
          <a:bodyPr wrap="square" rtlCol="0">
            <a:prstTxWarp prst="textArchUp">
              <a:avLst/>
            </a:prstTxWarp>
            <a:spAutoFit/>
          </a:bodyPr>
          <a:lstStyle/>
          <a:p>
            <a:pPr algn="ctr"/>
            <a:r>
              <a:rPr lang="en-AU" sz="2000" dirty="0">
                <a:solidFill>
                  <a:srgbClr val="01A0DF"/>
                </a:solidFill>
              </a:rPr>
              <a:t>Safety</a:t>
            </a:r>
          </a:p>
        </p:txBody>
      </p:sp>
      <p:sp>
        <p:nvSpPr>
          <p:cNvPr id="14" name="Arrow: Chevron 13">
            <a:extLst>
              <a:ext uri="{FF2B5EF4-FFF2-40B4-BE49-F238E27FC236}">
                <a16:creationId xmlns:a16="http://schemas.microsoft.com/office/drawing/2014/main" id="{D19141DB-2D9C-4E22-9591-C35E6AF15C59}"/>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6" name="TAC_MOD4_SNIP2_SLIDE_09_PARA_B">
            <a:hlinkClick r:id="" action="ppaction://media"/>
            <a:extLst>
              <a:ext uri="{FF2B5EF4-FFF2-40B4-BE49-F238E27FC236}">
                <a16:creationId xmlns:a16="http://schemas.microsoft.com/office/drawing/2014/main" id="{801AB7E7-E698-41D9-8762-0702D95AC061}"/>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401500" y="939993"/>
            <a:ext cx="609600" cy="609600"/>
          </a:xfrm>
          <a:prstGeom prst="rect">
            <a:avLst/>
          </a:prstGeom>
        </p:spPr>
      </p:pic>
      <p:pic>
        <p:nvPicPr>
          <p:cNvPr id="7" name="TAC_MOD4_SNIP2_SLIDE_09_PARA_C">
            <a:hlinkClick r:id="" action="ppaction://media"/>
            <a:extLst>
              <a:ext uri="{FF2B5EF4-FFF2-40B4-BE49-F238E27FC236}">
                <a16:creationId xmlns:a16="http://schemas.microsoft.com/office/drawing/2014/main" id="{7821B1F5-1A86-4F53-82D2-AD7106BA2A0C}"/>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399612" y="1876407"/>
            <a:ext cx="609600" cy="609600"/>
          </a:xfrm>
          <a:prstGeom prst="rect">
            <a:avLst/>
          </a:prstGeom>
        </p:spPr>
      </p:pic>
      <p:pic>
        <p:nvPicPr>
          <p:cNvPr id="9" name="TAC_MOD4_SNIP2_SLIDE_09_PARA_A">
            <a:hlinkClick r:id="" action="ppaction://media"/>
            <a:extLst>
              <a:ext uri="{FF2B5EF4-FFF2-40B4-BE49-F238E27FC236}">
                <a16:creationId xmlns:a16="http://schemas.microsoft.com/office/drawing/2014/main" id="{307CE59B-4F12-4F6E-8710-994FFA0A7306}"/>
              </a:ext>
            </a:extLst>
          </p:cNvPr>
          <p:cNvPicPr>
            <a:picLocks noChangeAspect="1"/>
          </p:cNvPicPr>
          <p:nvPr>
            <a:audioFile r:link="rId6"/>
            <p:extLst>
              <p:ext uri="{DAA4B4D4-6D71-4841-9C94-3DE7FCFB9230}">
                <p14:media xmlns:p14="http://schemas.microsoft.com/office/powerpoint/2010/main" r:embed="rId5"/>
              </p:ext>
            </p:extLst>
          </p:nvPr>
        </p:nvPicPr>
        <p:blipFill>
          <a:blip r:embed="rId9"/>
          <a:stretch>
            <a:fillRect/>
          </a:stretch>
        </p:blipFill>
        <p:spPr>
          <a:xfrm>
            <a:off x="9401500" y="3579"/>
            <a:ext cx="609600" cy="609600"/>
          </a:xfrm>
          <a:prstGeom prst="rect">
            <a:avLst/>
          </a:prstGeom>
        </p:spPr>
      </p:pic>
    </p:spTree>
    <p:extLst>
      <p:ext uri="{BB962C8B-B14F-4D97-AF65-F5344CB8AC3E}">
        <p14:creationId xmlns:p14="http://schemas.microsoft.com/office/powerpoint/2010/main" val="3075902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0" presetClass="entr" presetSubtype="0" fill="hold" grpId="0" nodeType="withEffect">
                                  <p:stCondLst>
                                    <p:cond delay="100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1" presetClass="mediacall" presetSubtype="0" fill="hold" nodeType="withEffect">
                                  <p:stCondLst>
                                    <p:cond delay="1000"/>
                                  </p:stCondLst>
                                  <p:childTnLst>
                                    <p:cmd type="call" cmd="playFrom(0.0)">
                                      <p:cBhvr>
                                        <p:cTn id="15" dur="46115" fill="hold"/>
                                        <p:tgtEl>
                                          <p:spTgt spid="9"/>
                                        </p:tgtEl>
                                      </p:cBhvr>
                                    </p:cmd>
                                  </p:childTnLst>
                                </p:cTn>
                              </p:par>
                            </p:childTnLst>
                          </p:cTn>
                        </p:par>
                        <p:par>
                          <p:cTn id="16" fill="hold">
                            <p:stCondLst>
                              <p:cond delay="47115"/>
                            </p:stCondLst>
                            <p:childTnLst>
                              <p:par>
                                <p:cTn id="17" presetID="3" presetClass="mediacall" presetSubtype="0" fill="hold" nodeType="afterEffect">
                                  <p:stCondLst>
                                    <p:cond delay="0"/>
                                  </p:stCondLst>
                                  <p:childTnLst>
                                    <p:cmd type="call" cmd="stop">
                                      <p:cBhvr>
                                        <p:cTn id="18" dur="1" fill="hold"/>
                                        <p:tgtEl>
                                          <p:spTgt spid="9"/>
                                        </p:tgtEl>
                                      </p:cBhvr>
                                    </p:cmd>
                                  </p:childTnLst>
                                </p:cTn>
                              </p:par>
                              <p:par>
                                <p:cTn id="19" presetID="10" presetClass="entr" presetSubtype="0" fill="hold" grpId="0" nodeType="withEffect">
                                  <p:stCondLst>
                                    <p:cond delay="50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
                                            <p:txEl>
                                              <p:pRg st="1" end="1"/>
                                            </p:txEl>
                                          </p:spTgt>
                                        </p:tgtEl>
                                        <p:attrNameLst>
                                          <p:attrName>style.visibility</p:attrName>
                                        </p:attrNameLst>
                                      </p:cBhvr>
                                      <p:to>
                                        <p:strVal val="visible"/>
                                      </p:to>
                                    </p:set>
                                    <p:animEffect transition="in" filter="fade">
                                      <p:cBhvr>
                                        <p:cTn id="26" dur="500"/>
                                        <p:tgtEl>
                                          <p:spTgt spid="2">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14"/>
                                        </p:tgtEl>
                                      </p:cBhvr>
                                    </p:animEffect>
                                    <p:set>
                                      <p:cBhvr>
                                        <p:cTn id="29" dur="1" fill="hold">
                                          <p:stCondLst>
                                            <p:cond delay="499"/>
                                          </p:stCondLst>
                                        </p:cTn>
                                        <p:tgtEl>
                                          <p:spTgt spid="14"/>
                                        </p:tgtEl>
                                        <p:attrNameLst>
                                          <p:attrName>style.visibility</p:attrName>
                                        </p:attrNameLst>
                                      </p:cBhvr>
                                      <p:to>
                                        <p:strVal val="hidden"/>
                                      </p:to>
                                    </p:set>
                                  </p:childTnLst>
                                </p:cTn>
                              </p:par>
                              <p:par>
                                <p:cTn id="30" presetID="10" presetClass="entr" presetSubtype="0" fill="hold" grpId="0" nodeType="withEffect">
                                  <p:stCondLst>
                                    <p:cond delay="500"/>
                                  </p:stCondLst>
                                  <p:childTnLst>
                                    <p:set>
                                      <p:cBhvr>
                                        <p:cTn id="31" dur="1" fill="hold">
                                          <p:stCondLst>
                                            <p:cond delay="0"/>
                                          </p:stCondLst>
                                        </p:cTn>
                                        <p:tgtEl>
                                          <p:spTgt spid="21"/>
                                        </p:tgtEl>
                                        <p:attrNameLst>
                                          <p:attrName>style.visibility</p:attrName>
                                        </p:attrNameLst>
                                      </p:cBhvr>
                                      <p:to>
                                        <p:strVal val="visible"/>
                                      </p:to>
                                    </p:set>
                                    <p:animEffect transition="in" filter="fade">
                                      <p:cBhvr>
                                        <p:cTn id="32" dur="500"/>
                                        <p:tgtEl>
                                          <p:spTgt spid="21"/>
                                        </p:tgtEl>
                                      </p:cBhvr>
                                    </p:animEffect>
                                  </p:childTnLst>
                                </p:cTn>
                              </p:par>
                              <p:par>
                                <p:cTn id="33" presetID="10" presetClass="entr" presetSubtype="0" fill="hold" grpId="0" nodeType="withEffect">
                                  <p:stCondLst>
                                    <p:cond delay="500"/>
                                  </p:stCondLst>
                                  <p:childTnLst>
                                    <p:set>
                                      <p:cBhvr>
                                        <p:cTn id="34" dur="1" fill="hold">
                                          <p:stCondLst>
                                            <p:cond delay="0"/>
                                          </p:stCondLst>
                                        </p:cTn>
                                        <p:tgtEl>
                                          <p:spTgt spid="22"/>
                                        </p:tgtEl>
                                        <p:attrNameLst>
                                          <p:attrName>style.visibility</p:attrName>
                                        </p:attrNameLst>
                                      </p:cBhvr>
                                      <p:to>
                                        <p:strVal val="visible"/>
                                      </p:to>
                                    </p:set>
                                    <p:animEffect transition="in" filter="fade">
                                      <p:cBhvr>
                                        <p:cTn id="35" dur="500"/>
                                        <p:tgtEl>
                                          <p:spTgt spid="22"/>
                                        </p:tgtEl>
                                      </p:cBhvr>
                                    </p:animEffect>
                                  </p:childTnLst>
                                </p:cTn>
                              </p:par>
                              <p:par>
                                <p:cTn id="36" presetID="1" presetClass="mediacall" presetSubtype="0" fill="hold" nodeType="withEffect">
                                  <p:stCondLst>
                                    <p:cond delay="1000"/>
                                  </p:stCondLst>
                                  <p:childTnLst>
                                    <p:cmd type="call" cmd="playFrom(0.0)">
                                      <p:cBhvr>
                                        <p:cTn id="37" dur="24727" fill="hold"/>
                                        <p:tgtEl>
                                          <p:spTgt spid="6"/>
                                        </p:tgtEl>
                                      </p:cBhvr>
                                    </p:cmd>
                                  </p:childTnLst>
                                </p:cTn>
                              </p:par>
                            </p:childTnLst>
                          </p:cTn>
                        </p:par>
                        <p:par>
                          <p:cTn id="38" fill="hold">
                            <p:stCondLst>
                              <p:cond delay="25727"/>
                            </p:stCondLst>
                            <p:childTnLst>
                              <p:par>
                                <p:cTn id="39" presetID="3" presetClass="mediacall" presetSubtype="0" fill="hold" nodeType="afterEffect">
                                  <p:stCondLst>
                                    <p:cond delay="500"/>
                                  </p:stCondLst>
                                  <p:childTnLst>
                                    <p:cmd type="call" cmd="stop">
                                      <p:cBhvr>
                                        <p:cTn id="40" dur="1" fill="hold"/>
                                        <p:tgtEl>
                                          <p:spTgt spid="6"/>
                                        </p:tgtEl>
                                      </p:cBhvr>
                                    </p:cmd>
                                  </p:childTnLst>
                                </p:cTn>
                              </p:par>
                              <p:par>
                                <p:cTn id="41" presetID="10" presetClass="entr" presetSubtype="0" fill="hold" grpId="2" nodeType="withEffect">
                                  <p:stCondLst>
                                    <p:cond delay="50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500"/>
                                        <p:tgtEl>
                                          <p:spTgt spid="14"/>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2">
                                            <p:txEl>
                                              <p:pRg st="2" end="2"/>
                                            </p:txEl>
                                          </p:spTgt>
                                        </p:tgtEl>
                                        <p:attrNameLst>
                                          <p:attrName>style.visibility</p:attrName>
                                        </p:attrNameLst>
                                      </p:cBhvr>
                                      <p:to>
                                        <p:strVal val="visible"/>
                                      </p:to>
                                    </p:set>
                                    <p:animEffect transition="in" filter="fade">
                                      <p:cBhvr>
                                        <p:cTn id="48" dur="500"/>
                                        <p:tgtEl>
                                          <p:spTgt spid="2">
                                            <p:txEl>
                                              <p:pRg st="2" end="2"/>
                                            </p:txEl>
                                          </p:spTgt>
                                        </p:tgtEl>
                                      </p:cBhvr>
                                    </p:animEffect>
                                  </p:childTnLst>
                                </p:cTn>
                              </p:par>
                              <p:par>
                                <p:cTn id="49" presetID="10" presetClass="exit" presetSubtype="0" fill="hold" grpId="3" nodeType="withEffect">
                                  <p:stCondLst>
                                    <p:cond delay="0"/>
                                  </p:stCondLst>
                                  <p:childTnLst>
                                    <p:animEffect transition="out" filter="fade">
                                      <p:cBhvr>
                                        <p:cTn id="50" dur="500"/>
                                        <p:tgtEl>
                                          <p:spTgt spid="14"/>
                                        </p:tgtEl>
                                      </p:cBhvr>
                                    </p:animEffect>
                                    <p:set>
                                      <p:cBhvr>
                                        <p:cTn id="51" dur="1" fill="hold">
                                          <p:stCondLst>
                                            <p:cond delay="499"/>
                                          </p:stCondLst>
                                        </p:cTn>
                                        <p:tgtEl>
                                          <p:spTgt spid="14"/>
                                        </p:tgtEl>
                                        <p:attrNameLst>
                                          <p:attrName>style.visibility</p:attrName>
                                        </p:attrNameLst>
                                      </p:cBhvr>
                                      <p:to>
                                        <p:strVal val="hidden"/>
                                      </p:to>
                                    </p:set>
                                  </p:childTnLst>
                                </p:cTn>
                              </p:par>
                              <p:par>
                                <p:cTn id="52" presetID="10" presetClass="entr" presetSubtype="0" fill="hold" grpId="0" nodeType="withEffect">
                                  <p:stCondLst>
                                    <p:cond delay="500"/>
                                  </p:stCondLst>
                                  <p:childTnLst>
                                    <p:set>
                                      <p:cBhvr>
                                        <p:cTn id="53" dur="1" fill="hold">
                                          <p:stCondLst>
                                            <p:cond delay="0"/>
                                          </p:stCondLst>
                                        </p:cTn>
                                        <p:tgtEl>
                                          <p:spTgt spid="23"/>
                                        </p:tgtEl>
                                        <p:attrNameLst>
                                          <p:attrName>style.visibility</p:attrName>
                                        </p:attrNameLst>
                                      </p:cBhvr>
                                      <p:to>
                                        <p:strVal val="visible"/>
                                      </p:to>
                                    </p:set>
                                    <p:animEffect transition="in" filter="fade">
                                      <p:cBhvr>
                                        <p:cTn id="54" dur="500"/>
                                        <p:tgtEl>
                                          <p:spTgt spid="23"/>
                                        </p:tgtEl>
                                      </p:cBhvr>
                                    </p:animEffect>
                                  </p:childTnLst>
                                </p:cTn>
                              </p:par>
                              <p:par>
                                <p:cTn id="55" presetID="10" presetClass="exit" presetSubtype="0" fill="hold" grpId="1" nodeType="withEffect">
                                  <p:stCondLst>
                                    <p:cond delay="500"/>
                                  </p:stCondLst>
                                  <p:childTnLst>
                                    <p:animEffect transition="out" filter="fade">
                                      <p:cBhvr>
                                        <p:cTn id="56" dur="500"/>
                                        <p:tgtEl>
                                          <p:spTgt spid="12"/>
                                        </p:tgtEl>
                                      </p:cBhvr>
                                    </p:animEffect>
                                    <p:set>
                                      <p:cBhvr>
                                        <p:cTn id="57" dur="1" fill="hold">
                                          <p:stCondLst>
                                            <p:cond delay="499"/>
                                          </p:stCondLst>
                                        </p:cTn>
                                        <p:tgtEl>
                                          <p:spTgt spid="12"/>
                                        </p:tgtEl>
                                        <p:attrNameLst>
                                          <p:attrName>style.visibility</p:attrName>
                                        </p:attrNameLst>
                                      </p:cBhvr>
                                      <p:to>
                                        <p:strVal val="hidden"/>
                                      </p:to>
                                    </p:set>
                                  </p:childTnLst>
                                </p:cTn>
                              </p:par>
                              <p:par>
                                <p:cTn id="58" presetID="10" presetClass="exit" presetSubtype="0" fill="hold" grpId="1" nodeType="withEffect">
                                  <p:stCondLst>
                                    <p:cond delay="500"/>
                                  </p:stCondLst>
                                  <p:childTnLst>
                                    <p:animEffect transition="out" filter="fade">
                                      <p:cBhvr>
                                        <p:cTn id="59" dur="500"/>
                                        <p:tgtEl>
                                          <p:spTgt spid="13"/>
                                        </p:tgtEl>
                                      </p:cBhvr>
                                    </p:animEffect>
                                    <p:set>
                                      <p:cBhvr>
                                        <p:cTn id="60" dur="1" fill="hold">
                                          <p:stCondLst>
                                            <p:cond delay="499"/>
                                          </p:stCondLst>
                                        </p:cTn>
                                        <p:tgtEl>
                                          <p:spTgt spid="13"/>
                                        </p:tgtEl>
                                        <p:attrNameLst>
                                          <p:attrName>style.visibility</p:attrName>
                                        </p:attrNameLst>
                                      </p:cBhvr>
                                      <p:to>
                                        <p:strVal val="hidden"/>
                                      </p:to>
                                    </p:set>
                                  </p:childTnLst>
                                </p:cTn>
                              </p:par>
                              <p:par>
                                <p:cTn id="61" presetID="10" presetClass="exit" presetSubtype="0" fill="hold" grpId="1" nodeType="withEffect">
                                  <p:stCondLst>
                                    <p:cond delay="500"/>
                                  </p:stCondLst>
                                  <p:childTnLst>
                                    <p:animEffect transition="out" filter="fade">
                                      <p:cBhvr>
                                        <p:cTn id="62" dur="500"/>
                                        <p:tgtEl>
                                          <p:spTgt spid="21"/>
                                        </p:tgtEl>
                                      </p:cBhvr>
                                    </p:animEffect>
                                    <p:set>
                                      <p:cBhvr>
                                        <p:cTn id="63" dur="1" fill="hold">
                                          <p:stCondLst>
                                            <p:cond delay="499"/>
                                          </p:stCondLst>
                                        </p:cTn>
                                        <p:tgtEl>
                                          <p:spTgt spid="21"/>
                                        </p:tgtEl>
                                        <p:attrNameLst>
                                          <p:attrName>style.visibility</p:attrName>
                                        </p:attrNameLst>
                                      </p:cBhvr>
                                      <p:to>
                                        <p:strVal val="hidden"/>
                                      </p:to>
                                    </p:set>
                                  </p:childTnLst>
                                </p:cTn>
                              </p:par>
                              <p:par>
                                <p:cTn id="64" presetID="10" presetClass="exit" presetSubtype="0" fill="hold" grpId="1" nodeType="withEffect">
                                  <p:stCondLst>
                                    <p:cond delay="500"/>
                                  </p:stCondLst>
                                  <p:childTnLst>
                                    <p:animEffect transition="out" filter="fade">
                                      <p:cBhvr>
                                        <p:cTn id="65" dur="500"/>
                                        <p:tgtEl>
                                          <p:spTgt spid="22"/>
                                        </p:tgtEl>
                                      </p:cBhvr>
                                    </p:animEffect>
                                    <p:set>
                                      <p:cBhvr>
                                        <p:cTn id="66" dur="1" fill="hold">
                                          <p:stCondLst>
                                            <p:cond delay="499"/>
                                          </p:stCondLst>
                                        </p:cTn>
                                        <p:tgtEl>
                                          <p:spTgt spid="22"/>
                                        </p:tgtEl>
                                        <p:attrNameLst>
                                          <p:attrName>style.visibility</p:attrName>
                                        </p:attrNameLst>
                                      </p:cBhvr>
                                      <p:to>
                                        <p:strVal val="hidden"/>
                                      </p:to>
                                    </p:set>
                                  </p:childTnLst>
                                </p:cTn>
                              </p:par>
                              <p:par>
                                <p:cTn id="67" presetID="1" presetClass="mediacall" presetSubtype="0" fill="hold" nodeType="withEffect">
                                  <p:stCondLst>
                                    <p:cond delay="1000"/>
                                  </p:stCondLst>
                                  <p:childTnLst>
                                    <p:cmd type="call" cmd="playFrom(0.0)">
                                      <p:cBhvr>
                                        <p:cTn id="68" dur="30126" fill="hold"/>
                                        <p:tgtEl>
                                          <p:spTgt spid="7"/>
                                        </p:tgtEl>
                                      </p:cBhvr>
                                    </p:cmd>
                                  </p:childTnLst>
                                </p:cTn>
                              </p:par>
                            </p:childTnLst>
                          </p:cTn>
                        </p:par>
                        <p:par>
                          <p:cTn id="69" fill="hold">
                            <p:stCondLst>
                              <p:cond delay="31126"/>
                            </p:stCondLst>
                            <p:childTnLst>
                              <p:par>
                                <p:cTn id="70" presetID="3" presetClass="mediacall" presetSubtype="0" fill="hold" nodeType="afterEffect">
                                  <p:stCondLst>
                                    <p:cond delay="500"/>
                                  </p:stCondLst>
                                  <p:childTnLst>
                                    <p:cmd type="call" cmd="stop">
                                      <p:cBhvr>
                                        <p:cTn id="71" dur="1" fill="hold"/>
                                        <p:tgtEl>
                                          <p:spTgt spid="7"/>
                                        </p:tgtEl>
                                      </p:cBhvr>
                                    </p:cmd>
                                  </p:childTnLst>
                                </p:cTn>
                              </p:par>
                              <p:par>
                                <p:cTn id="72" presetID="10" presetClass="entr" presetSubtype="0" fill="hold" grpId="4" nodeType="withEffect">
                                  <p:stCondLst>
                                    <p:cond delay="500"/>
                                  </p:stCondLst>
                                  <p:childTnLst>
                                    <p:set>
                                      <p:cBhvr>
                                        <p:cTn id="73" dur="1" fill="hold">
                                          <p:stCondLst>
                                            <p:cond delay="0"/>
                                          </p:stCondLst>
                                        </p:cTn>
                                        <p:tgtEl>
                                          <p:spTgt spid="14"/>
                                        </p:tgtEl>
                                        <p:attrNameLst>
                                          <p:attrName>style.visibility</p:attrName>
                                        </p:attrNameLst>
                                      </p:cBhvr>
                                      <p:to>
                                        <p:strVal val="visible"/>
                                      </p:to>
                                    </p:set>
                                    <p:animEffect transition="in" filter="fade">
                                      <p:cBhvr>
                                        <p:cTn id="7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75" fill="hold" display="0">
                  <p:stCondLst>
                    <p:cond delay="indefinite"/>
                  </p:stCondLst>
                  <p:endCondLst>
                    <p:cond evt="onStopAudio" delay="0">
                      <p:tgtEl>
                        <p:sldTgt/>
                      </p:tgtEl>
                    </p:cond>
                  </p:endCondLst>
                </p:cTn>
                <p:tgtEl>
                  <p:spTgt spid="6"/>
                </p:tgtEl>
              </p:cMediaNode>
            </p:audio>
            <p:audio>
              <p:cMediaNode vol="80000">
                <p:cTn id="76" fill="hold" display="0">
                  <p:stCondLst>
                    <p:cond delay="indefinite"/>
                  </p:stCondLst>
                  <p:endCondLst>
                    <p:cond evt="onStopAudio" delay="0">
                      <p:tgtEl>
                        <p:sldTgt/>
                      </p:tgtEl>
                    </p:cond>
                  </p:endCondLst>
                </p:cTn>
                <p:tgtEl>
                  <p:spTgt spid="7"/>
                </p:tgtEl>
              </p:cMediaNode>
            </p:audio>
            <p:audio>
              <p:cMediaNode vol="80000">
                <p:cTn id="77" fill="hold" display="0">
                  <p:stCondLst>
                    <p:cond delay="indefinite"/>
                  </p:stCondLst>
                  <p:endCondLst>
                    <p:cond evt="onStopAudio" delay="0">
                      <p:tgtEl>
                        <p:sldTgt/>
                      </p:tgtEl>
                    </p:cond>
                  </p:endCondLst>
                </p:cTn>
                <p:tgtEl>
                  <p:spTgt spid="9"/>
                </p:tgtEl>
              </p:cMediaNode>
            </p:audio>
          </p:childTnLst>
        </p:cTn>
      </p:par>
    </p:tnLst>
    <p:bldLst>
      <p:bldP spid="12" grpId="0" animBg="1"/>
      <p:bldP spid="12" grpId="1" animBg="1"/>
      <p:bldP spid="21" grpId="0" animBg="1"/>
      <p:bldP spid="21" grpId="1" animBg="1"/>
      <p:bldP spid="23" grpId="0" animBg="1"/>
      <p:bldP spid="13" grpId="0" animBg="1"/>
      <p:bldP spid="13" grpId="1" animBg="1"/>
      <p:bldP spid="22" grpId="0"/>
      <p:bldP spid="22" grpId="1"/>
      <p:bldP spid="14" grpId="0" animBg="1"/>
      <p:bldP spid="14" grpId="1" animBg="1"/>
      <p:bldP spid="14" grpId="2" animBg="1"/>
      <p:bldP spid="14" grpId="3" animBg="1"/>
      <p:bldP spid="14" grpId="4" animBg="1"/>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6064</TotalTime>
  <Words>3333</Words>
  <Application>Microsoft Office PowerPoint</Application>
  <PresentationFormat>On-screen Show (4:3)</PresentationFormat>
  <Paragraphs>188</Paragraphs>
  <Slides>16</Slides>
  <Notes>14</Notes>
  <HiddenSlides>0</HiddenSlides>
  <MMClips>33</MMClips>
  <ScaleCrop>false</ScaleCrop>
  <HeadingPairs>
    <vt:vector size="8" baseType="variant">
      <vt:variant>
        <vt:lpstr>Fonts Used</vt:lpstr>
      </vt:variant>
      <vt:variant>
        <vt:i4>6</vt:i4>
      </vt:variant>
      <vt:variant>
        <vt:lpstr>Theme</vt:lpstr>
      </vt:variant>
      <vt:variant>
        <vt:i4>1</vt:i4>
      </vt:variant>
      <vt:variant>
        <vt:lpstr>Slide Titles</vt:lpstr>
      </vt:variant>
      <vt:variant>
        <vt:i4>16</vt:i4>
      </vt:variant>
      <vt:variant>
        <vt:lpstr>Custom Shows</vt:lpstr>
      </vt:variant>
      <vt:variant>
        <vt:i4>5</vt:i4>
      </vt:variant>
    </vt:vector>
  </HeadingPairs>
  <TitlesOfParts>
    <vt:vector size="28" baseType="lpstr">
      <vt:lpstr>Adobe Gothic Std B</vt:lpstr>
      <vt:lpstr>Arial</vt:lpstr>
      <vt:lpstr>Britannic Bold</vt:lpstr>
      <vt:lpstr>Calibri</vt:lpstr>
      <vt:lpstr>Calibri Light</vt:lpstr>
      <vt:lpstr>Verdana</vt:lpstr>
      <vt:lpstr>Office Theme</vt:lpstr>
      <vt:lpstr>PowerPoint Presentation</vt:lpstr>
      <vt:lpstr>PowerPoint Presentation</vt:lpstr>
      <vt:lpstr>About this snippet</vt:lpstr>
      <vt:lpstr>PowerPoint Presentation</vt:lpstr>
      <vt:lpstr>From safer…</vt:lpstr>
      <vt:lpstr>…to safe</vt:lpstr>
      <vt:lpstr>PowerPoint Presentation</vt:lpstr>
      <vt:lpstr>Prioritising the Safe System</vt:lpstr>
      <vt:lpstr>Placing safety at the core</vt:lpstr>
      <vt:lpstr>PowerPoint Presentation</vt:lpstr>
      <vt:lpstr>The project pathway</vt:lpstr>
      <vt:lpstr>Where does safety come in?</vt:lpstr>
      <vt:lpstr>PowerPoint Presentation</vt:lpstr>
      <vt:lpstr>What is a transformative approach?</vt:lpstr>
      <vt:lpstr>Zero 2050</vt:lpstr>
      <vt:lpstr>PowerPoint Presentation</vt:lpstr>
      <vt:lpstr>Opening sequence</vt:lpstr>
      <vt:lpstr>From safer to safe</vt:lpstr>
      <vt:lpstr>Safe System first</vt:lpstr>
      <vt:lpstr>When we think about safety</vt:lpstr>
      <vt:lpstr>A transformative approach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Corey Steer</dc:creator>
  <cp:lastModifiedBy>Christine Albien (TAC)</cp:lastModifiedBy>
  <cp:revision>388</cp:revision>
  <dcterms:created xsi:type="dcterms:W3CDTF">2018-02-23T04:31:11Z</dcterms:created>
  <dcterms:modified xsi:type="dcterms:W3CDTF">2020-09-09T10:18:49Z</dcterms:modified>
</cp:coreProperties>
</file>