
<file path=[Content_Types].xml><?xml version="1.0" encoding="utf-8"?>
<Types xmlns="http://schemas.openxmlformats.org/package/2006/content-types">
  <Default Extension="png" ContentType="image/png"/>
  <Default Extension="mp3" ContentType="audio/mpeg"/>
  <Default Extension="jpeg" ContentType="image/jpeg"/>
  <Default Extension="m4a" ContentType="audio/mp4"/>
  <Default Extension="rels" ContentType="application/vnd.openxmlformats-package.relationships+xml"/>
  <Default Extension="xml" ContentType="application/xml"/>
  <Default Extension="wav" ContentType="audio/x-wav"/>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19"/>
  </p:notesMasterIdLst>
  <p:handoutMasterIdLst>
    <p:handoutMasterId r:id="rId20"/>
  </p:handoutMasterIdLst>
  <p:sldIdLst>
    <p:sldId id="263" r:id="rId2"/>
    <p:sldId id="264" r:id="rId3"/>
    <p:sldId id="283" r:id="rId4"/>
    <p:sldId id="293" r:id="rId5"/>
    <p:sldId id="294" r:id="rId6"/>
    <p:sldId id="284" r:id="rId7"/>
    <p:sldId id="299" r:id="rId8"/>
    <p:sldId id="295" r:id="rId9"/>
    <p:sldId id="296" r:id="rId10"/>
    <p:sldId id="297" r:id="rId11"/>
    <p:sldId id="298" r:id="rId12"/>
    <p:sldId id="285" r:id="rId13"/>
    <p:sldId id="304" r:id="rId14"/>
    <p:sldId id="291" r:id="rId15"/>
    <p:sldId id="300" r:id="rId16"/>
    <p:sldId id="290" r:id="rId17"/>
    <p:sldId id="258" r:id="rId18"/>
  </p:sldIdLst>
  <p:sldSz cx="9144000" cy="6858000" type="screen4x3"/>
  <p:notesSz cx="6858000" cy="9144000"/>
  <p:custShowLst>
    <p:custShow name="Opening sequence" id="0">
      <p:sldLst>
        <p:sld r:id="rId2"/>
        <p:sld r:id="rId3"/>
        <p:sld r:id="rId4"/>
        <p:sld r:id="rId18"/>
      </p:sldLst>
    </p:custShow>
    <p:custShow name="Zero 2050" id="1">
      <p:sldLst>
        <p:sld r:id="rId5"/>
        <p:sld r:id="rId6"/>
        <p:sld r:id="rId4"/>
        <p:sld r:id="rId18"/>
      </p:sldLst>
    </p:custShow>
    <p:custShow name="Defining the future" id="2">
      <p:sldLst>
        <p:sld r:id="rId7"/>
        <p:sld r:id="rId8"/>
        <p:sld r:id="rId9"/>
        <p:sld r:id="rId10"/>
        <p:sld r:id="rId11"/>
        <p:sld r:id="rId12"/>
        <p:sld r:id="rId4"/>
        <p:sld r:id="rId18"/>
      </p:sldLst>
    </p:custShow>
    <p:custShow name="Mapping the current state" id="3">
      <p:sldLst>
        <p:sld r:id="rId13"/>
        <p:sld r:id="rId14"/>
        <p:sld r:id="rId15"/>
        <p:sld r:id="rId16"/>
        <p:sld r:id="rId17"/>
        <p:sld r:id="rId4"/>
        <p:sld r:id="rId18"/>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F7C0302-ED25-4582-B53F-D95AFA853ACC}">
          <p14:sldIdLst>
            <p14:sldId id="263"/>
            <p14:sldId id="264"/>
            <p14:sldId id="283"/>
            <p14:sldId id="293"/>
            <p14:sldId id="294"/>
            <p14:sldId id="284"/>
            <p14:sldId id="299"/>
            <p14:sldId id="295"/>
            <p14:sldId id="296"/>
            <p14:sldId id="297"/>
            <p14:sldId id="298"/>
            <p14:sldId id="285"/>
            <p14:sldId id="304"/>
            <p14:sldId id="291"/>
            <p14:sldId id="300"/>
            <p14:sldId id="290"/>
            <p14:sldId id="25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custShow id="0"/>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A0DF"/>
    <a:srgbClr val="4472C4"/>
    <a:srgbClr val="0E1429"/>
    <a:srgbClr val="050C24"/>
    <a:srgbClr val="8AD1EF"/>
    <a:srgbClr val="FF3300"/>
    <a:srgbClr val="2D5E77"/>
    <a:srgbClr val="9CC4D8"/>
    <a:srgbClr val="F8801C"/>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92"/>
    <p:restoredTop sz="74736" autoAdjust="0"/>
  </p:normalViewPr>
  <p:slideViewPr>
    <p:cSldViewPr snapToGrid="0" snapToObjects="1">
      <p:cViewPr varScale="1">
        <p:scale>
          <a:sx n="53" d="100"/>
          <a:sy n="53" d="100"/>
        </p:scale>
        <p:origin x="15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112"/>
    </p:cViewPr>
  </p:sorterViewPr>
  <p:notesViewPr>
    <p:cSldViewPr snapToGrid="0" snapToObjects="1">
      <p:cViewPr varScale="1">
        <p:scale>
          <a:sx n="84" d="100"/>
          <a:sy n="84" d="100"/>
        </p:scale>
        <p:origin x="2976"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4CD5916-D172-4A09-BD0D-A3DED9E6E12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a:extLst>
              <a:ext uri="{FF2B5EF4-FFF2-40B4-BE49-F238E27FC236}">
                <a16:creationId xmlns:a16="http://schemas.microsoft.com/office/drawing/2014/main" id="{B55E3E07-B411-4CC6-B5A3-88D8AFD9DAD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741DB59-475A-4698-8B72-1094B5967226}" type="datetimeFigureOut">
              <a:rPr lang="en-AU" smtClean="0"/>
              <a:t>9/09/2020</a:t>
            </a:fld>
            <a:endParaRPr lang="en-AU"/>
          </a:p>
        </p:txBody>
      </p:sp>
      <p:sp>
        <p:nvSpPr>
          <p:cNvPr id="4" name="Footer Placeholder 3">
            <a:extLst>
              <a:ext uri="{FF2B5EF4-FFF2-40B4-BE49-F238E27FC236}">
                <a16:creationId xmlns:a16="http://schemas.microsoft.com/office/drawing/2014/main" id="{D282E1EC-48D9-41BA-BBD6-37F9CA907D3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a:extLst>
              <a:ext uri="{FF2B5EF4-FFF2-40B4-BE49-F238E27FC236}">
                <a16:creationId xmlns:a16="http://schemas.microsoft.com/office/drawing/2014/main" id="{EB232147-7D0A-4BC9-B2C6-8240B77437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03BE0D8-D90C-43AA-8F0E-AC127F9B1C3A}" type="slidenum">
              <a:rPr lang="en-AU" smtClean="0"/>
              <a:t>‹#›</a:t>
            </a:fld>
            <a:endParaRPr lang="en-AU"/>
          </a:p>
        </p:txBody>
      </p:sp>
    </p:spTree>
    <p:extLst>
      <p:ext uri="{BB962C8B-B14F-4D97-AF65-F5344CB8AC3E}">
        <p14:creationId xmlns:p14="http://schemas.microsoft.com/office/powerpoint/2010/main" val="11398474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4C4A-11AE-4645-8A34-1A35389180E5}" type="datetimeFigureOut">
              <a:rPr lang="en-US" smtClean="0"/>
              <a:pPr/>
              <a:t>9/9/2020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0E59ED5-2685-A749-A30B-E5DC3B170F8E}" type="slidenum">
              <a:rPr lang="en-US" smtClean="0"/>
              <a:pPr/>
              <a:t>‹#›</a:t>
            </a:fld>
            <a:endParaRPr lang="en-US"/>
          </a:p>
        </p:txBody>
      </p:sp>
    </p:spTree>
    <p:extLst>
      <p:ext uri="{BB962C8B-B14F-4D97-AF65-F5344CB8AC3E}">
        <p14:creationId xmlns:p14="http://schemas.microsoft.com/office/powerpoint/2010/main" val="1308047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Welcome to Module 4, Snippet 3 of Safe System for Universities. In Snippet 2, we concluded with the discussion of Victoria’s zero twenty-fifty transformation framework. In this snippet, we will detail what the zero twenty-fifty framework is and how it is being used to operationalise the Safe System objective of harm elimination.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a:t>
            </a:fld>
            <a:endParaRPr lang="en-US"/>
          </a:p>
        </p:txBody>
      </p:sp>
    </p:spTree>
    <p:extLst>
      <p:ext uri="{BB962C8B-B14F-4D97-AF65-F5344CB8AC3E}">
        <p14:creationId xmlns:p14="http://schemas.microsoft.com/office/powerpoint/2010/main" val="1995771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main challenge for those managing the road transportation network is to consider what a safe road may look like in the year 2050, within the bounding definitions of a safe vehicle and safe road user. For zero twenty-fifty, rural roads have been defined into three categories based on their cross-sections. Roads of adequate quality will be allowed to operate at higher speeds. For those where the level of quality cannot be maintained, speed limits and speed management will be corrected to ensure survivability. </a:t>
            </a:r>
          </a:p>
          <a:p>
            <a:pPr marL="228600" indent="-228600">
              <a:buFont typeface="+mj-lt"/>
              <a:buAutoNum type="arabicPeriod"/>
            </a:pPr>
            <a:endParaRPr lang="en-AU" dirty="0"/>
          </a:p>
          <a:p>
            <a:pPr marL="228600" indent="-228600">
              <a:buFont typeface="+mj-lt"/>
              <a:buAutoNum type="arabicPeriod"/>
            </a:pPr>
            <a:r>
              <a:rPr lang="en-AU" dirty="0"/>
              <a:t>This is not the only way in which a safe road can be defined. However, any way in which a safe road is defined should be predicated on Safe System theories of survivability. In other words, energy needs to be managed so that any crashes that do occur are survivable.</a:t>
            </a:r>
          </a:p>
        </p:txBody>
      </p:sp>
      <p:sp>
        <p:nvSpPr>
          <p:cNvPr id="4" name="Slide Number Placeholder 3"/>
          <p:cNvSpPr>
            <a:spLocks noGrp="1"/>
          </p:cNvSpPr>
          <p:nvPr>
            <p:ph type="sldNum" sz="quarter" idx="5"/>
          </p:nvPr>
        </p:nvSpPr>
        <p:spPr/>
        <p:txBody>
          <a:bodyPr/>
          <a:lstStyle/>
          <a:p>
            <a:fld id="{50E59ED5-2685-A749-A30B-E5DC3B170F8E}" type="slidenum">
              <a:rPr lang="en-US" smtClean="0"/>
              <a:pPr/>
              <a:t>11</a:t>
            </a:fld>
            <a:endParaRPr lang="en-US"/>
          </a:p>
        </p:txBody>
      </p:sp>
    </p:spTree>
    <p:extLst>
      <p:ext uri="{BB962C8B-B14F-4D97-AF65-F5344CB8AC3E}">
        <p14:creationId xmlns:p14="http://schemas.microsoft.com/office/powerpoint/2010/main" val="41996717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Once the future has been defined, we need to know where we are in order to determine what needs to be done. Next, we will look at how we can map the current state of the road network.</a:t>
            </a:r>
          </a:p>
        </p:txBody>
      </p:sp>
      <p:sp>
        <p:nvSpPr>
          <p:cNvPr id="4" name="Slide Number Placeholder 3"/>
          <p:cNvSpPr>
            <a:spLocks noGrp="1"/>
          </p:cNvSpPr>
          <p:nvPr>
            <p:ph type="sldNum" sz="quarter" idx="5"/>
          </p:nvPr>
        </p:nvSpPr>
        <p:spPr/>
        <p:txBody>
          <a:bodyPr/>
          <a:lstStyle/>
          <a:p>
            <a:fld id="{50E59ED5-2685-A749-A30B-E5DC3B170F8E}" type="slidenum">
              <a:rPr lang="en-US" smtClean="0"/>
              <a:pPr/>
              <a:t>12</a:t>
            </a:fld>
            <a:endParaRPr lang="en-US"/>
          </a:p>
        </p:txBody>
      </p:sp>
    </p:spTree>
    <p:extLst>
      <p:ext uri="{BB962C8B-B14F-4D97-AF65-F5344CB8AC3E}">
        <p14:creationId xmlns:p14="http://schemas.microsoft.com/office/powerpoint/2010/main" val="21496685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Mapping the current state of the road transportation network is an essential part of the transportation process, as it gives insight into the quantum of effort that is required to achieve a safe road transportation system. It also allows us to direct discussion towards Safe System speak. By mapping the current network our in Safe System language, we can more easily understand the changes that are required, and more easily disseminate this information to decision makers and the wider community.</a:t>
            </a:r>
          </a:p>
        </p:txBody>
      </p:sp>
      <p:sp>
        <p:nvSpPr>
          <p:cNvPr id="4" name="Slide Number Placeholder 3"/>
          <p:cNvSpPr>
            <a:spLocks noGrp="1"/>
          </p:cNvSpPr>
          <p:nvPr>
            <p:ph type="sldNum" sz="quarter" idx="5"/>
          </p:nvPr>
        </p:nvSpPr>
        <p:spPr/>
        <p:txBody>
          <a:bodyPr/>
          <a:lstStyle/>
          <a:p>
            <a:fld id="{50E59ED5-2685-A749-A30B-E5DC3B170F8E}" type="slidenum">
              <a:rPr lang="en-US" smtClean="0"/>
              <a:pPr/>
              <a:t>13</a:t>
            </a:fld>
            <a:endParaRPr lang="en-US"/>
          </a:p>
        </p:txBody>
      </p:sp>
    </p:spTree>
    <p:extLst>
      <p:ext uri="{BB962C8B-B14F-4D97-AF65-F5344CB8AC3E}">
        <p14:creationId xmlns:p14="http://schemas.microsoft.com/office/powerpoint/2010/main" val="3258594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first step along this journey is to map the road network. While this may seem a trivial task, it is often not that easy. Not all roads are controlled by the same entity. Some roads are federally controlled, some controlled by the state government and some are controlled by local entities, such as with local government roads. In most states around Australia, state and local government roads constitute the majority of road kilometres. In Victoria, forestry roads also constitute a substantial proportion of the network. This can make sourcing basic data, such as traffic volumes and basic asset data, a challenge.</a:t>
            </a:r>
          </a:p>
          <a:p>
            <a:pPr marL="228600" indent="-228600">
              <a:buFont typeface="+mj-lt"/>
              <a:buAutoNum type="arabicPeriod"/>
            </a:pPr>
            <a:endParaRPr lang="en-AU" dirty="0"/>
          </a:p>
          <a:p>
            <a:pPr marL="228600" indent="-228600">
              <a:buFont typeface="+mj-lt"/>
              <a:buAutoNum type="arabicPeriod"/>
            </a:pPr>
            <a:r>
              <a:rPr lang="en-AU" dirty="0"/>
              <a:t>Once the road network has been mapped, the level of safety that each road affords can also be mapped. One way to achieve this is to contextualise each road against Safe System theories of survivability. For example, this could mean mapping out the extent of primary Safe System treatments such as road safety barriers and roundabouts. Such direct measures can be hard to ascertain in detail, but are good for giving a direct comparison as to the level of investment that is needed in order to achieve harm elimination.</a:t>
            </a:r>
          </a:p>
          <a:p>
            <a:pPr marL="228600" indent="-228600">
              <a:buFont typeface="+mj-lt"/>
              <a:buAutoNum type="arabicPeriod"/>
            </a:pPr>
            <a:endParaRPr lang="en-AU" dirty="0"/>
          </a:p>
          <a:p>
            <a:pPr marL="228600" indent="-228600">
              <a:buFont typeface="+mj-lt"/>
              <a:buAutoNum type="arabicPeriod"/>
            </a:pPr>
            <a:r>
              <a:rPr lang="en-AU" dirty="0"/>
              <a:t>Another way to map the current state of the network is through the use of network risk assessment tools, such as the Australian Road Assessment Program. Such information is likely to already exist for state and federal roads and so can make a good way to start contextualising the current network. However, such data is less likely to be obtainable for local government roads, where the cost of data collection is prohibitively expensive. Another </a:t>
            </a:r>
            <a:r>
              <a:rPr lang="en-AU"/>
              <a:t>consideration, it </a:t>
            </a:r>
            <a:r>
              <a:rPr lang="en-AU" dirty="0"/>
              <a:t>is also important to remember that network risk assessments may not be as well aligned to Safe System principles as is desired.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14</a:t>
            </a:fld>
            <a:endParaRPr lang="en-US"/>
          </a:p>
        </p:txBody>
      </p:sp>
    </p:spTree>
    <p:extLst>
      <p:ext uri="{BB962C8B-B14F-4D97-AF65-F5344CB8AC3E}">
        <p14:creationId xmlns:p14="http://schemas.microsoft.com/office/powerpoint/2010/main" val="14534306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Mapping the current state of the road network gives good insight into the general state of affairs. As this map shows for state controlled roads throughout the state of Victoria, most roads are poorly aligned to Safe System principles. This does not mean that these roads are sub-standard in the context of road design standards and guidelines, but instead highlights the inconsistencies between current design standards and what level of design actually ensures crash survivability.  </a:t>
            </a:r>
          </a:p>
        </p:txBody>
      </p:sp>
      <p:sp>
        <p:nvSpPr>
          <p:cNvPr id="4" name="Slide Number Placeholder 3"/>
          <p:cNvSpPr>
            <a:spLocks noGrp="1"/>
          </p:cNvSpPr>
          <p:nvPr>
            <p:ph type="sldNum" sz="quarter" idx="5"/>
          </p:nvPr>
        </p:nvSpPr>
        <p:spPr/>
        <p:txBody>
          <a:bodyPr/>
          <a:lstStyle/>
          <a:p>
            <a:fld id="{50E59ED5-2685-A749-A30B-E5DC3B170F8E}" type="slidenum">
              <a:rPr lang="en-US" smtClean="0"/>
              <a:pPr/>
              <a:t>15</a:t>
            </a:fld>
            <a:endParaRPr lang="en-US"/>
          </a:p>
        </p:txBody>
      </p:sp>
    </p:spTree>
    <p:extLst>
      <p:ext uri="{BB962C8B-B14F-4D97-AF65-F5344CB8AC3E}">
        <p14:creationId xmlns:p14="http://schemas.microsoft.com/office/powerpoint/2010/main" val="1578807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A key step in the process is to understand the ways in which the network is utilised, and how this utilisation is likely to change into the future. Such information is vitally important when it comes time to decide how investments will be distributed. Some roads may be little utilised and so will attract little future funding, relying more heavily on speed limit corrections. At the other end, some roads will form key strategic parts of the road network. These may be for reasons of mobility, such as with freeways, or they may be important for economic reasons, such as the roads that support substantial freight movements. Knowing what roads serve which functions will help to inform the quantum of investment that needs to be made.</a:t>
            </a:r>
          </a:p>
          <a:p>
            <a:pPr marL="228600" indent="-228600">
              <a:buFont typeface="+mj-lt"/>
              <a:buAutoNum type="arabicPeriod"/>
            </a:pPr>
            <a:endParaRPr lang="en-AU" dirty="0"/>
          </a:p>
          <a:p>
            <a:pPr marL="228600" indent="-228600">
              <a:buFont typeface="+mj-lt"/>
              <a:buAutoNum type="arabicPeriod"/>
            </a:pPr>
            <a:r>
              <a:rPr lang="en-AU" dirty="0"/>
              <a:t>Another task is to assess what has been done so far to improve the road network. While this may seem like a trivial matter, even understanding the locations of major infrastructure assets can be a challenging task. As previously discussed, different parts of the road network are controlled by different levels of government and even different organisations within government, making the task of data collection a challenging process.</a:t>
            </a:r>
          </a:p>
          <a:p>
            <a:pPr marL="228600" indent="-228600">
              <a:buFont typeface="+mj-lt"/>
              <a:buAutoNum type="arabicPeriod"/>
            </a:pPr>
            <a:endParaRPr lang="en-AU" dirty="0"/>
          </a:p>
          <a:p>
            <a:pPr marL="228600" indent="-228600">
              <a:buFont typeface="+mj-lt"/>
              <a:buAutoNum type="arabicPeriod"/>
            </a:pPr>
            <a:r>
              <a:rPr lang="en-AU" dirty="0"/>
              <a:t>Controlling entities also have varying and often relatively poor knowledge of what is contained on their network. For example, the locations of recently installed road safety barriers may be well documented, but knowledge of older barriers is often missing or lost in outdated databases. Compounding this issue is that of maintenance records, as even the safest infrastructure is no good if it is not maintained to operable levels. Again, new infrastructure may be well documented but older parts of the network are likely to be under-documented. </a:t>
            </a:r>
          </a:p>
          <a:p>
            <a:pPr marL="228600" indent="-228600">
              <a:buFont typeface="+mj-lt"/>
              <a:buAutoNum type="arabicPeriod"/>
            </a:pPr>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16</a:t>
            </a:fld>
            <a:endParaRPr lang="en-US"/>
          </a:p>
        </p:txBody>
      </p:sp>
    </p:spTree>
    <p:extLst>
      <p:ext uri="{BB962C8B-B14F-4D97-AF65-F5344CB8AC3E}">
        <p14:creationId xmlns:p14="http://schemas.microsoft.com/office/powerpoint/2010/main" val="3923051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t>This snippet is made up of a number of sections. Click on the below links to go through each section. To advance a slide, press enter on your keyboard or click the slide. If you miss anything that has been said, you can replay the narration to each slide. </a:t>
            </a:r>
            <a:r>
              <a:rPr lang="en-AU" sz="1200"/>
              <a:t>A printed version of the narrative is also provided in the curriculum guideline.</a:t>
            </a:r>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3</a:t>
            </a:fld>
            <a:endParaRPr lang="en-US"/>
          </a:p>
        </p:txBody>
      </p:sp>
    </p:spTree>
    <p:extLst>
      <p:ext uri="{BB962C8B-B14F-4D97-AF65-F5344CB8AC3E}">
        <p14:creationId xmlns:p14="http://schemas.microsoft.com/office/powerpoint/2010/main" val="23588547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Transformative approaches are going to be required if we are to achieve a safe road system. Zero twenty-fifty is the state of Victoria’s transformative approach to achieve harm elimination by the year 2050. Now, we will take a look into what zero twenty-fifty comprises and why it is being prioritised over more traditional road safety strategies. </a:t>
            </a:r>
          </a:p>
        </p:txBody>
      </p:sp>
      <p:sp>
        <p:nvSpPr>
          <p:cNvPr id="4" name="Slide Number Placeholder 3"/>
          <p:cNvSpPr>
            <a:spLocks noGrp="1"/>
          </p:cNvSpPr>
          <p:nvPr>
            <p:ph type="sldNum" sz="quarter" idx="5"/>
          </p:nvPr>
        </p:nvSpPr>
        <p:spPr/>
        <p:txBody>
          <a:bodyPr/>
          <a:lstStyle/>
          <a:p>
            <a:fld id="{50E59ED5-2685-A749-A30B-E5DC3B170F8E}" type="slidenum">
              <a:rPr lang="en-US" smtClean="0"/>
              <a:pPr/>
              <a:t>4</a:t>
            </a:fld>
            <a:endParaRPr lang="en-US"/>
          </a:p>
        </p:txBody>
      </p:sp>
    </p:spTree>
    <p:extLst>
      <p:ext uri="{BB962C8B-B14F-4D97-AF65-F5344CB8AC3E}">
        <p14:creationId xmlns:p14="http://schemas.microsoft.com/office/powerpoint/2010/main" val="2046117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Zero twenty-fifty starts with a goal. Like traditional strategic frameworks, zero twenty-fifty is defined around a goal-setting agenda. However, this is where the similarities tend to end. Traditional frameworks rely on agendas that call for short-term reductions in harm over short-term timeframes, which call for road safety improvements but ultimately fall short at setting a path to harm elimination. Zero twenty-fifty is set to the agenda of harm elimination. Like its name suggests, zero twenty-fifty sets a date of 2050 for complete elimination of harm on the Victorian state road network. This is a long-term goal set over a long-term timeframe.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a:t>Achieving a safe road transportation system is a huge undertaking. Such an undertaking can be divided into more manageable sized steps. Like traditional strategic frameworks, this could be in the form of piecemeal improvements. Unlike traditional strategies, these improvements are tied to the overall goal of achieving harm elimination. Doing so allows milestones to be placed into perspective with the overarching objectives, which has commonly been absent from previous strategy. In the remainder of this snippet, we will discuss the steps by which the objective of harm elimination can be visualised and operationalised.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a:p>
          <a:p>
            <a:endParaRPr lang="en-AU" dirty="0"/>
          </a:p>
        </p:txBody>
      </p:sp>
      <p:sp>
        <p:nvSpPr>
          <p:cNvPr id="4" name="Slide Number Placeholder 3"/>
          <p:cNvSpPr>
            <a:spLocks noGrp="1"/>
          </p:cNvSpPr>
          <p:nvPr>
            <p:ph type="sldNum" sz="quarter" idx="5"/>
          </p:nvPr>
        </p:nvSpPr>
        <p:spPr/>
        <p:txBody>
          <a:bodyPr/>
          <a:lstStyle/>
          <a:p>
            <a:fld id="{50E59ED5-2685-A749-A30B-E5DC3B170F8E}" type="slidenum">
              <a:rPr lang="en-US" smtClean="0"/>
              <a:pPr/>
              <a:t>5</a:t>
            </a:fld>
            <a:endParaRPr lang="en-US"/>
          </a:p>
        </p:txBody>
      </p:sp>
    </p:spTree>
    <p:extLst>
      <p:ext uri="{BB962C8B-B14F-4D97-AF65-F5344CB8AC3E}">
        <p14:creationId xmlns:p14="http://schemas.microsoft.com/office/powerpoint/2010/main" val="3868493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first step to transformation is to define the future road transportation system that we wish to achieve.</a:t>
            </a:r>
          </a:p>
        </p:txBody>
      </p:sp>
      <p:sp>
        <p:nvSpPr>
          <p:cNvPr id="4" name="Slide Number Placeholder 3"/>
          <p:cNvSpPr>
            <a:spLocks noGrp="1"/>
          </p:cNvSpPr>
          <p:nvPr>
            <p:ph type="sldNum" sz="quarter" idx="5"/>
          </p:nvPr>
        </p:nvSpPr>
        <p:spPr/>
        <p:txBody>
          <a:bodyPr/>
          <a:lstStyle/>
          <a:p>
            <a:fld id="{50E59ED5-2685-A749-A30B-E5DC3B170F8E}" type="slidenum">
              <a:rPr lang="en-US" smtClean="0"/>
              <a:pPr/>
              <a:t>6</a:t>
            </a:fld>
            <a:endParaRPr lang="en-US"/>
          </a:p>
        </p:txBody>
      </p:sp>
    </p:spTree>
    <p:extLst>
      <p:ext uri="{BB962C8B-B14F-4D97-AF65-F5344CB8AC3E}">
        <p14:creationId xmlns:p14="http://schemas.microsoft.com/office/powerpoint/2010/main" val="17111093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The first step to transformation is to visualise what a future of zero harm may look like. This could be achieved in many ways, and the ways in which we visualise this now may change as we move into the future. Because of this, it is important that the steps we develop, as well as the transformation framework itself, be agile enough to contend with future developments that may change the trajectory along which we chose to move.</a:t>
            </a:r>
          </a:p>
        </p:txBody>
      </p:sp>
      <p:sp>
        <p:nvSpPr>
          <p:cNvPr id="4" name="Slide Number Placeholder 3"/>
          <p:cNvSpPr>
            <a:spLocks noGrp="1"/>
          </p:cNvSpPr>
          <p:nvPr>
            <p:ph type="sldNum" sz="quarter" idx="5"/>
          </p:nvPr>
        </p:nvSpPr>
        <p:spPr/>
        <p:txBody>
          <a:bodyPr/>
          <a:lstStyle/>
          <a:p>
            <a:fld id="{50E59ED5-2685-A749-A30B-E5DC3B170F8E}" type="slidenum">
              <a:rPr lang="en-US" smtClean="0"/>
              <a:pPr/>
              <a:t>7</a:t>
            </a:fld>
            <a:endParaRPr lang="en-US"/>
          </a:p>
        </p:txBody>
      </p:sp>
    </p:spTree>
    <p:extLst>
      <p:ext uri="{BB962C8B-B14F-4D97-AF65-F5344CB8AC3E}">
        <p14:creationId xmlns:p14="http://schemas.microsoft.com/office/powerpoint/2010/main" val="19847996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If we plot out a safe transportation system to the founding structure of the Safe System, we can define the future road transportation system as a function of three separate elements. These signify a future road transportation system based upon safe vehicles, safe roads and safe road users. Speed is not in itself a separate element, as it becomes a function of the three other elements within the framework. In other words, a safe speed is defined as a function of the level of safety guaranteed by the road, the vehicles travelling along the road and road users using the road. </a:t>
            </a:r>
          </a:p>
          <a:p>
            <a:pPr marL="228600" indent="-228600">
              <a:buFont typeface="+mj-lt"/>
              <a:buAutoNum type="arabicPeriod"/>
            </a:pPr>
            <a:endParaRPr lang="en-AU" dirty="0"/>
          </a:p>
          <a:p>
            <a:pPr marL="228600" indent="-228600">
              <a:buFont typeface="+mj-lt"/>
              <a:buAutoNum type="arabicPeriod"/>
            </a:pPr>
            <a:r>
              <a:rPr lang="en-AU" dirty="0"/>
              <a:t>It is important to remember that each element does not in itself guarantee a safe road transportation system. Instead, each element sets the boundaries under which a safe road transportation system can operate. Such a setup allows for adaptability. For example, safe road users are defined as those who do not undertake extreme violations. However, if such behaviour is unable to be guaranteed, then the other elements can be managed to maintain a safe system, such as by introducing vehicle equipment to more stringently manage access control to those unable to maintain appropriate behaviour. Alcohol interlock systems are an example of such an already available access control technology.</a:t>
            </a:r>
          </a:p>
          <a:p>
            <a:pPr marL="228600" indent="-228600">
              <a:buFont typeface="+mj-lt"/>
              <a:buAutoNum type="arabicPeriod"/>
            </a:pPr>
            <a:endParaRPr lang="en-AU" dirty="0"/>
          </a:p>
          <a:p>
            <a:pPr marL="228600" indent="-228600">
              <a:buFont typeface="+mj-lt"/>
              <a:buAutoNum type="arabicPeriod"/>
            </a:pPr>
            <a:r>
              <a:rPr lang="en-AU" dirty="0"/>
              <a:t>For those managing the road network, the question becomes one of “what do roads need to look like to achieve zero”? This is the question that will be tackled by the next steps through the transformative approach.</a:t>
            </a:r>
          </a:p>
        </p:txBody>
      </p:sp>
      <p:sp>
        <p:nvSpPr>
          <p:cNvPr id="4" name="Slide Number Placeholder 3"/>
          <p:cNvSpPr>
            <a:spLocks noGrp="1"/>
          </p:cNvSpPr>
          <p:nvPr>
            <p:ph type="sldNum" sz="quarter" idx="5"/>
          </p:nvPr>
        </p:nvSpPr>
        <p:spPr/>
        <p:txBody>
          <a:bodyPr/>
          <a:lstStyle/>
          <a:p>
            <a:fld id="{50E59ED5-2685-A749-A30B-E5DC3B170F8E}" type="slidenum">
              <a:rPr lang="en-US" smtClean="0"/>
              <a:pPr/>
              <a:t>8</a:t>
            </a:fld>
            <a:endParaRPr lang="en-US"/>
          </a:p>
        </p:txBody>
      </p:sp>
    </p:spTree>
    <p:extLst>
      <p:ext uri="{BB962C8B-B14F-4D97-AF65-F5344CB8AC3E}">
        <p14:creationId xmlns:p14="http://schemas.microsoft.com/office/powerpoint/2010/main" val="2324407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However, before we get to the roads themselves, let’s take a look at what a safe vehicle may look like in the year 2025. Most technological improvements will focus on automating the driving task. Full autonomy is unlikely to be widespread by the year 2050. Instead, autonomy will focus on taking control of the vehicle in dangerous situations, such as when an imminent collision is detected. Other advancements will provide greater assistance to drivers in normal operation and may help to regulate access to those unfit to drive, such as those who are excessively fatigued or intoxicated.</a:t>
            </a:r>
          </a:p>
        </p:txBody>
      </p:sp>
      <p:sp>
        <p:nvSpPr>
          <p:cNvPr id="4" name="Slide Number Placeholder 3"/>
          <p:cNvSpPr>
            <a:spLocks noGrp="1"/>
          </p:cNvSpPr>
          <p:nvPr>
            <p:ph type="sldNum" sz="quarter" idx="5"/>
          </p:nvPr>
        </p:nvSpPr>
        <p:spPr/>
        <p:txBody>
          <a:bodyPr/>
          <a:lstStyle/>
          <a:p>
            <a:fld id="{50E59ED5-2685-A749-A30B-E5DC3B170F8E}" type="slidenum">
              <a:rPr lang="en-US" smtClean="0"/>
              <a:pPr/>
              <a:t>9</a:t>
            </a:fld>
            <a:endParaRPr lang="en-US"/>
          </a:p>
        </p:txBody>
      </p:sp>
    </p:spTree>
    <p:extLst>
      <p:ext uri="{BB962C8B-B14F-4D97-AF65-F5344CB8AC3E}">
        <p14:creationId xmlns:p14="http://schemas.microsoft.com/office/powerpoint/2010/main" val="1852005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AU" dirty="0"/>
              <a:t>You may have noticed that we define a safe vehicle in the year 2050 as a vehicle from 2025. But why not just use a vehicle from 2050? As this graph demonstrates, it takes time for improvements to infiltrate the wider car automobile market. A technology available today may not be standard fitment in all new vehicles for a number of years. This is also dependent on whether a technology is regulated. Electronic stability control is a good example, as its fast infiltration into the new car market has been due to its regulated inclusion into all new passenger vehicles.</a:t>
            </a:r>
          </a:p>
          <a:p>
            <a:pPr marL="228600" indent="-228600">
              <a:buFont typeface="+mj-lt"/>
              <a:buAutoNum type="arabicPeriod"/>
            </a:pPr>
            <a:endParaRPr lang="en-AU" dirty="0"/>
          </a:p>
          <a:p>
            <a:pPr marL="228600" indent="-228600">
              <a:buFont typeface="+mj-lt"/>
              <a:buAutoNum type="arabicPeriod"/>
            </a:pPr>
            <a:r>
              <a:rPr lang="en-AU" dirty="0"/>
              <a:t>The other reason for choosing a 2025 vehicle as the minimum standard in the year 2050 is the time it takes for new vehicles to infiltrate the fleet. In Australia, the average vehicle age is about ten years. The time taken for the vast majority of vehicles in the fleet to renew is much longer. Choosing as a minimum standard a 2025 vehicle provides gives twenty five years for the majority of the vehicle fleet to turn over. In other words, by the year 2050, the vast majority of vehicles on the road will have been built on or after the year 2025.</a:t>
            </a:r>
          </a:p>
        </p:txBody>
      </p:sp>
      <p:sp>
        <p:nvSpPr>
          <p:cNvPr id="4" name="Slide Number Placeholder 3"/>
          <p:cNvSpPr>
            <a:spLocks noGrp="1"/>
          </p:cNvSpPr>
          <p:nvPr>
            <p:ph type="sldNum" sz="quarter" idx="5"/>
          </p:nvPr>
        </p:nvSpPr>
        <p:spPr/>
        <p:txBody>
          <a:bodyPr/>
          <a:lstStyle/>
          <a:p>
            <a:fld id="{50E59ED5-2685-A749-A30B-E5DC3B170F8E}" type="slidenum">
              <a:rPr lang="en-US" smtClean="0"/>
              <a:pPr/>
              <a:t>10</a:t>
            </a:fld>
            <a:endParaRPr lang="en-US"/>
          </a:p>
        </p:txBody>
      </p:sp>
    </p:spTree>
    <p:extLst>
      <p:ext uri="{BB962C8B-B14F-4D97-AF65-F5344CB8AC3E}">
        <p14:creationId xmlns:p14="http://schemas.microsoft.com/office/powerpoint/2010/main" val="36879595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mailto:christopher@casr.Adelaide.edu.au"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gif"/><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0DA08AB-4322-4418-BC4D-4847D7DE53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273378" y="273378"/>
            <a:ext cx="8597244" cy="5608949"/>
          </a:xfrm>
          <a:prstGeom prst="rect">
            <a:avLst/>
          </a:prstGeom>
          <a:ln>
            <a:noFill/>
          </a:ln>
        </p:spPr>
      </p:pic>
      <p:sp>
        <p:nvSpPr>
          <p:cNvPr id="8" name="Rectangle 7">
            <a:extLst>
              <a:ext uri="{FF2B5EF4-FFF2-40B4-BE49-F238E27FC236}">
                <a16:creationId xmlns:a16="http://schemas.microsoft.com/office/drawing/2014/main" id="{39370F79-9B65-4F71-A0F4-A2FEE2D9E931}"/>
              </a:ext>
            </a:extLst>
          </p:cNvPr>
          <p:cNvSpPr/>
          <p:nvPr userDrawn="1"/>
        </p:nvSpPr>
        <p:spPr>
          <a:xfrm>
            <a:off x="273378" y="845787"/>
            <a:ext cx="8597244" cy="2009775"/>
          </a:xfrm>
          <a:prstGeom prst="rect">
            <a:avLst/>
          </a:prstGeom>
          <a:solidFill>
            <a:srgbClr val="0080C4">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TextBox 8">
            <a:extLst>
              <a:ext uri="{FF2B5EF4-FFF2-40B4-BE49-F238E27FC236}">
                <a16:creationId xmlns:a16="http://schemas.microsoft.com/office/drawing/2014/main" id="{D6C9E60F-E1CB-416A-9AB1-A8E2E7D5BB02}"/>
              </a:ext>
            </a:extLst>
          </p:cNvPr>
          <p:cNvSpPr txBox="1"/>
          <p:nvPr userDrawn="1"/>
        </p:nvSpPr>
        <p:spPr>
          <a:xfrm>
            <a:off x="732737" y="1550592"/>
            <a:ext cx="7816040" cy="584775"/>
          </a:xfrm>
          <a:prstGeom prst="rect">
            <a:avLst/>
          </a:prstGeom>
          <a:noFill/>
        </p:spPr>
        <p:txBody>
          <a:bodyPr wrap="square" rtlCol="0">
            <a:spAutoFit/>
          </a:bodyPr>
          <a:lstStyle/>
          <a:p>
            <a:r>
              <a:rPr lang="en-AU" sz="3200" b="1" dirty="0">
                <a:solidFill>
                  <a:schemeClr val="bg1"/>
                </a:solidFill>
                <a:latin typeface="Calibri" charset="0"/>
                <a:ea typeface="Calibri" charset="0"/>
                <a:cs typeface="Calibri" charset="0"/>
              </a:rPr>
              <a:t>Safe System for Universities:</a:t>
            </a:r>
          </a:p>
        </p:txBody>
      </p:sp>
      <p:pic>
        <p:nvPicPr>
          <p:cNvPr id="10" name="Picture 9">
            <a:extLst>
              <a:ext uri="{FF2B5EF4-FFF2-40B4-BE49-F238E27FC236}">
                <a16:creationId xmlns:a16="http://schemas.microsoft.com/office/drawing/2014/main" id="{81386AAA-F482-41CD-9168-50C03FC915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720551" y="6076837"/>
            <a:ext cx="1150071" cy="529148"/>
          </a:xfrm>
          <a:prstGeom prst="rect">
            <a:avLst/>
          </a:prstGeom>
        </p:spPr>
      </p:pic>
      <p:sp>
        <p:nvSpPr>
          <p:cNvPr id="3" name="Text Placeholder 2">
            <a:extLst>
              <a:ext uri="{FF2B5EF4-FFF2-40B4-BE49-F238E27FC236}">
                <a16:creationId xmlns:a16="http://schemas.microsoft.com/office/drawing/2014/main" id="{35D1560F-7325-49B3-A4A9-8AE9FE078EEE}"/>
              </a:ext>
            </a:extLst>
          </p:cNvPr>
          <p:cNvSpPr>
            <a:spLocks noGrp="1"/>
          </p:cNvSpPr>
          <p:nvPr>
            <p:ph type="body" sz="quarter" idx="10" hasCustomPrompt="1"/>
          </p:nvPr>
        </p:nvSpPr>
        <p:spPr>
          <a:xfrm>
            <a:off x="733425" y="2110212"/>
            <a:ext cx="7815263" cy="600075"/>
          </a:xfrm>
        </p:spPr>
        <p:txBody>
          <a:bodyPr>
            <a:normAutofit/>
          </a:bodyPr>
          <a:lstStyle>
            <a:lvl1pPr>
              <a:defRPr sz="3200" b="0">
                <a:solidFill>
                  <a:schemeClr val="bg1"/>
                </a:solidFill>
              </a:defRPr>
            </a:lvl1pPr>
          </a:lstStyle>
          <a:p>
            <a:pPr lvl="0"/>
            <a:r>
              <a:rPr lang="en-AU" dirty="0"/>
              <a:t>Snippet title</a:t>
            </a:r>
          </a:p>
        </p:txBody>
      </p:sp>
      <p:pic>
        <p:nvPicPr>
          <p:cNvPr id="15" name="Picture 14">
            <a:extLst>
              <a:ext uri="{FF2B5EF4-FFF2-40B4-BE49-F238E27FC236}">
                <a16:creationId xmlns:a16="http://schemas.microsoft.com/office/drawing/2014/main" id="{FD87ABB7-55AA-4BBB-AE6F-07F8BEB2813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3379" y="6187676"/>
            <a:ext cx="555620" cy="267060"/>
          </a:xfrm>
          <a:prstGeom prst="rect">
            <a:avLst/>
          </a:prstGeom>
        </p:spPr>
      </p:pic>
      <p:pic>
        <p:nvPicPr>
          <p:cNvPr id="16" name="Picture 15">
            <a:extLst>
              <a:ext uri="{FF2B5EF4-FFF2-40B4-BE49-F238E27FC236}">
                <a16:creationId xmlns:a16="http://schemas.microsoft.com/office/drawing/2014/main" id="{E273B061-AE42-477F-9E8D-CA6A0A6A056B}"/>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513841" y="5970649"/>
            <a:ext cx="1188518" cy="593772"/>
          </a:xfrm>
          <a:prstGeom prst="rect">
            <a:avLst/>
          </a:prstGeom>
        </p:spPr>
      </p:pic>
      <p:pic>
        <p:nvPicPr>
          <p:cNvPr id="17" name="Picture 16" descr="A picture containing drawing&#10;&#10;Description automatically generated">
            <a:extLst>
              <a:ext uri="{FF2B5EF4-FFF2-40B4-BE49-F238E27FC236}">
                <a16:creationId xmlns:a16="http://schemas.microsoft.com/office/drawing/2014/main" id="{7845BDC7-FACC-475F-8CC1-803641A684C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94392" y="6187676"/>
            <a:ext cx="1303756" cy="360000"/>
          </a:xfrm>
          <a:prstGeom prst="rect">
            <a:avLst/>
          </a:prstGeom>
        </p:spPr>
      </p:pic>
    </p:spTree>
    <p:extLst>
      <p:ext uri="{BB962C8B-B14F-4D97-AF65-F5344CB8AC3E}">
        <p14:creationId xmlns:p14="http://schemas.microsoft.com/office/powerpoint/2010/main" val="338218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386556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24907126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70020"/>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6546088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nd picture 3">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082141"/>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3787301"/>
            <a:ext cx="3865562"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776931"/>
            <a:ext cx="3865562" cy="2124000"/>
          </a:xfrm>
        </p:spPr>
        <p:txBody>
          <a:bodyPr/>
          <a:lstStyle/>
          <a:p>
            <a:endParaRPr lang="en-AU"/>
          </a:p>
        </p:txBody>
      </p:sp>
      <p:sp>
        <p:nvSpPr>
          <p:cNvPr id="10" name="Text Placeholder 4">
            <a:extLst>
              <a:ext uri="{FF2B5EF4-FFF2-40B4-BE49-F238E27FC236}">
                <a16:creationId xmlns:a16="http://schemas.microsoft.com/office/drawing/2014/main" id="{431E9B43-4E68-4ED0-BE64-1C7B52E412CC}"/>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174C724A-32D2-428C-8919-FE871C7A6A96}"/>
              </a:ext>
            </a:extLst>
          </p:cNvPr>
          <p:cNvSpPr>
            <a:spLocks noGrp="1"/>
          </p:cNvSpPr>
          <p:nvPr>
            <p:ph type="body" sz="quarter" idx="15" hasCustomPrompt="1"/>
          </p:nvPr>
        </p:nvSpPr>
        <p:spPr>
          <a:xfrm>
            <a:off x="628649" y="589848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EBC7B252-7B3F-4710-97B5-D4D1EB95E58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8865E9CA-67B7-4C0C-89C3-399FF286B3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937420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nd picture 6">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2"/>
            <a:ext cx="7886699" cy="1339200"/>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58874"/>
            <a:ext cx="3865562" cy="2952427"/>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2958874"/>
            <a:ext cx="3865562" cy="2942057"/>
          </a:xfrm>
        </p:spPr>
        <p:txBody>
          <a:bodyPr/>
          <a:lstStyle/>
          <a:p>
            <a:endParaRPr lang="en-AU"/>
          </a:p>
        </p:txBody>
      </p:sp>
      <p:sp>
        <p:nvSpPr>
          <p:cNvPr id="10" name="Text Placeholder 4">
            <a:extLst>
              <a:ext uri="{FF2B5EF4-FFF2-40B4-BE49-F238E27FC236}">
                <a16:creationId xmlns:a16="http://schemas.microsoft.com/office/drawing/2014/main" id="{F0C94240-E8E3-4FE6-B901-4A6F9739C5BB}"/>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A233EA9E-31F3-456E-9B2A-9E47BC2DF7F4}"/>
              </a:ext>
            </a:extLst>
          </p:cNvPr>
          <p:cNvSpPr>
            <a:spLocks noGrp="1"/>
          </p:cNvSpPr>
          <p:nvPr>
            <p:ph type="body" sz="quarter" idx="15" hasCustomPrompt="1"/>
          </p:nvPr>
        </p:nvSpPr>
        <p:spPr>
          <a:xfrm>
            <a:off x="628649" y="591130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DBC9BDE5-AADC-4D3B-B6AB-2F9BD9E3370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689B4146-939A-45E0-9AD5-D31F9E11DB0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261454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and picture 4">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2556927"/>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4275539"/>
            <a:ext cx="2520000" cy="1635761"/>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4275539"/>
            <a:ext cx="2520000" cy="1635761"/>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4275538"/>
            <a:ext cx="2520000" cy="1635761"/>
          </a:xfrm>
        </p:spPr>
        <p:txBody>
          <a:bodyPr/>
          <a:lstStyle/>
          <a:p>
            <a:endParaRPr lang="en-AU" dirty="0"/>
          </a:p>
        </p:txBody>
      </p:sp>
      <p:sp>
        <p:nvSpPr>
          <p:cNvPr id="12" name="Text Placeholder 4">
            <a:extLst>
              <a:ext uri="{FF2B5EF4-FFF2-40B4-BE49-F238E27FC236}">
                <a16:creationId xmlns:a16="http://schemas.microsoft.com/office/drawing/2014/main" id="{23BFC886-2F76-41C2-A9D8-CAEF330100DB}"/>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0E82244A-9FB3-40E3-89D0-379FADB269F5}"/>
              </a:ext>
            </a:extLst>
          </p:cNvPr>
          <p:cNvSpPr>
            <a:spLocks noGrp="1"/>
          </p:cNvSpPr>
          <p:nvPr>
            <p:ph type="body" sz="quarter" idx="16" hasCustomPrompt="1"/>
          </p:nvPr>
        </p:nvSpPr>
        <p:spPr>
          <a:xfrm>
            <a:off x="3311998"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234BFB86-AC94-4324-92BA-A6A26797CD7D}"/>
              </a:ext>
            </a:extLst>
          </p:cNvPr>
          <p:cNvSpPr>
            <a:spLocks noGrp="1"/>
          </p:cNvSpPr>
          <p:nvPr>
            <p:ph type="body" sz="quarter" idx="17" hasCustomPrompt="1"/>
          </p:nvPr>
        </p:nvSpPr>
        <p:spPr>
          <a:xfrm>
            <a:off x="628650" y="5906473"/>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9C8CA497-53DA-4931-9A2B-4CCF8813797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92582461-9CFC-4AE2-97CB-B7A0454505F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4689257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and picture 5">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49593"/>
            <a:ext cx="7886699" cy="1340269"/>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628649" y="2976127"/>
            <a:ext cx="2520000" cy="2935174"/>
          </a:xfrm>
        </p:spPr>
        <p:txBody>
          <a:bodyPr/>
          <a:lstStyle/>
          <a:p>
            <a:endParaRPr lang="en-AU" dirty="0"/>
          </a:p>
        </p:txBody>
      </p:sp>
      <p:sp>
        <p:nvSpPr>
          <p:cNvPr id="10" name="Picture Placeholder 3">
            <a:extLst>
              <a:ext uri="{FF2B5EF4-FFF2-40B4-BE49-F238E27FC236}">
                <a16:creationId xmlns:a16="http://schemas.microsoft.com/office/drawing/2014/main" id="{BB2F7314-1B77-40F1-9B8A-38557025DDFE}"/>
              </a:ext>
            </a:extLst>
          </p:cNvPr>
          <p:cNvSpPr>
            <a:spLocks noGrp="1"/>
          </p:cNvSpPr>
          <p:nvPr>
            <p:ph type="pic" sz="quarter" idx="13"/>
          </p:nvPr>
        </p:nvSpPr>
        <p:spPr>
          <a:xfrm>
            <a:off x="3311998" y="2976127"/>
            <a:ext cx="2520000" cy="2935173"/>
          </a:xfrm>
        </p:spPr>
        <p:txBody>
          <a:bodyPr/>
          <a:lstStyle/>
          <a:p>
            <a:endParaRPr lang="en-AU" dirty="0"/>
          </a:p>
        </p:txBody>
      </p:sp>
      <p:sp>
        <p:nvSpPr>
          <p:cNvPr id="11" name="Picture Placeholder 3">
            <a:extLst>
              <a:ext uri="{FF2B5EF4-FFF2-40B4-BE49-F238E27FC236}">
                <a16:creationId xmlns:a16="http://schemas.microsoft.com/office/drawing/2014/main" id="{FD5B022D-2313-47A7-9380-0CFE5DE825AA}"/>
              </a:ext>
            </a:extLst>
          </p:cNvPr>
          <p:cNvSpPr>
            <a:spLocks noGrp="1"/>
          </p:cNvSpPr>
          <p:nvPr>
            <p:ph type="pic" sz="quarter" idx="14"/>
          </p:nvPr>
        </p:nvSpPr>
        <p:spPr>
          <a:xfrm>
            <a:off x="5995350" y="2976128"/>
            <a:ext cx="2520000" cy="2935172"/>
          </a:xfrm>
        </p:spPr>
        <p:txBody>
          <a:bodyPr/>
          <a:lstStyle/>
          <a:p>
            <a:endParaRPr lang="en-AU" dirty="0"/>
          </a:p>
        </p:txBody>
      </p:sp>
      <p:sp>
        <p:nvSpPr>
          <p:cNvPr id="12" name="Text Placeholder 4">
            <a:extLst>
              <a:ext uri="{FF2B5EF4-FFF2-40B4-BE49-F238E27FC236}">
                <a16:creationId xmlns:a16="http://schemas.microsoft.com/office/drawing/2014/main" id="{CEABE099-5EA5-4D72-83CF-9616C10BF90C}"/>
              </a:ext>
            </a:extLst>
          </p:cNvPr>
          <p:cNvSpPr>
            <a:spLocks noGrp="1"/>
          </p:cNvSpPr>
          <p:nvPr>
            <p:ph type="body" sz="quarter" idx="15" hasCustomPrompt="1"/>
          </p:nvPr>
        </p:nvSpPr>
        <p:spPr>
          <a:xfrm>
            <a:off x="5995350" y="5900932"/>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Text Placeholder 4">
            <a:extLst>
              <a:ext uri="{FF2B5EF4-FFF2-40B4-BE49-F238E27FC236}">
                <a16:creationId xmlns:a16="http://schemas.microsoft.com/office/drawing/2014/main" id="{4AFAFD31-00FF-4DFB-84F1-A1DA76820A74}"/>
              </a:ext>
            </a:extLst>
          </p:cNvPr>
          <p:cNvSpPr>
            <a:spLocks noGrp="1"/>
          </p:cNvSpPr>
          <p:nvPr>
            <p:ph type="body" sz="quarter" idx="16" hasCustomPrompt="1"/>
          </p:nvPr>
        </p:nvSpPr>
        <p:spPr>
          <a:xfrm>
            <a:off x="3311998"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Text Placeholder 4">
            <a:extLst>
              <a:ext uri="{FF2B5EF4-FFF2-40B4-BE49-F238E27FC236}">
                <a16:creationId xmlns:a16="http://schemas.microsoft.com/office/drawing/2014/main" id="{A35CEAC2-E19D-46B9-A974-91053956C562}"/>
              </a:ext>
            </a:extLst>
          </p:cNvPr>
          <p:cNvSpPr>
            <a:spLocks noGrp="1"/>
          </p:cNvSpPr>
          <p:nvPr>
            <p:ph type="body" sz="quarter" idx="17" hasCustomPrompt="1"/>
          </p:nvPr>
        </p:nvSpPr>
        <p:spPr>
          <a:xfrm>
            <a:off x="628646" y="5911301"/>
            <a:ext cx="252000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5" name="Slide Number Placeholder 8">
            <a:extLst>
              <a:ext uri="{FF2B5EF4-FFF2-40B4-BE49-F238E27FC236}">
                <a16:creationId xmlns:a16="http://schemas.microsoft.com/office/drawing/2014/main" id="{47999278-1D93-45E1-B65F-DC298CB7698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6" name="Picture 15">
            <a:extLst>
              <a:ext uri="{FF2B5EF4-FFF2-40B4-BE49-F238E27FC236}">
                <a16:creationId xmlns:a16="http://schemas.microsoft.com/office/drawing/2014/main" id="{C7868B45-CA1F-489B-A590-FC085A73BAC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2089744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only">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7886700" cy="4330911"/>
          </a:xfrm>
        </p:spPr>
        <p:txBody>
          <a:bodyPr/>
          <a:lstStyle/>
          <a:p>
            <a:endParaRPr lang="en-AU"/>
          </a:p>
        </p:txBody>
      </p:sp>
      <p:sp>
        <p:nvSpPr>
          <p:cNvPr id="10" name="Text Placeholder 4">
            <a:extLst>
              <a:ext uri="{FF2B5EF4-FFF2-40B4-BE49-F238E27FC236}">
                <a16:creationId xmlns:a16="http://schemas.microsoft.com/office/drawing/2014/main" id="{3B93F4CC-96CB-4D5B-8358-9A1EE926F600}"/>
              </a:ext>
            </a:extLst>
          </p:cNvPr>
          <p:cNvSpPr>
            <a:spLocks noGrp="1"/>
          </p:cNvSpPr>
          <p:nvPr>
            <p:ph type="body" sz="quarter" idx="15" hasCustomPrompt="1"/>
          </p:nvPr>
        </p:nvSpPr>
        <p:spPr>
          <a:xfrm>
            <a:off x="628650" y="5900932"/>
            <a:ext cx="3943350"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30F03CBA-1256-4040-9F19-956F271B8B90}"/>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F7C5690D-4DB7-43AC-9C25-305CE3768F8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6174824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icture only 2">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3882965" cy="4330911"/>
          </a:xfrm>
        </p:spPr>
        <p:txBody>
          <a:bodyPr/>
          <a:lstStyle/>
          <a:p>
            <a:endParaRPr lang="en-AU"/>
          </a:p>
        </p:txBody>
      </p:sp>
      <p:sp>
        <p:nvSpPr>
          <p:cNvPr id="10" name="Picture Placeholder 5">
            <a:extLst>
              <a:ext uri="{FF2B5EF4-FFF2-40B4-BE49-F238E27FC236}">
                <a16:creationId xmlns:a16="http://schemas.microsoft.com/office/drawing/2014/main" id="{2CE44AA4-6321-447F-8D60-F789062292A6}"/>
              </a:ext>
            </a:extLst>
          </p:cNvPr>
          <p:cNvSpPr>
            <a:spLocks noGrp="1"/>
          </p:cNvSpPr>
          <p:nvPr>
            <p:ph type="pic" sz="quarter" idx="15"/>
          </p:nvPr>
        </p:nvSpPr>
        <p:spPr>
          <a:xfrm>
            <a:off x="4632387" y="1570020"/>
            <a:ext cx="3882965" cy="4330911"/>
          </a:xfrm>
        </p:spPr>
        <p:txBody>
          <a:bodyPr/>
          <a:lstStyle/>
          <a:p>
            <a:endParaRPr lang="en-AU"/>
          </a:p>
        </p:txBody>
      </p:sp>
      <p:sp>
        <p:nvSpPr>
          <p:cNvPr id="11" name="Text Placeholder 4">
            <a:extLst>
              <a:ext uri="{FF2B5EF4-FFF2-40B4-BE49-F238E27FC236}">
                <a16:creationId xmlns:a16="http://schemas.microsoft.com/office/drawing/2014/main" id="{B47D6205-773E-4B66-B55B-6FBB9A362A30}"/>
              </a:ext>
            </a:extLst>
          </p:cNvPr>
          <p:cNvSpPr>
            <a:spLocks noGrp="1"/>
          </p:cNvSpPr>
          <p:nvPr>
            <p:ph type="body" sz="quarter" idx="16" hasCustomPrompt="1"/>
          </p:nvPr>
        </p:nvSpPr>
        <p:spPr>
          <a:xfrm>
            <a:off x="628650" y="5900932"/>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0E2F4891-A9FB-489A-BF42-F05B8B40BB51}"/>
              </a:ext>
            </a:extLst>
          </p:cNvPr>
          <p:cNvSpPr>
            <a:spLocks noGrp="1"/>
          </p:cNvSpPr>
          <p:nvPr>
            <p:ph type="body" sz="quarter" idx="17" hasCustomPrompt="1"/>
          </p:nvPr>
        </p:nvSpPr>
        <p:spPr>
          <a:xfrm>
            <a:off x="4632385" y="5900931"/>
            <a:ext cx="3882965"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C64D4107-4463-43B5-9B7D-7CE332C2A398}"/>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BB92FE68-C62B-4479-A55F-AC5C244E47C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028127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570020"/>
            <a:ext cx="3486150"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776931"/>
            <a:ext cx="3486151"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0"/>
            <a:ext cx="4322763" cy="4330911"/>
          </a:xfrm>
        </p:spPr>
        <p:txBody>
          <a:bodyPr/>
          <a:lstStyle/>
          <a:p>
            <a:endParaRPr lang="en-AU"/>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31159559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only 4">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1011" y="1570020"/>
            <a:ext cx="3874339" cy="2124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1012" y="3776931"/>
            <a:ext cx="3874338" cy="2124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628650" y="1570021"/>
            <a:ext cx="3874339" cy="2124000"/>
          </a:xfrm>
        </p:spPr>
        <p:txBody>
          <a:bodyPr/>
          <a:lstStyle/>
          <a:p>
            <a:endParaRPr lang="en-AU"/>
          </a:p>
        </p:txBody>
      </p:sp>
      <p:sp>
        <p:nvSpPr>
          <p:cNvPr id="10" name="Picture Placeholder 5">
            <a:extLst>
              <a:ext uri="{FF2B5EF4-FFF2-40B4-BE49-F238E27FC236}">
                <a16:creationId xmlns:a16="http://schemas.microsoft.com/office/drawing/2014/main" id="{4C5F732A-2F5C-4AFA-AAE8-3566FBBA6DE6}"/>
              </a:ext>
            </a:extLst>
          </p:cNvPr>
          <p:cNvSpPr>
            <a:spLocks noGrp="1"/>
          </p:cNvSpPr>
          <p:nvPr>
            <p:ph type="pic" sz="quarter" idx="15"/>
          </p:nvPr>
        </p:nvSpPr>
        <p:spPr>
          <a:xfrm>
            <a:off x="628649" y="3776931"/>
            <a:ext cx="3874339" cy="2124000"/>
          </a:xfrm>
        </p:spPr>
        <p:txBody>
          <a:bodyPr/>
          <a:lstStyle/>
          <a:p>
            <a:endParaRPr lang="en-AU"/>
          </a:p>
        </p:txBody>
      </p:sp>
      <p:sp>
        <p:nvSpPr>
          <p:cNvPr id="11" name="Text Placeholder 4">
            <a:extLst>
              <a:ext uri="{FF2B5EF4-FFF2-40B4-BE49-F238E27FC236}">
                <a16:creationId xmlns:a16="http://schemas.microsoft.com/office/drawing/2014/main" id="{87B903C3-D284-4635-AB05-D842ADA27A45}"/>
              </a:ext>
            </a:extLst>
          </p:cNvPr>
          <p:cNvSpPr>
            <a:spLocks noGrp="1"/>
          </p:cNvSpPr>
          <p:nvPr>
            <p:ph type="body" sz="quarter" idx="16" hasCustomPrompt="1"/>
          </p:nvPr>
        </p:nvSpPr>
        <p:spPr>
          <a:xfrm>
            <a:off x="62865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Text Placeholder 4">
            <a:extLst>
              <a:ext uri="{FF2B5EF4-FFF2-40B4-BE49-F238E27FC236}">
                <a16:creationId xmlns:a16="http://schemas.microsoft.com/office/drawing/2014/main" id="{5D177B59-F4BE-4E6B-830A-3F442C1391DF}"/>
              </a:ext>
            </a:extLst>
          </p:cNvPr>
          <p:cNvSpPr>
            <a:spLocks noGrp="1"/>
          </p:cNvSpPr>
          <p:nvPr>
            <p:ph type="body" sz="quarter" idx="17" hasCustomPrompt="1"/>
          </p:nvPr>
        </p:nvSpPr>
        <p:spPr>
          <a:xfrm>
            <a:off x="4641011" y="5900931"/>
            <a:ext cx="3874338"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3" name="Slide Number Placeholder 8">
            <a:extLst>
              <a:ext uri="{FF2B5EF4-FFF2-40B4-BE49-F238E27FC236}">
                <a16:creationId xmlns:a16="http://schemas.microsoft.com/office/drawing/2014/main" id="{754F920F-34F8-4FA8-9727-C5FE5029D8BE}"/>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032BF6E6-86A8-48D1-886B-75CE768C9B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16366353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formation page">
    <p:bg>
      <p:bgPr>
        <a:solidFill>
          <a:srgbClr val="0E142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E3033FF-2089-4ED7-B522-FA51DC38F06E}"/>
              </a:ext>
            </a:extLst>
          </p:cNvPr>
          <p:cNvSpPr txBox="1"/>
          <p:nvPr userDrawn="1"/>
        </p:nvSpPr>
        <p:spPr>
          <a:xfrm>
            <a:off x="628650" y="485890"/>
            <a:ext cx="7886700" cy="523220"/>
          </a:xfrm>
          <a:prstGeom prst="rect">
            <a:avLst/>
          </a:prstGeom>
          <a:noFill/>
        </p:spPr>
        <p:txBody>
          <a:bodyPr wrap="square" rtlCol="0">
            <a:spAutoFit/>
          </a:bodyPr>
          <a:lstStyle/>
          <a:p>
            <a:r>
              <a:rPr lang="en-AU" sz="2800" b="1" dirty="0">
                <a:solidFill>
                  <a:srgbClr val="01A0DF"/>
                </a:solidFill>
              </a:rPr>
              <a:t>About Safe Systems for Universities</a:t>
            </a:r>
          </a:p>
        </p:txBody>
      </p:sp>
      <p:sp>
        <p:nvSpPr>
          <p:cNvPr id="8" name="TextBox 7">
            <a:extLst>
              <a:ext uri="{FF2B5EF4-FFF2-40B4-BE49-F238E27FC236}">
                <a16:creationId xmlns:a16="http://schemas.microsoft.com/office/drawing/2014/main" id="{FE1F1896-7D38-4590-BC18-8D29A591B4B3}"/>
              </a:ext>
            </a:extLst>
          </p:cNvPr>
          <p:cNvSpPr txBox="1"/>
          <p:nvPr userDrawn="1"/>
        </p:nvSpPr>
        <p:spPr>
          <a:xfrm>
            <a:off x="628650" y="2040795"/>
            <a:ext cx="7886700" cy="1677382"/>
          </a:xfrm>
          <a:prstGeom prst="rect">
            <a:avLst/>
          </a:prstGeom>
          <a:noFill/>
        </p:spPr>
        <p:txBody>
          <a:bodyPr wrap="square" rtlCol="0">
            <a:spAutoFit/>
          </a:bodyPr>
          <a:lstStyle/>
          <a:p>
            <a:pPr>
              <a:spcAft>
                <a:spcPts val="600"/>
              </a:spcAft>
            </a:pPr>
            <a:r>
              <a:rPr lang="en-AU" sz="1800" b="1" dirty="0">
                <a:solidFill>
                  <a:srgbClr val="01A0DF"/>
                </a:solidFill>
              </a:rPr>
              <a:t>Authors</a:t>
            </a:r>
          </a:p>
          <a:p>
            <a:r>
              <a:rPr lang="en-AU" sz="1000" b="0" dirty="0">
                <a:solidFill>
                  <a:schemeClr val="bg1"/>
                </a:solidFill>
              </a:rPr>
              <a:t>Chris Stokes</a:t>
            </a:r>
          </a:p>
          <a:p>
            <a:r>
              <a:rPr lang="en-AU" sz="1000" b="0" dirty="0">
                <a:solidFill>
                  <a:schemeClr val="bg1"/>
                </a:solidFill>
              </a:rPr>
              <a:t>Centre for Automotive Safety Research, University of Adelaide</a:t>
            </a:r>
          </a:p>
          <a:p>
            <a:pPr>
              <a:spcAft>
                <a:spcPts val="600"/>
              </a:spcAft>
            </a:pPr>
            <a:r>
              <a:rPr lang="en-AU" sz="1000" b="0" dirty="0">
                <a:solidFill>
                  <a:schemeClr val="bg1"/>
                </a:solidFill>
                <a:hlinkClick r:id="rId2">
                  <a:extLst>
                    <a:ext uri="{A12FA001-AC4F-418D-AE19-62706E023703}">
                      <ahyp:hlinkClr xmlns:ahyp="http://schemas.microsoft.com/office/drawing/2018/hyperlinkcolor" xmlns="" val="tx"/>
                    </a:ext>
                  </a:extLst>
                </a:hlinkClick>
              </a:rPr>
              <a:t>christopher@casr.Adelaide.edu.au</a:t>
            </a:r>
            <a:endParaRPr lang="en-AU" sz="1000" b="0" dirty="0">
              <a:solidFill>
                <a:schemeClr val="bg1"/>
              </a:solidFill>
            </a:endParaRPr>
          </a:p>
          <a:p>
            <a:r>
              <a:rPr lang="en-AU" sz="1000" b="0" dirty="0">
                <a:solidFill>
                  <a:schemeClr val="bg1"/>
                </a:solidFill>
              </a:rPr>
              <a:t>Wayne Moon</a:t>
            </a:r>
          </a:p>
          <a:p>
            <a:pPr>
              <a:spcAft>
                <a:spcPts val="600"/>
              </a:spcAft>
            </a:pPr>
            <a:r>
              <a:rPr lang="en-AU" sz="1000" b="0" dirty="0">
                <a:solidFill>
                  <a:schemeClr val="bg1"/>
                </a:solidFill>
              </a:rPr>
              <a:t>Road Safety Victoria, Department of Transport</a:t>
            </a:r>
          </a:p>
          <a:p>
            <a:r>
              <a:rPr lang="en-AU" sz="1000" b="0" dirty="0">
                <a:solidFill>
                  <a:schemeClr val="bg1"/>
                </a:solidFill>
              </a:rPr>
              <a:t>Jeremy Woolley</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b="0" dirty="0">
                <a:solidFill>
                  <a:schemeClr val="bg1"/>
                </a:solidFill>
              </a:rPr>
              <a:t>Centre for Automotive Safety Research, University of Adelaide</a:t>
            </a:r>
          </a:p>
        </p:txBody>
      </p:sp>
      <p:sp>
        <p:nvSpPr>
          <p:cNvPr id="9" name="TextBox 8">
            <a:extLst>
              <a:ext uri="{FF2B5EF4-FFF2-40B4-BE49-F238E27FC236}">
                <a16:creationId xmlns:a16="http://schemas.microsoft.com/office/drawing/2014/main" id="{4B5CC68D-C093-4612-B202-9D8892E5D1A0}"/>
              </a:ext>
            </a:extLst>
          </p:cNvPr>
          <p:cNvSpPr txBox="1"/>
          <p:nvPr userDrawn="1"/>
        </p:nvSpPr>
        <p:spPr>
          <a:xfrm>
            <a:off x="628650" y="4641154"/>
            <a:ext cx="7886700" cy="1292662"/>
          </a:xfrm>
          <a:prstGeom prst="rect">
            <a:avLst/>
          </a:prstGeom>
          <a:noFill/>
        </p:spPr>
        <p:txBody>
          <a:bodyPr wrap="square" rtlCol="0">
            <a:spAutoFit/>
          </a:bodyPr>
          <a:lstStyle/>
          <a:p>
            <a:pPr>
              <a:spcAft>
                <a:spcPts val="600"/>
              </a:spcAft>
            </a:pPr>
            <a:r>
              <a:rPr lang="en-AU" sz="1800" b="1" dirty="0">
                <a:solidFill>
                  <a:srgbClr val="01A0DF"/>
                </a:solidFill>
              </a:rPr>
              <a:t>Statement of intent</a:t>
            </a:r>
          </a:p>
          <a:p>
            <a:pPr algn="just">
              <a:spcAft>
                <a:spcPts val="600"/>
              </a:spcAft>
            </a:pPr>
            <a:r>
              <a:rPr lang="en-US" sz="900" b="0" dirty="0">
                <a:solidFill>
                  <a:schemeClr val="bg1"/>
                </a:solidFill>
              </a:rPr>
              <a:t>This learning material was created within the context of use by tertiary students and educators, but is not limited to this use. It is intended that the material may be modified by users for application to their specific learning and teaching requirements.</a:t>
            </a:r>
          </a:p>
          <a:p>
            <a:pPr algn="just">
              <a:spcAft>
                <a:spcPts val="600"/>
              </a:spcAft>
            </a:pPr>
            <a:r>
              <a:rPr lang="en-US" sz="900" b="0" dirty="0">
                <a:solidFill>
                  <a:schemeClr val="bg1"/>
                </a:solidFill>
              </a:rPr>
              <a:t>The information provided within this learning material is intended for educational purposes and as such provides general information that may not be applicable to every situation.</a:t>
            </a:r>
          </a:p>
          <a:p>
            <a:pPr marL="0" marR="0" lvl="0" indent="0" algn="just" defTabSz="914400" rtl="0" eaLnBrk="1" fontAlgn="auto" latinLnBrk="0" hangingPunct="1">
              <a:lnSpc>
                <a:spcPct val="100000"/>
              </a:lnSpc>
              <a:spcBef>
                <a:spcPts val="0"/>
              </a:spcBef>
              <a:spcAft>
                <a:spcPts val="600"/>
              </a:spcAft>
              <a:buClrTx/>
              <a:buSzTx/>
              <a:buFontTx/>
              <a:buNone/>
              <a:tabLst/>
              <a:defRPr/>
            </a:pPr>
            <a:r>
              <a:rPr lang="en-US" sz="900" b="0" dirty="0">
                <a:solidFill>
                  <a:schemeClr val="bg1"/>
                </a:solidFill>
              </a:rPr>
              <a:t>Users should note that images sourced through creative commons may be subject to non-commercial copyright restrictions.</a:t>
            </a:r>
          </a:p>
        </p:txBody>
      </p:sp>
      <p:sp>
        <p:nvSpPr>
          <p:cNvPr id="10" name="TextBox 9">
            <a:extLst>
              <a:ext uri="{FF2B5EF4-FFF2-40B4-BE49-F238E27FC236}">
                <a16:creationId xmlns:a16="http://schemas.microsoft.com/office/drawing/2014/main" id="{5733EC76-397B-4F79-BF1A-E8A48DA4649A}"/>
              </a:ext>
            </a:extLst>
          </p:cNvPr>
          <p:cNvSpPr txBox="1"/>
          <p:nvPr userDrawn="1"/>
        </p:nvSpPr>
        <p:spPr>
          <a:xfrm>
            <a:off x="628650" y="3764167"/>
            <a:ext cx="7886700" cy="830997"/>
          </a:xfrm>
          <a:prstGeom prst="rect">
            <a:avLst/>
          </a:prstGeom>
          <a:noFill/>
        </p:spPr>
        <p:txBody>
          <a:bodyPr wrap="square" rtlCol="0">
            <a:spAutoFit/>
          </a:bodyPr>
          <a:lstStyle/>
          <a:p>
            <a:pPr>
              <a:spcAft>
                <a:spcPts val="600"/>
              </a:spcAft>
            </a:pPr>
            <a:r>
              <a:rPr lang="en-AU" sz="1800" b="1" dirty="0">
                <a:solidFill>
                  <a:srgbClr val="01A0DF"/>
                </a:solidFill>
              </a:rPr>
              <a:t>Version control</a:t>
            </a:r>
          </a:p>
          <a:p>
            <a:pPr algn="just">
              <a:spcAft>
                <a:spcPts val="600"/>
              </a:spcAft>
            </a:pPr>
            <a:r>
              <a:rPr lang="en-AU" sz="1000" b="0" dirty="0">
                <a:solidFill>
                  <a:schemeClr val="bg1"/>
                </a:solidFill>
              </a:rPr>
              <a:t>Version</a:t>
            </a:r>
          </a:p>
          <a:p>
            <a:pPr algn="just"/>
            <a:r>
              <a:rPr lang="en-AU" sz="1000" b="0" dirty="0">
                <a:solidFill>
                  <a:schemeClr val="bg1"/>
                </a:solidFill>
              </a:rPr>
              <a:t>Released</a:t>
            </a:r>
          </a:p>
        </p:txBody>
      </p:sp>
      <p:sp>
        <p:nvSpPr>
          <p:cNvPr id="12" name="Text Placeholder 11">
            <a:extLst>
              <a:ext uri="{FF2B5EF4-FFF2-40B4-BE49-F238E27FC236}">
                <a16:creationId xmlns:a16="http://schemas.microsoft.com/office/drawing/2014/main" id="{D0AFAEA1-9B5C-4FC5-9E11-A45DAFD21356}"/>
              </a:ext>
            </a:extLst>
          </p:cNvPr>
          <p:cNvSpPr>
            <a:spLocks noGrp="1"/>
          </p:cNvSpPr>
          <p:nvPr>
            <p:ph type="body" sz="quarter" idx="10" hasCustomPrompt="1"/>
          </p:nvPr>
        </p:nvSpPr>
        <p:spPr>
          <a:xfrm>
            <a:off x="1061556" y="4132567"/>
            <a:ext cx="2440766" cy="217487"/>
          </a:xfrm>
        </p:spPr>
        <p:txBody>
          <a:bodyPr>
            <a:noAutofit/>
          </a:bodyPr>
          <a:lstStyle>
            <a:lvl1pPr>
              <a:defRPr sz="1000" b="0">
                <a:solidFill>
                  <a:schemeClr val="bg1"/>
                </a:solidFill>
              </a:defRPr>
            </a:lvl1pPr>
          </a:lstStyle>
          <a:p>
            <a:pPr lvl="0"/>
            <a:r>
              <a:rPr lang="en-AU" sz="1000" dirty="0"/>
              <a:t>Click to add version number (X.X format)</a:t>
            </a:r>
            <a:endParaRPr lang="en-AU" dirty="0"/>
          </a:p>
        </p:txBody>
      </p:sp>
      <p:sp>
        <p:nvSpPr>
          <p:cNvPr id="13" name="Text Placeholder 11">
            <a:extLst>
              <a:ext uri="{FF2B5EF4-FFF2-40B4-BE49-F238E27FC236}">
                <a16:creationId xmlns:a16="http://schemas.microsoft.com/office/drawing/2014/main" id="{E282D6CB-C008-45BD-B50D-FABBBCCA3E2E}"/>
              </a:ext>
            </a:extLst>
          </p:cNvPr>
          <p:cNvSpPr>
            <a:spLocks noGrp="1"/>
          </p:cNvSpPr>
          <p:nvPr>
            <p:ph type="body" sz="quarter" idx="11" hasCustomPrompt="1"/>
          </p:nvPr>
        </p:nvSpPr>
        <p:spPr>
          <a:xfrm>
            <a:off x="1136316" y="4362626"/>
            <a:ext cx="2642054" cy="217487"/>
          </a:xfrm>
        </p:spPr>
        <p:txBody>
          <a:bodyPr>
            <a:noAutofit/>
          </a:bodyPr>
          <a:lstStyle>
            <a:lvl1pPr>
              <a:defRPr sz="1000" b="0">
                <a:solidFill>
                  <a:schemeClr val="bg1"/>
                </a:solidFill>
              </a:defRPr>
            </a:lvl1pPr>
          </a:lstStyle>
          <a:p>
            <a:pPr lvl="0"/>
            <a:r>
              <a:rPr lang="en-AU" sz="1000" dirty="0"/>
              <a:t>Click to add release date (XX XXX 20XX format)</a:t>
            </a:r>
            <a:endParaRPr lang="en-AU" dirty="0"/>
          </a:p>
        </p:txBody>
      </p:sp>
      <p:sp>
        <p:nvSpPr>
          <p:cNvPr id="11" name="Slide Number Placeholder 8">
            <a:extLst>
              <a:ext uri="{FF2B5EF4-FFF2-40B4-BE49-F238E27FC236}">
                <a16:creationId xmlns:a16="http://schemas.microsoft.com/office/drawing/2014/main" id="{41C49602-AB90-4DE2-AF71-34B7B60C3FC7}"/>
              </a:ext>
            </a:extLst>
          </p:cNvPr>
          <p:cNvSpPr>
            <a:spLocks noGrp="1"/>
          </p:cNvSpPr>
          <p:nvPr>
            <p:ph type="sldNum" sz="quarter" idx="12"/>
          </p:nvPr>
        </p:nvSpPr>
        <p:spPr>
          <a:xfrm>
            <a:off x="5457293" y="6218334"/>
            <a:ext cx="2057400" cy="365125"/>
          </a:xfrm>
        </p:spPr>
        <p:txBody>
          <a:bodyPr/>
          <a:lstStyle/>
          <a:p>
            <a:fld id="{A9D36E53-D99A-0F41-B3E8-EF235B9A2E23}" type="slidenum">
              <a:rPr lang="en-US" smtClean="0"/>
              <a:pPr/>
              <a:t>‹#›</a:t>
            </a:fld>
            <a:endParaRPr lang="en-US" dirty="0"/>
          </a:p>
        </p:txBody>
      </p:sp>
      <p:pic>
        <p:nvPicPr>
          <p:cNvPr id="14" name="Picture 13">
            <a:extLst>
              <a:ext uri="{FF2B5EF4-FFF2-40B4-BE49-F238E27FC236}">
                <a16:creationId xmlns:a16="http://schemas.microsoft.com/office/drawing/2014/main" id="{39C152FE-5F69-47DA-97F2-23C819318A6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5" name="Footer Placeholder 7">
            <a:extLst>
              <a:ext uri="{FF2B5EF4-FFF2-40B4-BE49-F238E27FC236}">
                <a16:creationId xmlns:a16="http://schemas.microsoft.com/office/drawing/2014/main" id="{D61A840A-CEA1-4B46-B349-FF653F0D24F9}"/>
              </a:ext>
            </a:extLst>
          </p:cNvPr>
          <p:cNvSpPr>
            <a:spLocks noGrp="1"/>
          </p:cNvSpPr>
          <p:nvPr>
            <p:ph type="ftr" sz="quarter" idx="13"/>
          </p:nvPr>
        </p:nvSpPr>
        <p:spPr>
          <a:xfrm>
            <a:off x="628650" y="6218334"/>
            <a:ext cx="3086100" cy="365125"/>
          </a:xfrm>
        </p:spPr>
        <p:txBody>
          <a:bodyPr/>
          <a:lstStyle/>
          <a:p>
            <a:r>
              <a:rPr lang="en-US" dirty="0"/>
              <a:t>Module 4, Snippet 1</a:t>
            </a:r>
          </a:p>
        </p:txBody>
      </p:sp>
      <p:sp>
        <p:nvSpPr>
          <p:cNvPr id="16" name="TextBox 15">
            <a:extLst>
              <a:ext uri="{FF2B5EF4-FFF2-40B4-BE49-F238E27FC236}">
                <a16:creationId xmlns:a16="http://schemas.microsoft.com/office/drawing/2014/main" id="{24B0A7BA-B16D-42C6-A944-1B9A466A6BFC}"/>
              </a:ext>
            </a:extLst>
          </p:cNvPr>
          <p:cNvSpPr txBox="1"/>
          <p:nvPr userDrawn="1"/>
        </p:nvSpPr>
        <p:spPr>
          <a:xfrm>
            <a:off x="628650" y="1086864"/>
            <a:ext cx="7886700" cy="754053"/>
          </a:xfrm>
          <a:prstGeom prst="rect">
            <a:avLst/>
          </a:prstGeom>
          <a:noFill/>
        </p:spPr>
        <p:txBody>
          <a:bodyPr wrap="square" rtlCol="0">
            <a:spAutoFit/>
          </a:bodyPr>
          <a:lstStyle/>
          <a:p>
            <a:pPr>
              <a:spcAft>
                <a:spcPts val="600"/>
              </a:spcAft>
            </a:pPr>
            <a:r>
              <a:rPr lang="en-AU" sz="1800" b="1" dirty="0">
                <a:solidFill>
                  <a:srgbClr val="01A0DF"/>
                </a:solidFill>
              </a:rPr>
              <a:t>Sponsors</a:t>
            </a:r>
          </a:p>
          <a:p>
            <a:r>
              <a:rPr lang="en-AU" sz="1000" b="0" dirty="0">
                <a:solidFill>
                  <a:schemeClr val="bg1"/>
                </a:solidFill>
              </a:rPr>
              <a:t>Traffic Accident Commission of Victoria</a:t>
            </a:r>
          </a:p>
          <a:p>
            <a:r>
              <a:rPr lang="en-AU" sz="1000" b="0" dirty="0">
                <a:solidFill>
                  <a:schemeClr val="bg1"/>
                </a:solidFill>
              </a:rPr>
              <a:t>Department of Transport, Victoria State Government</a:t>
            </a:r>
          </a:p>
        </p:txBody>
      </p:sp>
    </p:spTree>
    <p:extLst>
      <p:ext uri="{BB962C8B-B14F-4D97-AF65-F5344CB8AC3E}">
        <p14:creationId xmlns:p14="http://schemas.microsoft.com/office/powerpoint/2010/main" val="15185829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95A894-F8DB-4C8A-8F76-187B12A611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4187" y="2604607"/>
            <a:ext cx="6221690" cy="949116"/>
          </a:xfrm>
          <a:prstGeom prst="rect">
            <a:avLst/>
          </a:prstGeom>
        </p:spPr>
      </p:pic>
      <p:pic>
        <p:nvPicPr>
          <p:cNvPr id="6" name="Picture 5">
            <a:extLst>
              <a:ext uri="{FF2B5EF4-FFF2-40B4-BE49-F238E27FC236}">
                <a16:creationId xmlns:a16="http://schemas.microsoft.com/office/drawing/2014/main" id="{9AB76D8B-A665-41AB-86D8-09314F906B5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45877" y="5897729"/>
            <a:ext cx="1150071" cy="529148"/>
          </a:xfrm>
          <a:prstGeom prst="rect">
            <a:avLst/>
          </a:prstGeom>
        </p:spPr>
      </p:pic>
      <p:pic>
        <p:nvPicPr>
          <p:cNvPr id="11" name="Picture 10">
            <a:extLst>
              <a:ext uri="{FF2B5EF4-FFF2-40B4-BE49-F238E27FC236}">
                <a16:creationId xmlns:a16="http://schemas.microsoft.com/office/drawing/2014/main" id="{E2C77E90-FE62-4CA8-88F5-886E5E859A2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417554" y="6008569"/>
            <a:ext cx="555620" cy="267060"/>
          </a:xfrm>
          <a:prstGeom prst="rect">
            <a:avLst/>
          </a:prstGeom>
        </p:spPr>
      </p:pic>
      <p:pic>
        <p:nvPicPr>
          <p:cNvPr id="12" name="Picture 11">
            <a:extLst>
              <a:ext uri="{FF2B5EF4-FFF2-40B4-BE49-F238E27FC236}">
                <a16:creationId xmlns:a16="http://schemas.microsoft.com/office/drawing/2014/main" id="{E5977F94-3B65-4C0A-94C8-9938EF4ED7D5}"/>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r="6643" b="26058"/>
          <a:stretch/>
        </p:blipFill>
        <p:spPr>
          <a:xfrm>
            <a:off x="2967704" y="5856348"/>
            <a:ext cx="1188518" cy="593772"/>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00220C61-A717-4EB0-B48B-3EBC082F373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5234506" y="6008569"/>
            <a:ext cx="1303756" cy="360000"/>
          </a:xfrm>
          <a:prstGeom prst="rect">
            <a:avLst/>
          </a:prstGeom>
        </p:spPr>
      </p:pic>
    </p:spTree>
    <p:extLst>
      <p:ext uri="{BB962C8B-B14F-4D97-AF65-F5344CB8AC3E}">
        <p14:creationId xmlns:p14="http://schemas.microsoft.com/office/powerpoint/2010/main" val="16905738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rgbClr val="0E1429"/>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A2227A-6067-443E-B63E-AF114C69F719}"/>
              </a:ext>
            </a:extLst>
          </p:cNvPr>
          <p:cNvSpPr>
            <a:spLocks noGrp="1"/>
          </p:cNvSpPr>
          <p:nvPr>
            <p:ph type="body" sz="quarter" idx="10" hasCustomPrompt="1"/>
          </p:nvPr>
        </p:nvSpPr>
        <p:spPr>
          <a:xfrm>
            <a:off x="509588" y="2200275"/>
            <a:ext cx="8169275" cy="1811008"/>
          </a:xfrm>
        </p:spPr>
        <p:txBody>
          <a:bodyPr>
            <a:normAutofit/>
          </a:bodyPr>
          <a:lstStyle>
            <a:lvl1pPr>
              <a:defRPr sz="6000">
                <a:solidFill>
                  <a:srgbClr val="01A0DF"/>
                </a:solidFill>
              </a:defRPr>
            </a:lvl1pPr>
          </a:lstStyle>
          <a:p>
            <a:pPr lvl="0"/>
            <a:r>
              <a:rPr lang="en-US" dirty="0"/>
              <a:t>Section Title</a:t>
            </a:r>
          </a:p>
        </p:txBody>
      </p:sp>
      <p:sp>
        <p:nvSpPr>
          <p:cNvPr id="4" name="Slide Number Placeholder 8">
            <a:extLst>
              <a:ext uri="{FF2B5EF4-FFF2-40B4-BE49-F238E27FC236}">
                <a16:creationId xmlns:a16="http://schemas.microsoft.com/office/drawing/2014/main" id="{EC6AC5CA-FFEA-4D13-8E5F-8DEBEA42F37F}"/>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5" name="Picture 4">
            <a:extLst>
              <a:ext uri="{FF2B5EF4-FFF2-40B4-BE49-F238E27FC236}">
                <a16:creationId xmlns:a16="http://schemas.microsoft.com/office/drawing/2014/main" id="{A1933036-6E03-4F7D-91B9-A643C9A27F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7" name="Footer Placeholder 7">
            <a:extLst>
              <a:ext uri="{FF2B5EF4-FFF2-40B4-BE49-F238E27FC236}">
                <a16:creationId xmlns:a16="http://schemas.microsoft.com/office/drawing/2014/main" id="{7ED945FC-2488-4B60-917B-004988BEF009}"/>
              </a:ext>
            </a:extLst>
          </p:cNvPr>
          <p:cNvSpPr>
            <a:spLocks noGrp="1"/>
          </p:cNvSpPr>
          <p:nvPr>
            <p:ph type="ftr" sz="quarter" idx="12"/>
          </p:nvPr>
        </p:nvSpPr>
        <p:spPr>
          <a:xfrm>
            <a:off x="628650" y="6218334"/>
            <a:ext cx="3086100" cy="365125"/>
          </a:xfrm>
        </p:spPr>
        <p:txBody>
          <a:bodyPr/>
          <a:lstStyle/>
          <a:p>
            <a:r>
              <a:rPr lang="en-US" dirty="0"/>
              <a:t>Module 4, Snippet 1</a:t>
            </a:r>
          </a:p>
        </p:txBody>
      </p:sp>
    </p:spTree>
    <p:extLst>
      <p:ext uri="{BB962C8B-B14F-4D97-AF65-F5344CB8AC3E}">
        <p14:creationId xmlns:p14="http://schemas.microsoft.com/office/powerpoint/2010/main" val="2219336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ext and picture">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549593"/>
            <a:ext cx="4494212" cy="4351338"/>
          </a:xfrm>
        </p:spPr>
        <p:txBody>
          <a:bodyPr/>
          <a:lstStyle/>
          <a:p>
            <a:endParaRPr lang="en-AU" dirty="0"/>
          </a:p>
        </p:txBody>
      </p:sp>
      <p:sp>
        <p:nvSpPr>
          <p:cNvPr id="5" name="Text Placeholder 4">
            <a:extLst>
              <a:ext uri="{FF2B5EF4-FFF2-40B4-BE49-F238E27FC236}">
                <a16:creationId xmlns:a16="http://schemas.microsoft.com/office/drawing/2014/main" id="{C9F12EA2-E83B-456A-9BEC-6D6B42005379}"/>
              </a:ext>
            </a:extLst>
          </p:cNvPr>
          <p:cNvSpPr>
            <a:spLocks noGrp="1"/>
          </p:cNvSpPr>
          <p:nvPr>
            <p:ph type="body" sz="quarter" idx="13"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0" name="Slide Number Placeholder 8">
            <a:extLst>
              <a:ext uri="{FF2B5EF4-FFF2-40B4-BE49-F238E27FC236}">
                <a16:creationId xmlns:a16="http://schemas.microsoft.com/office/drawing/2014/main" id="{4A136AC9-5B72-41B5-8956-382EEAB51049}"/>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1" name="Picture 10">
            <a:extLst>
              <a:ext uri="{FF2B5EF4-FFF2-40B4-BE49-F238E27FC236}">
                <a16:creationId xmlns:a16="http://schemas.microsoft.com/office/drawing/2014/main" id="{67081FC1-A279-4F1E-B36F-1591B1696D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extLst>
      <p:ext uri="{BB962C8B-B14F-4D97-AF65-F5344CB8AC3E}">
        <p14:creationId xmlns:p14="http://schemas.microsoft.com/office/powerpoint/2010/main" val="4155018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94335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675551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ext and picture 2">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4"/>
            <a:ext cx="3943350" cy="2094646"/>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4649788" y="1221789"/>
            <a:ext cx="4494212"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4649788" y="3664788"/>
            <a:ext cx="4494212" cy="2232000"/>
          </a:xfrm>
        </p:spPr>
        <p:txBody>
          <a:bodyPr/>
          <a:lstStyle/>
          <a:p>
            <a:endParaRPr lang="en-AU"/>
          </a:p>
        </p:txBody>
      </p:sp>
      <p:sp>
        <p:nvSpPr>
          <p:cNvPr id="10" name="Text Placeholder 4">
            <a:extLst>
              <a:ext uri="{FF2B5EF4-FFF2-40B4-BE49-F238E27FC236}">
                <a16:creationId xmlns:a16="http://schemas.microsoft.com/office/drawing/2014/main" id="{56C7ABE7-6DC4-43AB-9AB1-92B874A1CEF3}"/>
              </a:ext>
            </a:extLst>
          </p:cNvPr>
          <p:cNvSpPr>
            <a:spLocks noGrp="1"/>
          </p:cNvSpPr>
          <p:nvPr>
            <p:ph type="body" sz="quarter" idx="14" hasCustomPrompt="1"/>
          </p:nvPr>
        </p:nvSpPr>
        <p:spPr>
          <a:xfrm>
            <a:off x="4649788" y="5900931"/>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Slide Number Placeholder 8">
            <a:extLst>
              <a:ext uri="{FF2B5EF4-FFF2-40B4-BE49-F238E27FC236}">
                <a16:creationId xmlns:a16="http://schemas.microsoft.com/office/drawing/2014/main" id="{CE680EAC-4A6D-490C-95C9-BB4DEFF8CC4B}"/>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2" name="Picture 11">
            <a:extLst>
              <a:ext uri="{FF2B5EF4-FFF2-40B4-BE49-F238E27FC236}">
                <a16:creationId xmlns:a16="http://schemas.microsoft.com/office/drawing/2014/main" id="{8C794707-A10C-49EA-A3AD-2FF1DEADD3A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3" name="Text Placeholder 4">
            <a:extLst>
              <a:ext uri="{FF2B5EF4-FFF2-40B4-BE49-F238E27FC236}">
                <a16:creationId xmlns:a16="http://schemas.microsoft.com/office/drawing/2014/main" id="{E2CB5952-0470-402A-899A-4A07400D7334}"/>
              </a:ext>
            </a:extLst>
          </p:cNvPr>
          <p:cNvSpPr>
            <a:spLocks noGrp="1"/>
          </p:cNvSpPr>
          <p:nvPr>
            <p:ph type="body" sz="quarter" idx="15" hasCustomPrompt="1"/>
          </p:nvPr>
        </p:nvSpPr>
        <p:spPr>
          <a:xfrm>
            <a:off x="4649788" y="3464852"/>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4" name="Picture Placeholder 4">
            <a:extLst>
              <a:ext uri="{FF2B5EF4-FFF2-40B4-BE49-F238E27FC236}">
                <a16:creationId xmlns:a16="http://schemas.microsoft.com/office/drawing/2014/main" id="{6E260B2F-1EB3-428E-95FD-243FD115F227}"/>
              </a:ext>
            </a:extLst>
          </p:cNvPr>
          <p:cNvSpPr>
            <a:spLocks noGrp="1"/>
          </p:cNvSpPr>
          <p:nvPr>
            <p:ph type="pic" sz="quarter" idx="16"/>
          </p:nvPr>
        </p:nvSpPr>
        <p:spPr>
          <a:xfrm>
            <a:off x="628650" y="3660047"/>
            <a:ext cx="3943350" cy="2232000"/>
          </a:xfrm>
        </p:spPr>
        <p:txBody>
          <a:bodyPr/>
          <a:lstStyle/>
          <a:p>
            <a:endParaRPr lang="en-AU"/>
          </a:p>
        </p:txBody>
      </p:sp>
      <p:sp>
        <p:nvSpPr>
          <p:cNvPr id="15" name="Text Placeholder 4">
            <a:extLst>
              <a:ext uri="{FF2B5EF4-FFF2-40B4-BE49-F238E27FC236}">
                <a16:creationId xmlns:a16="http://schemas.microsoft.com/office/drawing/2014/main" id="{639B3741-CB69-4A19-B3BD-55E5F11D5E65}"/>
              </a:ext>
            </a:extLst>
          </p:cNvPr>
          <p:cNvSpPr>
            <a:spLocks noGrp="1"/>
          </p:cNvSpPr>
          <p:nvPr>
            <p:ph type="body" sz="quarter" idx="17" hasCustomPrompt="1"/>
          </p:nvPr>
        </p:nvSpPr>
        <p:spPr>
          <a:xfrm>
            <a:off x="628650" y="5905414"/>
            <a:ext cx="3865562"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17680595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Picture only 3">
    <p:bg>
      <p:bgPr>
        <a:solidFill>
          <a:srgbClr val="0E1429"/>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4" name="Picture Placeholder 3">
            <a:extLst>
              <a:ext uri="{FF2B5EF4-FFF2-40B4-BE49-F238E27FC236}">
                <a16:creationId xmlns:a16="http://schemas.microsoft.com/office/drawing/2014/main" id="{B8979E00-5FED-415D-85C8-81B7FD66720F}"/>
              </a:ext>
            </a:extLst>
          </p:cNvPr>
          <p:cNvSpPr>
            <a:spLocks noGrp="1"/>
          </p:cNvSpPr>
          <p:nvPr>
            <p:ph type="pic" sz="quarter" idx="12"/>
          </p:nvPr>
        </p:nvSpPr>
        <p:spPr>
          <a:xfrm>
            <a:off x="5029200" y="1233597"/>
            <a:ext cx="4114800" cy="2232000"/>
          </a:xfrm>
        </p:spPr>
        <p:txBody>
          <a:bodyPr/>
          <a:lstStyle/>
          <a:p>
            <a:endParaRPr lang="en-AU" dirty="0"/>
          </a:p>
        </p:txBody>
      </p:sp>
      <p:sp>
        <p:nvSpPr>
          <p:cNvPr id="5" name="Picture Placeholder 4">
            <a:extLst>
              <a:ext uri="{FF2B5EF4-FFF2-40B4-BE49-F238E27FC236}">
                <a16:creationId xmlns:a16="http://schemas.microsoft.com/office/drawing/2014/main" id="{CE4F0D19-DCB8-43FA-852F-569918260E33}"/>
              </a:ext>
            </a:extLst>
          </p:cNvPr>
          <p:cNvSpPr>
            <a:spLocks noGrp="1"/>
          </p:cNvSpPr>
          <p:nvPr>
            <p:ph type="pic" sz="quarter" idx="13"/>
          </p:nvPr>
        </p:nvSpPr>
        <p:spPr>
          <a:xfrm>
            <a:off x="5029198" y="3664791"/>
            <a:ext cx="4114802" cy="2232000"/>
          </a:xfrm>
        </p:spPr>
        <p:txBody>
          <a:bodyPr/>
          <a:lstStyle/>
          <a:p>
            <a:endParaRPr lang="en-AU"/>
          </a:p>
        </p:txBody>
      </p:sp>
      <p:sp>
        <p:nvSpPr>
          <p:cNvPr id="6" name="Picture Placeholder 5">
            <a:extLst>
              <a:ext uri="{FF2B5EF4-FFF2-40B4-BE49-F238E27FC236}">
                <a16:creationId xmlns:a16="http://schemas.microsoft.com/office/drawing/2014/main" id="{D4A4B8A4-DF82-4F2E-8196-E755B189B425}"/>
              </a:ext>
            </a:extLst>
          </p:cNvPr>
          <p:cNvSpPr>
            <a:spLocks noGrp="1"/>
          </p:cNvSpPr>
          <p:nvPr>
            <p:ph type="pic" sz="quarter" idx="14"/>
          </p:nvPr>
        </p:nvSpPr>
        <p:spPr>
          <a:xfrm>
            <a:off x="0" y="1233598"/>
            <a:ext cx="4951413" cy="4667334"/>
          </a:xfrm>
        </p:spPr>
        <p:txBody>
          <a:bodyPr/>
          <a:lstStyle/>
          <a:p>
            <a:endParaRPr lang="en-AU" dirty="0"/>
          </a:p>
        </p:txBody>
      </p:sp>
      <p:sp>
        <p:nvSpPr>
          <p:cNvPr id="10" name="Text Placeholder 4">
            <a:extLst>
              <a:ext uri="{FF2B5EF4-FFF2-40B4-BE49-F238E27FC236}">
                <a16:creationId xmlns:a16="http://schemas.microsoft.com/office/drawing/2014/main" id="{CEF9AB2F-9821-45A2-A5EE-9F7A8557C0A5}"/>
              </a:ext>
            </a:extLst>
          </p:cNvPr>
          <p:cNvSpPr>
            <a:spLocks noGrp="1"/>
          </p:cNvSpPr>
          <p:nvPr>
            <p:ph type="body" sz="quarter" idx="16" hasCustomPrompt="1"/>
          </p:nvPr>
        </p:nvSpPr>
        <p:spPr>
          <a:xfrm>
            <a:off x="628650" y="5900931"/>
            <a:ext cx="4322763" cy="179387"/>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1" name="Text Placeholder 4">
            <a:extLst>
              <a:ext uri="{FF2B5EF4-FFF2-40B4-BE49-F238E27FC236}">
                <a16:creationId xmlns:a16="http://schemas.microsoft.com/office/drawing/2014/main" id="{87E8C5AE-5E61-414C-B592-D9974F34408E}"/>
              </a:ext>
            </a:extLst>
          </p:cNvPr>
          <p:cNvSpPr>
            <a:spLocks noGrp="1"/>
          </p:cNvSpPr>
          <p:nvPr>
            <p:ph type="body" sz="quarter" idx="17" hasCustomPrompt="1"/>
          </p:nvPr>
        </p:nvSpPr>
        <p:spPr>
          <a:xfrm>
            <a:off x="5029199" y="5900931"/>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
        <p:nvSpPr>
          <p:cNvPr id="12" name="Slide Number Placeholder 8">
            <a:extLst>
              <a:ext uri="{FF2B5EF4-FFF2-40B4-BE49-F238E27FC236}">
                <a16:creationId xmlns:a16="http://schemas.microsoft.com/office/drawing/2014/main" id="{1547DF88-0EA7-4335-A6D6-4EC53BE31C62}"/>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3" name="Picture 12">
            <a:extLst>
              <a:ext uri="{FF2B5EF4-FFF2-40B4-BE49-F238E27FC236}">
                <a16:creationId xmlns:a16="http://schemas.microsoft.com/office/drawing/2014/main" id="{30CE8859-19CE-4848-8232-1E206D89076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4" name="Text Placeholder 4">
            <a:extLst>
              <a:ext uri="{FF2B5EF4-FFF2-40B4-BE49-F238E27FC236}">
                <a16:creationId xmlns:a16="http://schemas.microsoft.com/office/drawing/2014/main" id="{93010700-2D0F-406F-AE8C-D8598D795BEA}"/>
              </a:ext>
            </a:extLst>
          </p:cNvPr>
          <p:cNvSpPr>
            <a:spLocks noGrp="1"/>
          </p:cNvSpPr>
          <p:nvPr>
            <p:ph type="body" sz="quarter" idx="18" hasCustomPrompt="1"/>
          </p:nvPr>
        </p:nvSpPr>
        <p:spPr>
          <a:xfrm>
            <a:off x="5029200" y="3474293"/>
            <a:ext cx="3486152" cy="179386"/>
          </a:xfrm>
        </p:spPr>
        <p:txBody>
          <a:bodyPr>
            <a:noAutofit/>
          </a:bodyPr>
          <a:lstStyle>
            <a:lvl1pPr>
              <a:defRPr sz="900">
                <a:solidFill>
                  <a:srgbClr val="01A0DF"/>
                </a:solidFill>
              </a:defRPr>
            </a:lvl1pPr>
            <a:lvl2pPr>
              <a:defRPr sz="1000"/>
            </a:lvl2pPr>
            <a:lvl3pPr>
              <a:defRPr sz="1000"/>
            </a:lvl3pPr>
            <a:lvl4pPr>
              <a:defRPr sz="1000"/>
            </a:lvl4pPr>
            <a:lvl5pPr>
              <a:defRPr sz="1000"/>
            </a:lvl5pPr>
          </a:lstStyle>
          <a:p>
            <a:pPr lvl="0"/>
            <a:r>
              <a:rPr lang="en-US" dirty="0"/>
              <a:t>Click to enter reference</a:t>
            </a:r>
          </a:p>
        </p:txBody>
      </p:sp>
    </p:spTree>
    <p:extLst>
      <p:ext uri="{BB962C8B-B14F-4D97-AF65-F5344CB8AC3E}">
        <p14:creationId xmlns:p14="http://schemas.microsoft.com/office/powerpoint/2010/main" val="2495481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only">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7886700"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only (2 boxes)">
    <p:bg>
      <p:bgPr>
        <a:solidFill>
          <a:srgbClr val="0E1429"/>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6">
            <a:extLst>
              <a:ext uri="{FF2B5EF4-FFF2-40B4-BE49-F238E27FC236}">
                <a16:creationId xmlns:a16="http://schemas.microsoft.com/office/drawing/2014/main" id="{E0711B6B-B869-4D93-8F6A-7FEFF7544334}"/>
              </a:ext>
            </a:extLst>
          </p:cNvPr>
          <p:cNvSpPr>
            <a:spLocks noGrp="1"/>
          </p:cNvSpPr>
          <p:nvPr>
            <p:ph type="title"/>
          </p:nvPr>
        </p:nvSpPr>
        <p:spPr>
          <a:xfrm>
            <a:off x="628650" y="365126"/>
            <a:ext cx="7886700" cy="816693"/>
          </a:xfrm>
        </p:spPr>
        <p:txBody>
          <a:bodyPr/>
          <a:lstStyle>
            <a:lvl1pPr>
              <a:defRPr>
                <a:solidFill>
                  <a:srgbClr val="01A0DF"/>
                </a:solidFill>
              </a:defRPr>
            </a:lvl1pPr>
          </a:lstStyle>
          <a:p>
            <a:r>
              <a:rPr lang="en-US" dirty="0"/>
              <a:t>Click to edit Master title style</a:t>
            </a:r>
            <a:endParaRPr lang="en-AU" dirty="0"/>
          </a:p>
        </p:txBody>
      </p:sp>
      <p:sp>
        <p:nvSpPr>
          <p:cNvPr id="8" name="Footer Placeholder 7">
            <a:extLst>
              <a:ext uri="{FF2B5EF4-FFF2-40B4-BE49-F238E27FC236}">
                <a16:creationId xmlns:a16="http://schemas.microsoft.com/office/drawing/2014/main" id="{84E814F7-220C-4B6A-9990-56B03F538CF1}"/>
              </a:ext>
            </a:extLst>
          </p:cNvPr>
          <p:cNvSpPr>
            <a:spLocks noGrp="1"/>
          </p:cNvSpPr>
          <p:nvPr>
            <p:ph type="ftr" sz="quarter" idx="10"/>
          </p:nvPr>
        </p:nvSpPr>
        <p:spPr>
          <a:xfrm>
            <a:off x="628650" y="6218334"/>
            <a:ext cx="3086100" cy="365125"/>
          </a:xfrm>
        </p:spPr>
        <p:txBody>
          <a:bodyPr/>
          <a:lstStyle/>
          <a:p>
            <a:r>
              <a:rPr lang="en-US" dirty="0"/>
              <a:t>Module 4, Snippet 1</a:t>
            </a:r>
          </a:p>
        </p:txBody>
      </p:sp>
      <p:sp>
        <p:nvSpPr>
          <p:cNvPr id="9" name="Slide Number Placeholder 8">
            <a:extLst>
              <a:ext uri="{FF2B5EF4-FFF2-40B4-BE49-F238E27FC236}">
                <a16:creationId xmlns:a16="http://schemas.microsoft.com/office/drawing/2014/main" id="{42A2BCFF-CEC8-42C2-97A7-457F4FE334D4}"/>
              </a:ext>
            </a:extLst>
          </p:cNvPr>
          <p:cNvSpPr>
            <a:spLocks noGrp="1"/>
          </p:cNvSpPr>
          <p:nvPr>
            <p:ph type="sldNum" sz="quarter" idx="11"/>
          </p:nvPr>
        </p:nvSpPr>
        <p:spPr>
          <a:xfrm>
            <a:off x="5457293" y="6218334"/>
            <a:ext cx="2057400" cy="365125"/>
          </a:xfrm>
        </p:spPr>
        <p:txBody>
          <a:bodyPr/>
          <a:lstStyle/>
          <a:p>
            <a:fld id="{A9D36E53-D99A-0F41-B3E8-EF235B9A2E23}" type="slidenum">
              <a:rPr lang="en-US" smtClean="0"/>
              <a:pPr/>
              <a:t>‹#›</a:t>
            </a:fld>
            <a:endParaRPr lang="en-US" dirty="0"/>
          </a:p>
        </p:txBody>
      </p:sp>
      <p:pic>
        <p:nvPicPr>
          <p:cNvPr id="10" name="Picture 9">
            <a:extLst>
              <a:ext uri="{FF2B5EF4-FFF2-40B4-BE49-F238E27FC236}">
                <a16:creationId xmlns:a16="http://schemas.microsoft.com/office/drawing/2014/main" id="{0AB9FB52-9FAE-4302-A71B-8C83AB2EAE4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638469" y="6137046"/>
            <a:ext cx="1147312" cy="529148"/>
          </a:xfrm>
          <a:prstGeom prst="rect">
            <a:avLst/>
          </a:prstGeom>
        </p:spPr>
      </p:pic>
      <p:sp>
        <p:nvSpPr>
          <p:cNvPr id="11" name="Content Placeholder 2">
            <a:extLst>
              <a:ext uri="{FF2B5EF4-FFF2-40B4-BE49-F238E27FC236}">
                <a16:creationId xmlns:a16="http://schemas.microsoft.com/office/drawing/2014/main" id="{A98D8359-DBC5-4CA7-8AE3-71A898F8DE58}"/>
              </a:ext>
            </a:extLst>
          </p:cNvPr>
          <p:cNvSpPr>
            <a:spLocks noGrp="1"/>
          </p:cNvSpPr>
          <p:nvPr>
            <p:ph idx="12"/>
          </p:nvPr>
        </p:nvSpPr>
        <p:spPr>
          <a:xfrm>
            <a:off x="4658266" y="1549593"/>
            <a:ext cx="3857086" cy="4351338"/>
          </a:xfrm>
          <a:prstGeom prst="rect">
            <a:avLst/>
          </a:prstGeom>
        </p:spPr>
        <p:txBody>
          <a:bodyPr>
            <a:normAutofit/>
          </a:bodyPr>
          <a:lstStyle>
            <a:lvl1pPr>
              <a:defRPr sz="1800">
                <a:solidFill>
                  <a:schemeClr val="bg1"/>
                </a:solidFill>
                <a:latin typeface="+mj-lt"/>
              </a:defRPr>
            </a:lvl1pPr>
            <a:lvl2pPr>
              <a:defRPr sz="1800">
                <a:solidFill>
                  <a:schemeClr val="bg1"/>
                </a:solidFill>
                <a:latin typeface="+mj-lt"/>
              </a:defRPr>
            </a:lvl2pPr>
            <a:lvl3pPr>
              <a:defRPr sz="1800">
                <a:solidFill>
                  <a:schemeClr val="bg1"/>
                </a:solidFill>
                <a:latin typeface="+mj-lt"/>
              </a:defRPr>
            </a:lvl3pPr>
            <a:lvl4pPr>
              <a:defRPr sz="1800">
                <a:solidFill>
                  <a:schemeClr val="bg1"/>
                </a:solidFill>
                <a:latin typeface="+mj-lt"/>
              </a:defRPr>
            </a:lvl4pPr>
            <a:lvl5pPr>
              <a:defRPr sz="1800">
                <a:solidFill>
                  <a:schemeClr val="bg1"/>
                </a:solidFill>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541533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HEADER 1</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628650" y="6356350"/>
            <a:ext cx="30861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a:t>Module 3, Snippet 6</a:t>
            </a:r>
            <a:endParaRPr lang="en-US" dirty="0"/>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D36E53-D99A-0F41-B3E8-EF235B9A2E23}" type="slidenum">
              <a:rPr lang="en-US" smtClean="0"/>
              <a:pPr/>
              <a:t>‹#›</a:t>
            </a:fld>
            <a:endParaRPr lang="en-US" dirty="0"/>
          </a:p>
        </p:txBody>
      </p:sp>
    </p:spTree>
    <p:extLst>
      <p:ext uri="{BB962C8B-B14F-4D97-AF65-F5344CB8AC3E}">
        <p14:creationId xmlns:p14="http://schemas.microsoft.com/office/powerpoint/2010/main" val="67936858"/>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5" r:id="rId3"/>
    <p:sldLayoutId id="2147483679" r:id="rId4"/>
    <p:sldLayoutId id="2147483680" r:id="rId5"/>
    <p:sldLayoutId id="2147483681" r:id="rId6"/>
    <p:sldLayoutId id="2147483682" r:id="rId7"/>
    <p:sldLayoutId id="2147483662" r:id="rId8"/>
    <p:sldLayoutId id="2147483678" r:id="rId9"/>
    <p:sldLayoutId id="2147483665" r:id="rId10"/>
    <p:sldLayoutId id="2147483666" r:id="rId11"/>
    <p:sldLayoutId id="2147483669" r:id="rId12"/>
    <p:sldLayoutId id="2147483674" r:id="rId13"/>
    <p:sldLayoutId id="2147483670" r:id="rId14"/>
    <p:sldLayoutId id="2147483673" r:id="rId15"/>
    <p:sldLayoutId id="2147483667" r:id="rId16"/>
    <p:sldLayoutId id="2147483672" r:id="rId17"/>
    <p:sldLayoutId id="2147483671" r:id="rId18"/>
    <p:sldLayoutId id="2147483668" r:id="rId19"/>
    <p:sldLayoutId id="2147483663" r:id="rId20"/>
  </p:sldLayoutIdLst>
  <p:hf hd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microsoft.com/office/2007/relationships/media" Target="../media/media13.mp3"/><Relationship Id="rId7" Type="http://schemas.openxmlformats.org/officeDocument/2006/relationships/image" Target="../media/image8.png"/><Relationship Id="rId2" Type="http://schemas.openxmlformats.org/officeDocument/2006/relationships/audio" Target="../media/media12.mp3"/><Relationship Id="rId1" Type="http://schemas.microsoft.com/office/2007/relationships/media" Target="../media/media12.mp3"/><Relationship Id="rId6" Type="http://schemas.openxmlformats.org/officeDocument/2006/relationships/notesSlide" Target="../notesSlides/notesSlide9.xml"/><Relationship Id="rId5" Type="http://schemas.openxmlformats.org/officeDocument/2006/relationships/slideLayout" Target="../slideLayouts/slideLayout8.xml"/><Relationship Id="rId4" Type="http://schemas.openxmlformats.org/officeDocument/2006/relationships/audio" Target="../media/media13.mp3"/></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15.mp3"/><Relationship Id="rId7" Type="http://schemas.openxmlformats.org/officeDocument/2006/relationships/image" Target="../media/image12.png"/><Relationship Id="rId2" Type="http://schemas.openxmlformats.org/officeDocument/2006/relationships/audio" Target="../media/media14.mp3"/><Relationship Id="rId1" Type="http://schemas.microsoft.com/office/2007/relationships/media" Target="../media/media14.mp3"/><Relationship Id="rId6" Type="http://schemas.openxmlformats.org/officeDocument/2006/relationships/notesSlide" Target="../notesSlides/notesSlide10.xml"/><Relationship Id="rId5" Type="http://schemas.openxmlformats.org/officeDocument/2006/relationships/slideLayout" Target="../slideLayouts/slideLayout8.xml"/><Relationship Id="rId10" Type="http://schemas.openxmlformats.org/officeDocument/2006/relationships/image" Target="../media/image8.png"/><Relationship Id="rId4" Type="http://schemas.openxmlformats.org/officeDocument/2006/relationships/audio" Target="../media/media15.mp3"/><Relationship Id="rId9"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8.pn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17.mp3"/><Relationship Id="rId1" Type="http://schemas.microsoft.com/office/2007/relationships/media" Target="../media/media17.mp3"/><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13.xml"/><Relationship Id="rId3" Type="http://schemas.microsoft.com/office/2007/relationships/media" Target="../media/media19.mp3"/><Relationship Id="rId7" Type="http://schemas.openxmlformats.org/officeDocument/2006/relationships/slideLayout" Target="../slideLayouts/slideLayout8.xml"/><Relationship Id="rId2" Type="http://schemas.openxmlformats.org/officeDocument/2006/relationships/audio" Target="../media/media18.mp3"/><Relationship Id="rId1" Type="http://schemas.microsoft.com/office/2007/relationships/media" Target="../media/media18.mp3"/><Relationship Id="rId6" Type="http://schemas.openxmlformats.org/officeDocument/2006/relationships/audio" Target="../media/media20.mp3"/><Relationship Id="rId5" Type="http://schemas.microsoft.com/office/2007/relationships/media" Target="../media/media20.mp3"/><Relationship Id="rId4" Type="http://schemas.openxmlformats.org/officeDocument/2006/relationships/audio" Target="../media/media19.mp3"/><Relationship Id="rId9"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audio" Target="../media/media21.mp3"/><Relationship Id="rId1" Type="http://schemas.microsoft.com/office/2007/relationships/media" Target="../media/media21.mp3"/><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8" Type="http://schemas.openxmlformats.org/officeDocument/2006/relationships/notesSlide" Target="../notesSlides/notesSlide15.xml"/><Relationship Id="rId3" Type="http://schemas.microsoft.com/office/2007/relationships/media" Target="../media/media23.mp3"/><Relationship Id="rId7" Type="http://schemas.openxmlformats.org/officeDocument/2006/relationships/slideLayout" Target="../slideLayouts/slideLayout6.xml"/><Relationship Id="rId12" Type="http://schemas.openxmlformats.org/officeDocument/2006/relationships/image" Target="../media/image8.png"/><Relationship Id="rId2" Type="http://schemas.openxmlformats.org/officeDocument/2006/relationships/audio" Target="../media/media22.mp3"/><Relationship Id="rId1" Type="http://schemas.microsoft.com/office/2007/relationships/media" Target="../media/media22.mp3"/><Relationship Id="rId6" Type="http://schemas.openxmlformats.org/officeDocument/2006/relationships/audio" Target="../media/media24.mp3"/><Relationship Id="rId11" Type="http://schemas.openxmlformats.org/officeDocument/2006/relationships/image" Target="../media/image18.jpeg"/><Relationship Id="rId5" Type="http://schemas.microsoft.com/office/2007/relationships/media" Target="../media/media24.mp3"/><Relationship Id="rId10" Type="http://schemas.openxmlformats.org/officeDocument/2006/relationships/image" Target="../media/image17.jpeg"/><Relationship Id="rId4" Type="http://schemas.openxmlformats.org/officeDocument/2006/relationships/audio" Target="../media/media23.mp3"/><Relationship Id="rId9" Type="http://schemas.openxmlformats.org/officeDocument/2006/relationships/image" Target="../media/image16.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8.png"/><Relationship Id="rId5" Type="http://schemas.openxmlformats.org/officeDocument/2006/relationships/audio" Target="../media/audio1.wav"/><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5.mp3"/><Relationship Id="rId7" Type="http://schemas.openxmlformats.org/officeDocument/2006/relationships/image" Target="../media/image9.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notesSlide" Target="../notesSlides/notesSlide4.xml"/><Relationship Id="rId5" Type="http://schemas.openxmlformats.org/officeDocument/2006/relationships/slideLayout" Target="../slideLayouts/slideLayout8.xml"/><Relationship Id="rId4" Type="http://schemas.openxmlformats.org/officeDocument/2006/relationships/audio" Target="../media/media5.mp3"/><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8.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9.jpe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7.xml"/><Relationship Id="rId3" Type="http://schemas.microsoft.com/office/2007/relationships/media" Target="../media/media9.mp3"/><Relationship Id="rId7" Type="http://schemas.openxmlformats.org/officeDocument/2006/relationships/slideLayout" Target="../slideLayouts/slideLayout8.xml"/><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audio" Target="../media/media10.m4a"/><Relationship Id="rId11" Type="http://schemas.openxmlformats.org/officeDocument/2006/relationships/image" Target="../media/image8.png"/><Relationship Id="rId5" Type="http://schemas.microsoft.com/office/2007/relationships/media" Target="../media/media10.m4a"/><Relationship Id="rId10" Type="http://schemas.openxmlformats.org/officeDocument/2006/relationships/image" Target="../media/image10.png"/><Relationship Id="rId4" Type="http://schemas.openxmlformats.org/officeDocument/2006/relationships/audio" Target="../media/media9.mp3"/><Relationship Id="rId9"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11.mp3"/><Relationship Id="rId1" Type="http://schemas.microsoft.com/office/2007/relationships/media" Target="../media/media11.mp3"/><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B6A88C1-A008-45DD-88AB-4A043D63D890}"/>
              </a:ext>
            </a:extLst>
          </p:cNvPr>
          <p:cNvSpPr>
            <a:spLocks noGrp="1"/>
          </p:cNvSpPr>
          <p:nvPr>
            <p:ph type="body" sz="quarter" idx="10"/>
          </p:nvPr>
        </p:nvSpPr>
        <p:spPr/>
        <p:txBody>
          <a:bodyPr/>
          <a:lstStyle/>
          <a:p>
            <a:r>
              <a:rPr lang="en-AU" dirty="0"/>
              <a:t>Transformation: part 1</a:t>
            </a:r>
          </a:p>
        </p:txBody>
      </p:sp>
      <p:pic>
        <p:nvPicPr>
          <p:cNvPr id="2" name="TAC_MOD4_SNIP3_SLIDE_01_PARA_A">
            <a:hlinkClick r:id="" action="ppaction://media"/>
            <a:extLst>
              <a:ext uri="{FF2B5EF4-FFF2-40B4-BE49-F238E27FC236}">
                <a16:creationId xmlns:a16="http://schemas.microsoft.com/office/drawing/2014/main" id="{F1437384-5989-49BC-8093-A04C7ADAB5C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247662" y="0"/>
            <a:ext cx="609600" cy="609600"/>
          </a:xfrm>
          <a:prstGeom prst="rect">
            <a:avLst/>
          </a:prstGeom>
        </p:spPr>
      </p:pic>
    </p:spTree>
    <p:extLst>
      <p:ext uri="{BB962C8B-B14F-4D97-AF65-F5344CB8AC3E}">
        <p14:creationId xmlns:p14="http://schemas.microsoft.com/office/powerpoint/2010/main" val="2250566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1570" fill="hold"/>
                                        <p:tgtEl>
                                          <p:spTgt spid="2"/>
                                        </p:tgtEl>
                                      </p:cBhvr>
                                    </p:cmd>
                                  </p:childTnLst>
                                </p:cTn>
                              </p:par>
                            </p:childTnLst>
                          </p:cTn>
                        </p:par>
                        <p:par>
                          <p:cTn id="7" fill="hold">
                            <p:stCondLst>
                              <p:cond delay="22570"/>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E990E7A-4385-43A3-BBB1-FE9E64AB2A26}"/>
              </a:ext>
            </a:extLst>
          </p:cNvPr>
          <p:cNvSpPr>
            <a:spLocks noGrp="1"/>
          </p:cNvSpPr>
          <p:nvPr>
            <p:ph type="title"/>
          </p:nvPr>
        </p:nvSpPr>
        <p:spPr/>
        <p:txBody>
          <a:bodyPr/>
          <a:lstStyle/>
          <a:p>
            <a:r>
              <a:rPr lang="en-AU" dirty="0"/>
              <a:t>Why a 2025 vehicle?</a:t>
            </a:r>
          </a:p>
        </p:txBody>
      </p:sp>
      <p:sp>
        <p:nvSpPr>
          <p:cNvPr id="4" name="Footer Placeholder 3">
            <a:extLst>
              <a:ext uri="{FF2B5EF4-FFF2-40B4-BE49-F238E27FC236}">
                <a16:creationId xmlns:a16="http://schemas.microsoft.com/office/drawing/2014/main" id="{4358EBDD-D1BC-40ED-9A41-FCD5B6A05D25}"/>
              </a:ext>
            </a:extLst>
          </p:cNvPr>
          <p:cNvSpPr>
            <a:spLocks noGrp="1"/>
          </p:cNvSpPr>
          <p:nvPr>
            <p:ph type="ftr" sz="quarter" idx="10"/>
          </p:nvPr>
        </p:nvSpPr>
        <p:spPr/>
        <p:txBody>
          <a:bodyPr/>
          <a:lstStyle/>
          <a:p>
            <a:r>
              <a:rPr lang="en-US" dirty="0"/>
              <a:t>Module 4, Snippet 3</a:t>
            </a:r>
          </a:p>
        </p:txBody>
      </p:sp>
      <p:sp>
        <p:nvSpPr>
          <p:cNvPr id="5" name="Slide Number Placeholder 4">
            <a:extLst>
              <a:ext uri="{FF2B5EF4-FFF2-40B4-BE49-F238E27FC236}">
                <a16:creationId xmlns:a16="http://schemas.microsoft.com/office/drawing/2014/main" id="{C16936BB-295F-43C7-A0ED-D360DE5C6B51}"/>
              </a:ext>
            </a:extLst>
          </p:cNvPr>
          <p:cNvSpPr>
            <a:spLocks noGrp="1"/>
          </p:cNvSpPr>
          <p:nvPr>
            <p:ph type="sldNum" sz="quarter" idx="11"/>
          </p:nvPr>
        </p:nvSpPr>
        <p:spPr/>
        <p:txBody>
          <a:bodyPr/>
          <a:lstStyle/>
          <a:p>
            <a:fld id="{A9D36E53-D99A-0F41-B3E8-EF235B9A2E23}" type="slidenum">
              <a:rPr lang="en-US" smtClean="0"/>
              <a:pPr/>
              <a:t>10</a:t>
            </a:fld>
            <a:endParaRPr lang="en-US" dirty="0"/>
          </a:p>
        </p:txBody>
      </p:sp>
      <p:cxnSp>
        <p:nvCxnSpPr>
          <p:cNvPr id="8" name="Straight Arrow Connector 7">
            <a:extLst>
              <a:ext uri="{FF2B5EF4-FFF2-40B4-BE49-F238E27FC236}">
                <a16:creationId xmlns:a16="http://schemas.microsoft.com/office/drawing/2014/main" id="{F25C02C7-AB53-4911-89F4-2CA0FF4443FE}"/>
              </a:ext>
            </a:extLst>
          </p:cNvPr>
          <p:cNvCxnSpPr/>
          <p:nvPr/>
        </p:nvCxnSpPr>
        <p:spPr>
          <a:xfrm flipV="1">
            <a:off x="1320800" y="1549593"/>
            <a:ext cx="0" cy="396000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E0C4A-C83C-4144-B181-AE9AACA870D0}"/>
              </a:ext>
            </a:extLst>
          </p:cNvPr>
          <p:cNvSpPr txBox="1"/>
          <p:nvPr/>
        </p:nvSpPr>
        <p:spPr>
          <a:xfrm>
            <a:off x="520701" y="1499222"/>
            <a:ext cx="723900" cy="369332"/>
          </a:xfrm>
          <a:prstGeom prst="rect">
            <a:avLst/>
          </a:prstGeom>
          <a:noFill/>
        </p:spPr>
        <p:txBody>
          <a:bodyPr wrap="square" rtlCol="0">
            <a:spAutoFit/>
          </a:bodyPr>
          <a:lstStyle/>
          <a:p>
            <a:pPr algn="r"/>
            <a:r>
              <a:rPr lang="en-AU" dirty="0">
                <a:solidFill>
                  <a:schemeClr val="bg1"/>
                </a:solidFill>
              </a:rPr>
              <a:t>100%</a:t>
            </a:r>
          </a:p>
        </p:txBody>
      </p:sp>
      <p:cxnSp>
        <p:nvCxnSpPr>
          <p:cNvPr id="10" name="Straight Arrow Connector 9">
            <a:extLst>
              <a:ext uri="{FF2B5EF4-FFF2-40B4-BE49-F238E27FC236}">
                <a16:creationId xmlns:a16="http://schemas.microsoft.com/office/drawing/2014/main" id="{E5265E5C-274C-45DF-B1E3-73A30236677B}"/>
              </a:ext>
            </a:extLst>
          </p:cNvPr>
          <p:cNvCxnSpPr>
            <a:cxnSpLocks/>
          </p:cNvCxnSpPr>
          <p:nvPr/>
        </p:nvCxnSpPr>
        <p:spPr>
          <a:xfrm flipV="1">
            <a:off x="1320800" y="5496893"/>
            <a:ext cx="7200000" cy="0"/>
          </a:xfrm>
          <a:prstGeom prst="straightConnector1">
            <a:avLst/>
          </a:prstGeom>
          <a:ln w="254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816D3BD-0FFC-4583-A4B6-D5001334D412}"/>
              </a:ext>
            </a:extLst>
          </p:cNvPr>
          <p:cNvSpPr txBox="1"/>
          <p:nvPr/>
        </p:nvSpPr>
        <p:spPr>
          <a:xfrm>
            <a:off x="546100" y="5176621"/>
            <a:ext cx="723900" cy="369332"/>
          </a:xfrm>
          <a:prstGeom prst="rect">
            <a:avLst/>
          </a:prstGeom>
          <a:noFill/>
        </p:spPr>
        <p:txBody>
          <a:bodyPr wrap="square" rtlCol="0">
            <a:spAutoFit/>
          </a:bodyPr>
          <a:lstStyle/>
          <a:p>
            <a:pPr algn="r"/>
            <a:r>
              <a:rPr lang="en-AU" dirty="0">
                <a:solidFill>
                  <a:schemeClr val="bg1"/>
                </a:solidFill>
              </a:rPr>
              <a:t>0%</a:t>
            </a:r>
          </a:p>
        </p:txBody>
      </p:sp>
      <p:sp>
        <p:nvSpPr>
          <p:cNvPr id="14" name="TextBox 13">
            <a:extLst>
              <a:ext uri="{FF2B5EF4-FFF2-40B4-BE49-F238E27FC236}">
                <a16:creationId xmlns:a16="http://schemas.microsoft.com/office/drawing/2014/main" id="{64F8BE2C-2BB4-4794-B929-6A87637AFD1C}"/>
              </a:ext>
            </a:extLst>
          </p:cNvPr>
          <p:cNvSpPr txBox="1"/>
          <p:nvPr/>
        </p:nvSpPr>
        <p:spPr>
          <a:xfrm>
            <a:off x="2553971" y="5522545"/>
            <a:ext cx="723900" cy="369332"/>
          </a:xfrm>
          <a:prstGeom prst="rect">
            <a:avLst/>
          </a:prstGeom>
          <a:noFill/>
        </p:spPr>
        <p:txBody>
          <a:bodyPr wrap="square" rtlCol="0">
            <a:spAutoFit/>
          </a:bodyPr>
          <a:lstStyle/>
          <a:p>
            <a:pPr algn="ctr"/>
            <a:r>
              <a:rPr lang="en-AU" dirty="0">
                <a:solidFill>
                  <a:schemeClr val="bg1"/>
                </a:solidFill>
              </a:rPr>
              <a:t>2010</a:t>
            </a:r>
          </a:p>
        </p:txBody>
      </p:sp>
      <p:sp>
        <p:nvSpPr>
          <p:cNvPr id="15" name="TextBox 14">
            <a:extLst>
              <a:ext uri="{FF2B5EF4-FFF2-40B4-BE49-F238E27FC236}">
                <a16:creationId xmlns:a16="http://schemas.microsoft.com/office/drawing/2014/main" id="{85A5D13C-03CE-4CE3-A792-8DAC74EBB8EC}"/>
              </a:ext>
            </a:extLst>
          </p:cNvPr>
          <p:cNvSpPr txBox="1"/>
          <p:nvPr/>
        </p:nvSpPr>
        <p:spPr>
          <a:xfrm>
            <a:off x="1244601" y="5522545"/>
            <a:ext cx="723900" cy="369332"/>
          </a:xfrm>
          <a:prstGeom prst="rect">
            <a:avLst/>
          </a:prstGeom>
          <a:noFill/>
        </p:spPr>
        <p:txBody>
          <a:bodyPr wrap="square" rtlCol="0">
            <a:spAutoFit/>
          </a:bodyPr>
          <a:lstStyle/>
          <a:p>
            <a:pPr algn="ctr"/>
            <a:r>
              <a:rPr lang="en-AU" dirty="0">
                <a:solidFill>
                  <a:schemeClr val="bg1"/>
                </a:solidFill>
              </a:rPr>
              <a:t>2000</a:t>
            </a:r>
          </a:p>
        </p:txBody>
      </p:sp>
      <p:sp>
        <p:nvSpPr>
          <p:cNvPr id="16" name="TextBox 15">
            <a:extLst>
              <a:ext uri="{FF2B5EF4-FFF2-40B4-BE49-F238E27FC236}">
                <a16:creationId xmlns:a16="http://schemas.microsoft.com/office/drawing/2014/main" id="{0C9381FC-6C35-4EFB-8E8B-FB8CB716A068}"/>
              </a:ext>
            </a:extLst>
          </p:cNvPr>
          <p:cNvSpPr txBox="1"/>
          <p:nvPr/>
        </p:nvSpPr>
        <p:spPr>
          <a:xfrm>
            <a:off x="3863341" y="5522545"/>
            <a:ext cx="723900" cy="369332"/>
          </a:xfrm>
          <a:prstGeom prst="rect">
            <a:avLst/>
          </a:prstGeom>
          <a:noFill/>
        </p:spPr>
        <p:txBody>
          <a:bodyPr wrap="square" rtlCol="0">
            <a:spAutoFit/>
          </a:bodyPr>
          <a:lstStyle/>
          <a:p>
            <a:pPr algn="ctr"/>
            <a:r>
              <a:rPr lang="en-AU" dirty="0">
                <a:solidFill>
                  <a:schemeClr val="bg1"/>
                </a:solidFill>
              </a:rPr>
              <a:t>2020</a:t>
            </a:r>
          </a:p>
        </p:txBody>
      </p:sp>
      <p:sp>
        <p:nvSpPr>
          <p:cNvPr id="17" name="TextBox 16">
            <a:extLst>
              <a:ext uri="{FF2B5EF4-FFF2-40B4-BE49-F238E27FC236}">
                <a16:creationId xmlns:a16="http://schemas.microsoft.com/office/drawing/2014/main" id="{B24224D0-1948-4ACC-9751-709E69BFE9DE}"/>
              </a:ext>
            </a:extLst>
          </p:cNvPr>
          <p:cNvSpPr txBox="1"/>
          <p:nvPr/>
        </p:nvSpPr>
        <p:spPr>
          <a:xfrm>
            <a:off x="5172711" y="5522545"/>
            <a:ext cx="723900" cy="369332"/>
          </a:xfrm>
          <a:prstGeom prst="rect">
            <a:avLst/>
          </a:prstGeom>
          <a:noFill/>
        </p:spPr>
        <p:txBody>
          <a:bodyPr wrap="square" rtlCol="0">
            <a:spAutoFit/>
          </a:bodyPr>
          <a:lstStyle/>
          <a:p>
            <a:pPr algn="ctr"/>
            <a:r>
              <a:rPr lang="en-AU" dirty="0">
                <a:solidFill>
                  <a:schemeClr val="bg1"/>
                </a:solidFill>
              </a:rPr>
              <a:t>2030</a:t>
            </a:r>
          </a:p>
        </p:txBody>
      </p:sp>
      <p:sp>
        <p:nvSpPr>
          <p:cNvPr id="18" name="TextBox 17">
            <a:extLst>
              <a:ext uri="{FF2B5EF4-FFF2-40B4-BE49-F238E27FC236}">
                <a16:creationId xmlns:a16="http://schemas.microsoft.com/office/drawing/2014/main" id="{5B0006AF-4841-4F49-A059-7A3E7B01E5C1}"/>
              </a:ext>
            </a:extLst>
          </p:cNvPr>
          <p:cNvSpPr txBox="1"/>
          <p:nvPr/>
        </p:nvSpPr>
        <p:spPr>
          <a:xfrm>
            <a:off x="6482081" y="5522545"/>
            <a:ext cx="723900" cy="369332"/>
          </a:xfrm>
          <a:prstGeom prst="rect">
            <a:avLst/>
          </a:prstGeom>
          <a:noFill/>
        </p:spPr>
        <p:txBody>
          <a:bodyPr wrap="square" rtlCol="0">
            <a:spAutoFit/>
          </a:bodyPr>
          <a:lstStyle/>
          <a:p>
            <a:pPr algn="ctr"/>
            <a:r>
              <a:rPr lang="en-AU" dirty="0">
                <a:solidFill>
                  <a:schemeClr val="bg1"/>
                </a:solidFill>
              </a:rPr>
              <a:t>2040</a:t>
            </a:r>
          </a:p>
        </p:txBody>
      </p:sp>
      <p:sp>
        <p:nvSpPr>
          <p:cNvPr id="19" name="TextBox 18">
            <a:extLst>
              <a:ext uri="{FF2B5EF4-FFF2-40B4-BE49-F238E27FC236}">
                <a16:creationId xmlns:a16="http://schemas.microsoft.com/office/drawing/2014/main" id="{BB240786-1024-4A5C-A646-1CAD2B97EDEA}"/>
              </a:ext>
            </a:extLst>
          </p:cNvPr>
          <p:cNvSpPr txBox="1"/>
          <p:nvPr/>
        </p:nvSpPr>
        <p:spPr>
          <a:xfrm>
            <a:off x="7791450" y="5522545"/>
            <a:ext cx="723900" cy="369332"/>
          </a:xfrm>
          <a:prstGeom prst="rect">
            <a:avLst/>
          </a:prstGeom>
          <a:noFill/>
        </p:spPr>
        <p:txBody>
          <a:bodyPr wrap="square" rtlCol="0">
            <a:spAutoFit/>
          </a:bodyPr>
          <a:lstStyle/>
          <a:p>
            <a:pPr algn="ctr"/>
            <a:r>
              <a:rPr lang="en-AU" dirty="0">
                <a:solidFill>
                  <a:schemeClr val="bg1"/>
                </a:solidFill>
              </a:rPr>
              <a:t>2050</a:t>
            </a:r>
          </a:p>
        </p:txBody>
      </p:sp>
      <p:sp>
        <p:nvSpPr>
          <p:cNvPr id="22" name="Freeform: Shape 21">
            <a:extLst>
              <a:ext uri="{FF2B5EF4-FFF2-40B4-BE49-F238E27FC236}">
                <a16:creationId xmlns:a16="http://schemas.microsoft.com/office/drawing/2014/main" id="{75F5C3E7-491E-422D-8553-60DABA927B42}"/>
              </a:ext>
            </a:extLst>
          </p:cNvPr>
          <p:cNvSpPr/>
          <p:nvPr/>
        </p:nvSpPr>
        <p:spPr>
          <a:xfrm>
            <a:off x="1358900" y="1790700"/>
            <a:ext cx="2868715" cy="3644900"/>
          </a:xfrm>
          <a:custGeom>
            <a:avLst/>
            <a:gdLst>
              <a:gd name="connsiteX0" fmla="*/ 0 w 5638800"/>
              <a:gd name="connsiteY0" fmla="*/ 3644900 h 3644900"/>
              <a:gd name="connsiteX1" fmla="*/ 673100 w 5638800"/>
              <a:gd name="connsiteY1" fmla="*/ 3594100 h 3644900"/>
              <a:gd name="connsiteX2" fmla="*/ 1168400 w 5638800"/>
              <a:gd name="connsiteY2" fmla="*/ 3441700 h 3644900"/>
              <a:gd name="connsiteX3" fmla="*/ 1524000 w 5638800"/>
              <a:gd name="connsiteY3" fmla="*/ 3086100 h 3644900"/>
              <a:gd name="connsiteX4" fmla="*/ 1943100 w 5638800"/>
              <a:gd name="connsiteY4" fmla="*/ 2527300 h 3644900"/>
              <a:gd name="connsiteX5" fmla="*/ 2400300 w 5638800"/>
              <a:gd name="connsiteY5" fmla="*/ 2057400 h 3644900"/>
              <a:gd name="connsiteX6" fmla="*/ 2921000 w 5638800"/>
              <a:gd name="connsiteY6" fmla="*/ 1574800 h 3644900"/>
              <a:gd name="connsiteX7" fmla="*/ 3619500 w 5638800"/>
              <a:gd name="connsiteY7" fmla="*/ 990600 h 3644900"/>
              <a:gd name="connsiteX8" fmla="*/ 4216400 w 5638800"/>
              <a:gd name="connsiteY8" fmla="*/ 546100 h 3644900"/>
              <a:gd name="connsiteX9" fmla="*/ 4787900 w 5638800"/>
              <a:gd name="connsiteY9" fmla="*/ 203200 h 3644900"/>
              <a:gd name="connsiteX10" fmla="*/ 5232400 w 5638800"/>
              <a:gd name="connsiteY10" fmla="*/ 88900 h 3644900"/>
              <a:gd name="connsiteX11" fmla="*/ 5638800 w 5638800"/>
              <a:gd name="connsiteY11" fmla="*/ 0 h 364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38800" h="3644900">
                <a:moveTo>
                  <a:pt x="0" y="3644900"/>
                </a:moveTo>
                <a:cubicBezTo>
                  <a:pt x="239183" y="3636433"/>
                  <a:pt x="478367" y="3627967"/>
                  <a:pt x="673100" y="3594100"/>
                </a:cubicBezTo>
                <a:cubicBezTo>
                  <a:pt x="867833" y="3560233"/>
                  <a:pt x="1026583" y="3526367"/>
                  <a:pt x="1168400" y="3441700"/>
                </a:cubicBezTo>
                <a:cubicBezTo>
                  <a:pt x="1310217" y="3357033"/>
                  <a:pt x="1394883" y="3238500"/>
                  <a:pt x="1524000" y="3086100"/>
                </a:cubicBezTo>
                <a:cubicBezTo>
                  <a:pt x="1653117" y="2933700"/>
                  <a:pt x="1797050" y="2698750"/>
                  <a:pt x="1943100" y="2527300"/>
                </a:cubicBezTo>
                <a:cubicBezTo>
                  <a:pt x="2089150" y="2355850"/>
                  <a:pt x="2237317" y="2216150"/>
                  <a:pt x="2400300" y="2057400"/>
                </a:cubicBezTo>
                <a:cubicBezTo>
                  <a:pt x="2563283" y="1898650"/>
                  <a:pt x="2717800" y="1752600"/>
                  <a:pt x="2921000" y="1574800"/>
                </a:cubicBezTo>
                <a:cubicBezTo>
                  <a:pt x="3124200" y="1397000"/>
                  <a:pt x="3403600" y="1162050"/>
                  <a:pt x="3619500" y="990600"/>
                </a:cubicBezTo>
                <a:cubicBezTo>
                  <a:pt x="3835400" y="819150"/>
                  <a:pt x="4021667" y="677333"/>
                  <a:pt x="4216400" y="546100"/>
                </a:cubicBezTo>
                <a:cubicBezTo>
                  <a:pt x="4411133" y="414867"/>
                  <a:pt x="4618567" y="279400"/>
                  <a:pt x="4787900" y="203200"/>
                </a:cubicBezTo>
                <a:cubicBezTo>
                  <a:pt x="4957233" y="127000"/>
                  <a:pt x="5090583" y="122767"/>
                  <a:pt x="5232400" y="88900"/>
                </a:cubicBezTo>
                <a:cubicBezTo>
                  <a:pt x="5374217" y="55033"/>
                  <a:pt x="5506508" y="27516"/>
                  <a:pt x="5638800" y="0"/>
                </a:cubicBezTo>
              </a:path>
            </a:pathLst>
          </a:custGeom>
          <a:noFill/>
          <a:ln w="254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1" name="Freeform: Shape 20">
            <a:extLst>
              <a:ext uri="{FF2B5EF4-FFF2-40B4-BE49-F238E27FC236}">
                <a16:creationId xmlns:a16="http://schemas.microsoft.com/office/drawing/2014/main" id="{AA818238-3A9C-4AEB-B5D1-E563BE19701E}"/>
              </a:ext>
            </a:extLst>
          </p:cNvPr>
          <p:cNvSpPr/>
          <p:nvPr/>
        </p:nvSpPr>
        <p:spPr>
          <a:xfrm>
            <a:off x="1358900" y="1676400"/>
            <a:ext cx="2239316" cy="3747592"/>
          </a:xfrm>
          <a:custGeom>
            <a:avLst/>
            <a:gdLst>
              <a:gd name="connsiteX0" fmla="*/ 0 w 3937000"/>
              <a:gd name="connsiteY0" fmla="*/ 3746500 h 3747592"/>
              <a:gd name="connsiteX1" fmla="*/ 520700 w 3937000"/>
              <a:gd name="connsiteY1" fmla="*/ 3721100 h 3747592"/>
              <a:gd name="connsiteX2" fmla="*/ 1003300 w 3937000"/>
              <a:gd name="connsiteY2" fmla="*/ 3568700 h 3747592"/>
              <a:gd name="connsiteX3" fmla="*/ 1295400 w 3937000"/>
              <a:gd name="connsiteY3" fmla="*/ 3276600 h 3747592"/>
              <a:gd name="connsiteX4" fmla="*/ 1485900 w 3937000"/>
              <a:gd name="connsiteY4" fmla="*/ 2882900 h 3747592"/>
              <a:gd name="connsiteX5" fmla="*/ 1625600 w 3937000"/>
              <a:gd name="connsiteY5" fmla="*/ 2336800 h 3747592"/>
              <a:gd name="connsiteX6" fmla="*/ 1866900 w 3937000"/>
              <a:gd name="connsiteY6" fmla="*/ 1231900 h 3747592"/>
              <a:gd name="connsiteX7" fmla="*/ 2070100 w 3937000"/>
              <a:gd name="connsiteY7" fmla="*/ 749300 h 3747592"/>
              <a:gd name="connsiteX8" fmla="*/ 2349500 w 3937000"/>
              <a:gd name="connsiteY8" fmla="*/ 406400 h 3747592"/>
              <a:gd name="connsiteX9" fmla="*/ 2895600 w 3937000"/>
              <a:gd name="connsiteY9" fmla="*/ 152400 h 3747592"/>
              <a:gd name="connsiteX10" fmla="*/ 3619500 w 3937000"/>
              <a:gd name="connsiteY10" fmla="*/ 25400 h 3747592"/>
              <a:gd name="connsiteX11" fmla="*/ 3937000 w 3937000"/>
              <a:gd name="connsiteY11" fmla="*/ 0 h 374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7000" h="3747592">
                <a:moveTo>
                  <a:pt x="0" y="3746500"/>
                </a:moveTo>
                <a:cubicBezTo>
                  <a:pt x="176741" y="3748616"/>
                  <a:pt x="353483" y="3750733"/>
                  <a:pt x="520700" y="3721100"/>
                </a:cubicBezTo>
                <a:cubicBezTo>
                  <a:pt x="687917" y="3691467"/>
                  <a:pt x="874183" y="3642783"/>
                  <a:pt x="1003300" y="3568700"/>
                </a:cubicBezTo>
                <a:cubicBezTo>
                  <a:pt x="1132417" y="3494617"/>
                  <a:pt x="1214967" y="3390900"/>
                  <a:pt x="1295400" y="3276600"/>
                </a:cubicBezTo>
                <a:cubicBezTo>
                  <a:pt x="1375833" y="3162300"/>
                  <a:pt x="1430867" y="3039533"/>
                  <a:pt x="1485900" y="2882900"/>
                </a:cubicBezTo>
                <a:cubicBezTo>
                  <a:pt x="1540933" y="2726267"/>
                  <a:pt x="1562100" y="2611967"/>
                  <a:pt x="1625600" y="2336800"/>
                </a:cubicBezTo>
                <a:cubicBezTo>
                  <a:pt x="1689100" y="2061633"/>
                  <a:pt x="1792817" y="1496483"/>
                  <a:pt x="1866900" y="1231900"/>
                </a:cubicBezTo>
                <a:cubicBezTo>
                  <a:pt x="1940983" y="967317"/>
                  <a:pt x="1989667" y="886883"/>
                  <a:pt x="2070100" y="749300"/>
                </a:cubicBezTo>
                <a:cubicBezTo>
                  <a:pt x="2150533" y="611717"/>
                  <a:pt x="2211917" y="505883"/>
                  <a:pt x="2349500" y="406400"/>
                </a:cubicBezTo>
                <a:cubicBezTo>
                  <a:pt x="2487083" y="306917"/>
                  <a:pt x="2683933" y="215900"/>
                  <a:pt x="2895600" y="152400"/>
                </a:cubicBezTo>
                <a:cubicBezTo>
                  <a:pt x="3107267" y="88900"/>
                  <a:pt x="3445933" y="50800"/>
                  <a:pt x="3619500" y="25400"/>
                </a:cubicBezTo>
                <a:cubicBezTo>
                  <a:pt x="3793067" y="0"/>
                  <a:pt x="3865033" y="0"/>
                  <a:pt x="3937000" y="0"/>
                </a:cubicBezTo>
              </a:path>
            </a:pathLst>
          </a:custGeom>
          <a:noFill/>
          <a:ln w="25400">
            <a:solidFill>
              <a:schemeClr val="accent2"/>
            </a:solidFill>
            <a:prstDash val="dash"/>
            <a:extLst>
              <a:ext uri="{C807C97D-BFC1-408E-A445-0C87EB9F89A2}">
                <ask:lineSketchStyleProps xmlns:ask="http://schemas.microsoft.com/office/drawing/2018/sketchyshapes" xmlns="" sd="1219033472">
                  <a:custGeom>
                    <a:avLst/>
                    <a:gdLst>
                      <a:gd name="connsiteX0" fmla="*/ 0 w 3937000"/>
                      <a:gd name="connsiteY0" fmla="*/ 3746500 h 3747592"/>
                      <a:gd name="connsiteX1" fmla="*/ 520700 w 3937000"/>
                      <a:gd name="connsiteY1" fmla="*/ 3721100 h 3747592"/>
                      <a:gd name="connsiteX2" fmla="*/ 1003300 w 3937000"/>
                      <a:gd name="connsiteY2" fmla="*/ 3568700 h 3747592"/>
                      <a:gd name="connsiteX3" fmla="*/ 1295400 w 3937000"/>
                      <a:gd name="connsiteY3" fmla="*/ 3276600 h 3747592"/>
                      <a:gd name="connsiteX4" fmla="*/ 1485900 w 3937000"/>
                      <a:gd name="connsiteY4" fmla="*/ 2882900 h 3747592"/>
                      <a:gd name="connsiteX5" fmla="*/ 1625600 w 3937000"/>
                      <a:gd name="connsiteY5" fmla="*/ 2336800 h 3747592"/>
                      <a:gd name="connsiteX6" fmla="*/ 1866900 w 3937000"/>
                      <a:gd name="connsiteY6" fmla="*/ 1231900 h 3747592"/>
                      <a:gd name="connsiteX7" fmla="*/ 2070100 w 3937000"/>
                      <a:gd name="connsiteY7" fmla="*/ 749300 h 3747592"/>
                      <a:gd name="connsiteX8" fmla="*/ 2349500 w 3937000"/>
                      <a:gd name="connsiteY8" fmla="*/ 406400 h 3747592"/>
                      <a:gd name="connsiteX9" fmla="*/ 2895600 w 3937000"/>
                      <a:gd name="connsiteY9" fmla="*/ 152400 h 3747592"/>
                      <a:gd name="connsiteX10" fmla="*/ 3619500 w 3937000"/>
                      <a:gd name="connsiteY10" fmla="*/ 25400 h 3747592"/>
                      <a:gd name="connsiteX11" fmla="*/ 3937000 w 3937000"/>
                      <a:gd name="connsiteY11" fmla="*/ 0 h 37475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937000" h="3747592" extrusionOk="0">
                        <a:moveTo>
                          <a:pt x="0" y="3746500"/>
                        </a:moveTo>
                        <a:cubicBezTo>
                          <a:pt x="151206" y="3732866"/>
                          <a:pt x="332938" y="3758444"/>
                          <a:pt x="520700" y="3721100"/>
                        </a:cubicBezTo>
                        <a:cubicBezTo>
                          <a:pt x="696950" y="3693369"/>
                          <a:pt x="851280" y="3643511"/>
                          <a:pt x="1003300" y="3568700"/>
                        </a:cubicBezTo>
                        <a:cubicBezTo>
                          <a:pt x="1110166" y="3516347"/>
                          <a:pt x="1210667" y="3414666"/>
                          <a:pt x="1295400" y="3276600"/>
                        </a:cubicBezTo>
                        <a:cubicBezTo>
                          <a:pt x="1372917" y="3160705"/>
                          <a:pt x="1459166" y="3053055"/>
                          <a:pt x="1485900" y="2882900"/>
                        </a:cubicBezTo>
                        <a:cubicBezTo>
                          <a:pt x="1551574" y="2727529"/>
                          <a:pt x="1564528" y="2606971"/>
                          <a:pt x="1625600" y="2336800"/>
                        </a:cubicBezTo>
                        <a:cubicBezTo>
                          <a:pt x="1631148" y="2052759"/>
                          <a:pt x="1753782" y="1533234"/>
                          <a:pt x="1866900" y="1231900"/>
                        </a:cubicBezTo>
                        <a:cubicBezTo>
                          <a:pt x="1939583" y="953968"/>
                          <a:pt x="1985514" y="892655"/>
                          <a:pt x="2070100" y="749300"/>
                        </a:cubicBezTo>
                        <a:cubicBezTo>
                          <a:pt x="2168444" y="621744"/>
                          <a:pt x="2238829" y="512354"/>
                          <a:pt x="2349500" y="406400"/>
                        </a:cubicBezTo>
                        <a:cubicBezTo>
                          <a:pt x="2475603" y="305060"/>
                          <a:pt x="2709229" y="236587"/>
                          <a:pt x="2895600" y="152400"/>
                        </a:cubicBezTo>
                        <a:cubicBezTo>
                          <a:pt x="3123244" y="112684"/>
                          <a:pt x="3449123" y="83840"/>
                          <a:pt x="3619500" y="25400"/>
                        </a:cubicBezTo>
                        <a:cubicBezTo>
                          <a:pt x="3800061" y="10773"/>
                          <a:pt x="3869189" y="5091"/>
                          <a:pt x="3937000" y="0"/>
                        </a:cubicBezTo>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3" name="TextBox 22">
            <a:extLst>
              <a:ext uri="{FF2B5EF4-FFF2-40B4-BE49-F238E27FC236}">
                <a16:creationId xmlns:a16="http://schemas.microsoft.com/office/drawing/2014/main" id="{AE5BCC31-2AB1-4013-8517-7B2DB87DDCED}"/>
              </a:ext>
            </a:extLst>
          </p:cNvPr>
          <p:cNvSpPr txBox="1"/>
          <p:nvPr/>
        </p:nvSpPr>
        <p:spPr>
          <a:xfrm>
            <a:off x="792185" y="1554272"/>
            <a:ext cx="2578100" cy="646331"/>
          </a:xfrm>
          <a:prstGeom prst="rect">
            <a:avLst/>
          </a:prstGeom>
          <a:noFill/>
        </p:spPr>
        <p:txBody>
          <a:bodyPr wrap="square" rtlCol="0">
            <a:spAutoFit/>
          </a:bodyPr>
          <a:lstStyle/>
          <a:p>
            <a:pPr algn="ctr"/>
            <a:r>
              <a:rPr lang="en-AU" dirty="0">
                <a:solidFill>
                  <a:schemeClr val="accent2"/>
                </a:solidFill>
              </a:rPr>
              <a:t>Fitment of ESC </a:t>
            </a:r>
            <a:br>
              <a:rPr lang="en-AU" dirty="0">
                <a:solidFill>
                  <a:schemeClr val="accent2"/>
                </a:solidFill>
              </a:rPr>
            </a:br>
            <a:r>
              <a:rPr lang="en-AU" dirty="0">
                <a:solidFill>
                  <a:schemeClr val="accent2"/>
                </a:solidFill>
              </a:rPr>
              <a:t>in new cars</a:t>
            </a:r>
          </a:p>
        </p:txBody>
      </p:sp>
      <p:cxnSp>
        <p:nvCxnSpPr>
          <p:cNvPr id="24" name="Connector: Elbow 23">
            <a:extLst>
              <a:ext uri="{FF2B5EF4-FFF2-40B4-BE49-F238E27FC236}">
                <a16:creationId xmlns:a16="http://schemas.microsoft.com/office/drawing/2014/main" id="{ED5996F0-E243-4348-A558-C216AD593790}"/>
              </a:ext>
            </a:extLst>
          </p:cNvPr>
          <p:cNvCxnSpPr>
            <a:cxnSpLocks/>
          </p:cNvCxnSpPr>
          <p:nvPr/>
        </p:nvCxnSpPr>
        <p:spPr>
          <a:xfrm rot="16200000" flipH="1">
            <a:off x="1758078" y="2405010"/>
            <a:ext cx="719965" cy="311150"/>
          </a:xfrm>
          <a:prstGeom prst="bentConnector3">
            <a:avLst>
              <a:gd name="adj1" fmla="val 100163"/>
            </a:avLst>
          </a:prstGeom>
          <a:ln w="12700">
            <a:solidFill>
              <a:schemeClr val="accent2"/>
            </a:solidFill>
            <a:tailEnd type="stealth" w="lg" len="lg"/>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7AEB5763-BBD9-4251-A383-DFFE230F98E1}"/>
              </a:ext>
            </a:extLst>
          </p:cNvPr>
          <p:cNvSpPr txBox="1"/>
          <p:nvPr/>
        </p:nvSpPr>
        <p:spPr>
          <a:xfrm>
            <a:off x="2993076" y="2856054"/>
            <a:ext cx="2578100" cy="923330"/>
          </a:xfrm>
          <a:prstGeom prst="rect">
            <a:avLst/>
          </a:prstGeom>
          <a:noFill/>
        </p:spPr>
        <p:txBody>
          <a:bodyPr wrap="square" rtlCol="0">
            <a:spAutoFit/>
          </a:bodyPr>
          <a:lstStyle/>
          <a:p>
            <a:pPr algn="ctr"/>
            <a:r>
              <a:rPr lang="en-AU" dirty="0">
                <a:solidFill>
                  <a:schemeClr val="bg1"/>
                </a:solidFill>
              </a:rPr>
              <a:t>Proportion of vehicle mileage with ESC </a:t>
            </a:r>
            <a:br>
              <a:rPr lang="en-AU" dirty="0">
                <a:solidFill>
                  <a:schemeClr val="bg1"/>
                </a:solidFill>
              </a:rPr>
            </a:br>
            <a:endParaRPr lang="en-AU" dirty="0">
              <a:solidFill>
                <a:schemeClr val="bg1"/>
              </a:solidFill>
            </a:endParaRPr>
          </a:p>
        </p:txBody>
      </p:sp>
      <p:cxnSp>
        <p:nvCxnSpPr>
          <p:cNvPr id="32" name="Connector: Elbow 31">
            <a:extLst>
              <a:ext uri="{FF2B5EF4-FFF2-40B4-BE49-F238E27FC236}">
                <a16:creationId xmlns:a16="http://schemas.microsoft.com/office/drawing/2014/main" id="{7B5A5F15-50B2-4C1B-BD8C-918EA5E2636E}"/>
              </a:ext>
            </a:extLst>
          </p:cNvPr>
          <p:cNvCxnSpPr>
            <a:cxnSpLocks/>
          </p:cNvCxnSpPr>
          <p:nvPr/>
        </p:nvCxnSpPr>
        <p:spPr>
          <a:xfrm rot="16200000" flipV="1">
            <a:off x="3718514" y="2411191"/>
            <a:ext cx="295469" cy="594257"/>
          </a:xfrm>
          <a:prstGeom prst="bentConnector2">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995DBB99-7384-4507-8BD1-A64C0E23EC6A}"/>
              </a:ext>
            </a:extLst>
          </p:cNvPr>
          <p:cNvSpPr/>
          <p:nvPr/>
        </p:nvSpPr>
        <p:spPr>
          <a:xfrm>
            <a:off x="4848269" y="1788724"/>
            <a:ext cx="3274453" cy="3644900"/>
          </a:xfrm>
          <a:custGeom>
            <a:avLst/>
            <a:gdLst>
              <a:gd name="connsiteX0" fmla="*/ 0 w 5638800"/>
              <a:gd name="connsiteY0" fmla="*/ 3644900 h 3644900"/>
              <a:gd name="connsiteX1" fmla="*/ 673100 w 5638800"/>
              <a:gd name="connsiteY1" fmla="*/ 3594100 h 3644900"/>
              <a:gd name="connsiteX2" fmla="*/ 1168400 w 5638800"/>
              <a:gd name="connsiteY2" fmla="*/ 3441700 h 3644900"/>
              <a:gd name="connsiteX3" fmla="*/ 1524000 w 5638800"/>
              <a:gd name="connsiteY3" fmla="*/ 3086100 h 3644900"/>
              <a:gd name="connsiteX4" fmla="*/ 1943100 w 5638800"/>
              <a:gd name="connsiteY4" fmla="*/ 2527300 h 3644900"/>
              <a:gd name="connsiteX5" fmla="*/ 2400300 w 5638800"/>
              <a:gd name="connsiteY5" fmla="*/ 2057400 h 3644900"/>
              <a:gd name="connsiteX6" fmla="*/ 2921000 w 5638800"/>
              <a:gd name="connsiteY6" fmla="*/ 1574800 h 3644900"/>
              <a:gd name="connsiteX7" fmla="*/ 3619500 w 5638800"/>
              <a:gd name="connsiteY7" fmla="*/ 990600 h 3644900"/>
              <a:gd name="connsiteX8" fmla="*/ 4216400 w 5638800"/>
              <a:gd name="connsiteY8" fmla="*/ 546100 h 3644900"/>
              <a:gd name="connsiteX9" fmla="*/ 4787900 w 5638800"/>
              <a:gd name="connsiteY9" fmla="*/ 203200 h 3644900"/>
              <a:gd name="connsiteX10" fmla="*/ 5232400 w 5638800"/>
              <a:gd name="connsiteY10" fmla="*/ 88900 h 3644900"/>
              <a:gd name="connsiteX11" fmla="*/ 5638800 w 5638800"/>
              <a:gd name="connsiteY11" fmla="*/ 0 h 3644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38800" h="3644900">
                <a:moveTo>
                  <a:pt x="0" y="3644900"/>
                </a:moveTo>
                <a:cubicBezTo>
                  <a:pt x="239183" y="3636433"/>
                  <a:pt x="478367" y="3627967"/>
                  <a:pt x="673100" y="3594100"/>
                </a:cubicBezTo>
                <a:cubicBezTo>
                  <a:pt x="867833" y="3560233"/>
                  <a:pt x="1026583" y="3526367"/>
                  <a:pt x="1168400" y="3441700"/>
                </a:cubicBezTo>
                <a:cubicBezTo>
                  <a:pt x="1310217" y="3357033"/>
                  <a:pt x="1394883" y="3238500"/>
                  <a:pt x="1524000" y="3086100"/>
                </a:cubicBezTo>
                <a:cubicBezTo>
                  <a:pt x="1653117" y="2933700"/>
                  <a:pt x="1797050" y="2698750"/>
                  <a:pt x="1943100" y="2527300"/>
                </a:cubicBezTo>
                <a:cubicBezTo>
                  <a:pt x="2089150" y="2355850"/>
                  <a:pt x="2237317" y="2216150"/>
                  <a:pt x="2400300" y="2057400"/>
                </a:cubicBezTo>
                <a:cubicBezTo>
                  <a:pt x="2563283" y="1898650"/>
                  <a:pt x="2717800" y="1752600"/>
                  <a:pt x="2921000" y="1574800"/>
                </a:cubicBezTo>
                <a:cubicBezTo>
                  <a:pt x="3124200" y="1397000"/>
                  <a:pt x="3403600" y="1162050"/>
                  <a:pt x="3619500" y="990600"/>
                </a:cubicBezTo>
                <a:cubicBezTo>
                  <a:pt x="3835400" y="819150"/>
                  <a:pt x="4021667" y="677333"/>
                  <a:pt x="4216400" y="546100"/>
                </a:cubicBezTo>
                <a:cubicBezTo>
                  <a:pt x="4411133" y="414867"/>
                  <a:pt x="4618567" y="279400"/>
                  <a:pt x="4787900" y="203200"/>
                </a:cubicBezTo>
                <a:cubicBezTo>
                  <a:pt x="4957233" y="127000"/>
                  <a:pt x="5090583" y="122767"/>
                  <a:pt x="5232400" y="88900"/>
                </a:cubicBezTo>
                <a:cubicBezTo>
                  <a:pt x="5374217" y="55033"/>
                  <a:pt x="5506508" y="27516"/>
                  <a:pt x="5638800" y="0"/>
                </a:cubicBezTo>
              </a:path>
            </a:pathLst>
          </a:custGeom>
          <a:noFill/>
          <a:ln w="25400">
            <a:solidFill>
              <a:srgbClr val="01A0D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TextBox 25">
            <a:extLst>
              <a:ext uri="{FF2B5EF4-FFF2-40B4-BE49-F238E27FC236}">
                <a16:creationId xmlns:a16="http://schemas.microsoft.com/office/drawing/2014/main" id="{D8BEAF9F-0CBB-4BFE-96A1-A2A6DD998607}"/>
              </a:ext>
            </a:extLst>
          </p:cNvPr>
          <p:cNvSpPr txBox="1"/>
          <p:nvPr/>
        </p:nvSpPr>
        <p:spPr>
          <a:xfrm>
            <a:off x="4174260" y="1713905"/>
            <a:ext cx="2975840" cy="923330"/>
          </a:xfrm>
          <a:prstGeom prst="rect">
            <a:avLst/>
          </a:prstGeom>
          <a:noFill/>
        </p:spPr>
        <p:txBody>
          <a:bodyPr wrap="square" rtlCol="0">
            <a:spAutoFit/>
          </a:bodyPr>
          <a:lstStyle/>
          <a:p>
            <a:pPr algn="ctr"/>
            <a:r>
              <a:rPr lang="en-AU" dirty="0">
                <a:solidFill>
                  <a:schemeClr val="bg1"/>
                </a:solidFill>
              </a:rPr>
              <a:t>Proportion of vehicle mileage with a minimum of 2025 technology</a:t>
            </a:r>
          </a:p>
        </p:txBody>
      </p:sp>
      <p:cxnSp>
        <p:nvCxnSpPr>
          <p:cNvPr id="27" name="Connector: Elbow 26">
            <a:extLst>
              <a:ext uri="{FF2B5EF4-FFF2-40B4-BE49-F238E27FC236}">
                <a16:creationId xmlns:a16="http://schemas.microsoft.com/office/drawing/2014/main" id="{18DFC887-B58D-4104-8302-F835C561AA32}"/>
              </a:ext>
            </a:extLst>
          </p:cNvPr>
          <p:cNvCxnSpPr>
            <a:cxnSpLocks/>
            <a:stCxn id="26" idx="2"/>
          </p:cNvCxnSpPr>
          <p:nvPr/>
        </p:nvCxnSpPr>
        <p:spPr>
          <a:xfrm rot="16200000" flipH="1">
            <a:off x="5969203" y="2330212"/>
            <a:ext cx="326458" cy="940504"/>
          </a:xfrm>
          <a:prstGeom prst="bentConnector2">
            <a:avLst/>
          </a:prstGeom>
          <a:ln w="127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FFFE6A3-4618-4090-AA3F-55FC50750AED}"/>
              </a:ext>
            </a:extLst>
          </p:cNvPr>
          <p:cNvCxnSpPr>
            <a:cxnSpLocks/>
          </p:cNvCxnSpPr>
          <p:nvPr/>
        </p:nvCxnSpPr>
        <p:spPr>
          <a:xfrm>
            <a:off x="4848269" y="4096988"/>
            <a:ext cx="0" cy="1224000"/>
          </a:xfrm>
          <a:prstGeom prst="straightConnector1">
            <a:avLst/>
          </a:prstGeom>
          <a:ln w="254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9B492231-F71F-491D-9D53-20DC3E574E8F}"/>
              </a:ext>
            </a:extLst>
          </p:cNvPr>
          <p:cNvSpPr txBox="1"/>
          <p:nvPr/>
        </p:nvSpPr>
        <p:spPr>
          <a:xfrm>
            <a:off x="2171707" y="4039159"/>
            <a:ext cx="2677713" cy="369332"/>
          </a:xfrm>
          <a:prstGeom prst="rect">
            <a:avLst/>
          </a:prstGeom>
          <a:noFill/>
        </p:spPr>
        <p:txBody>
          <a:bodyPr wrap="square" rtlCol="0">
            <a:spAutoFit/>
          </a:bodyPr>
          <a:lstStyle/>
          <a:p>
            <a:pPr algn="r"/>
            <a:r>
              <a:rPr lang="en-AU" dirty="0">
                <a:solidFill>
                  <a:schemeClr val="bg1"/>
                </a:solidFill>
              </a:rPr>
              <a:t>Start of 2025 vehicle sales</a:t>
            </a:r>
          </a:p>
        </p:txBody>
      </p:sp>
      <p:sp>
        <p:nvSpPr>
          <p:cNvPr id="28" name="Arrow: Chevron 27">
            <a:extLst>
              <a:ext uri="{FF2B5EF4-FFF2-40B4-BE49-F238E27FC236}">
                <a16:creationId xmlns:a16="http://schemas.microsoft.com/office/drawing/2014/main" id="{3D70AC0D-4CE6-40C3-BEA9-15F42A1E6AD2}"/>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10_PARA_A">
            <a:hlinkClick r:id="" action="ppaction://media"/>
            <a:extLst>
              <a:ext uri="{FF2B5EF4-FFF2-40B4-BE49-F238E27FC236}">
                <a16:creationId xmlns:a16="http://schemas.microsoft.com/office/drawing/2014/main" id="{FA4CCD90-BEFE-41CA-BB6C-CC5FDAE7FA2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50388" y="0"/>
            <a:ext cx="609600" cy="609600"/>
          </a:xfrm>
          <a:prstGeom prst="rect">
            <a:avLst/>
          </a:prstGeom>
        </p:spPr>
      </p:pic>
      <p:pic>
        <p:nvPicPr>
          <p:cNvPr id="6" name="TAC_MOD4_SNIP3_SLIDE_10_PARA_B">
            <a:hlinkClick r:id="" action="ppaction://media"/>
            <a:extLst>
              <a:ext uri="{FF2B5EF4-FFF2-40B4-BE49-F238E27FC236}">
                <a16:creationId xmlns:a16="http://schemas.microsoft.com/office/drawing/2014/main" id="{A044CAA7-256B-427D-A581-5DBA4630A76C}"/>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9450388" y="877019"/>
            <a:ext cx="609600" cy="609600"/>
          </a:xfrm>
          <a:prstGeom prst="rect">
            <a:avLst/>
          </a:prstGeom>
        </p:spPr>
      </p:pic>
    </p:spTree>
    <p:extLst>
      <p:ext uri="{BB962C8B-B14F-4D97-AF65-F5344CB8AC3E}">
        <p14:creationId xmlns:p14="http://schemas.microsoft.com/office/powerpoint/2010/main" val="2607669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fade">
                                      <p:cBhvr>
                                        <p:cTn id="28" dur="500"/>
                                        <p:tgtEl>
                                          <p:spTgt spid="15"/>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7"/>
                                        </p:tgtEl>
                                        <p:attrNameLst>
                                          <p:attrName>style.visibility</p:attrName>
                                        </p:attrNameLst>
                                      </p:cBhvr>
                                      <p:to>
                                        <p:strVal val="visible"/>
                                      </p:to>
                                    </p:set>
                                    <p:animEffect transition="in" filter="fade">
                                      <p:cBhvr>
                                        <p:cTn id="34" dur="500"/>
                                        <p:tgtEl>
                                          <p:spTgt spid="17"/>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fade">
                                      <p:cBhvr>
                                        <p:cTn id="40" dur="500"/>
                                        <p:tgtEl>
                                          <p:spTgt spid="19"/>
                                        </p:tgtEl>
                                      </p:cBhvr>
                                    </p:animEffect>
                                  </p:childTnLst>
                                </p:cTn>
                              </p:par>
                              <p:par>
                                <p:cTn id="41" presetID="10" presetClass="entr" presetSubtype="0" fill="hold" grpId="0" nodeType="withEffect">
                                  <p:stCondLst>
                                    <p:cond delay="1000"/>
                                  </p:stCondLst>
                                  <p:childTnLst>
                                    <p:set>
                                      <p:cBhvr>
                                        <p:cTn id="42" dur="1" fill="hold">
                                          <p:stCondLst>
                                            <p:cond delay="0"/>
                                          </p:stCondLst>
                                        </p:cTn>
                                        <p:tgtEl>
                                          <p:spTgt spid="23"/>
                                        </p:tgtEl>
                                        <p:attrNameLst>
                                          <p:attrName>style.visibility</p:attrName>
                                        </p:attrNameLst>
                                      </p:cBhvr>
                                      <p:to>
                                        <p:strVal val="visible"/>
                                      </p:to>
                                    </p:set>
                                    <p:animEffect transition="in" filter="fade">
                                      <p:cBhvr>
                                        <p:cTn id="43" dur="500"/>
                                        <p:tgtEl>
                                          <p:spTgt spid="23"/>
                                        </p:tgtEl>
                                      </p:cBhvr>
                                    </p:animEffect>
                                  </p:childTnLst>
                                </p:cTn>
                              </p:par>
                              <p:par>
                                <p:cTn id="44" presetID="10" presetClass="entr" presetSubtype="0" fill="hold" nodeType="withEffect">
                                  <p:stCondLst>
                                    <p:cond delay="100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par>
                                <p:cTn id="47" presetID="10" presetClass="entr" presetSubtype="0" fill="hold" grpId="0" nodeType="withEffect">
                                  <p:stCondLst>
                                    <p:cond delay="100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grpId="0" nodeType="withEffect">
                                  <p:stCondLst>
                                    <p:cond delay="200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par>
                                <p:cTn id="53" presetID="10" presetClass="entr" presetSubtype="0" fill="hold" nodeType="withEffect">
                                  <p:stCondLst>
                                    <p:cond delay="2000"/>
                                  </p:stCondLst>
                                  <p:childTnLst>
                                    <p:set>
                                      <p:cBhvr>
                                        <p:cTn id="54" dur="1" fill="hold">
                                          <p:stCondLst>
                                            <p:cond delay="0"/>
                                          </p:stCondLst>
                                        </p:cTn>
                                        <p:tgtEl>
                                          <p:spTgt spid="32"/>
                                        </p:tgtEl>
                                        <p:attrNameLst>
                                          <p:attrName>style.visibility</p:attrName>
                                        </p:attrNameLst>
                                      </p:cBhvr>
                                      <p:to>
                                        <p:strVal val="visible"/>
                                      </p:to>
                                    </p:set>
                                    <p:animEffect transition="in" filter="fade">
                                      <p:cBhvr>
                                        <p:cTn id="55" dur="500"/>
                                        <p:tgtEl>
                                          <p:spTgt spid="32"/>
                                        </p:tgtEl>
                                      </p:cBhvr>
                                    </p:animEffect>
                                  </p:childTnLst>
                                </p:cTn>
                              </p:par>
                              <p:par>
                                <p:cTn id="56" presetID="10" presetClass="entr" presetSubtype="0" fill="hold" grpId="0" nodeType="withEffect">
                                  <p:stCondLst>
                                    <p:cond delay="2000"/>
                                  </p:stCondLst>
                                  <p:childTnLst>
                                    <p:set>
                                      <p:cBhvr>
                                        <p:cTn id="57" dur="1" fill="hold">
                                          <p:stCondLst>
                                            <p:cond delay="0"/>
                                          </p:stCondLst>
                                        </p:cTn>
                                        <p:tgtEl>
                                          <p:spTgt spid="22"/>
                                        </p:tgtEl>
                                        <p:attrNameLst>
                                          <p:attrName>style.visibility</p:attrName>
                                        </p:attrNameLst>
                                      </p:cBhvr>
                                      <p:to>
                                        <p:strVal val="visible"/>
                                      </p:to>
                                    </p:set>
                                    <p:animEffect transition="in" filter="fade">
                                      <p:cBhvr>
                                        <p:cTn id="58" dur="500"/>
                                        <p:tgtEl>
                                          <p:spTgt spid="22"/>
                                        </p:tgtEl>
                                      </p:cBhvr>
                                    </p:animEffect>
                                  </p:childTnLst>
                                </p:cTn>
                              </p:par>
                              <p:par>
                                <p:cTn id="59" presetID="1" presetClass="mediacall" presetSubtype="0" fill="hold" nodeType="withEffect">
                                  <p:stCondLst>
                                    <p:cond delay="1000"/>
                                  </p:stCondLst>
                                  <p:childTnLst>
                                    <p:cmd type="call" cmd="playFrom(0.0)">
                                      <p:cBhvr>
                                        <p:cTn id="60" dur="35942" fill="hold"/>
                                        <p:tgtEl>
                                          <p:spTgt spid="2"/>
                                        </p:tgtEl>
                                      </p:cBhvr>
                                    </p:cmd>
                                  </p:childTnLst>
                                </p:cTn>
                              </p:par>
                            </p:childTnLst>
                          </p:cTn>
                        </p:par>
                        <p:par>
                          <p:cTn id="61" fill="hold">
                            <p:stCondLst>
                              <p:cond delay="36942"/>
                            </p:stCondLst>
                            <p:childTnLst>
                              <p:par>
                                <p:cTn id="62" presetID="3" presetClass="mediacall" presetSubtype="0" fill="hold" nodeType="afterEffect">
                                  <p:stCondLst>
                                    <p:cond delay="500"/>
                                  </p:stCondLst>
                                  <p:childTnLst>
                                    <p:cmd type="call" cmd="stop">
                                      <p:cBhvr>
                                        <p:cTn id="63" dur="1" fill="hold"/>
                                        <p:tgtEl>
                                          <p:spTgt spid="2"/>
                                        </p:tgtEl>
                                      </p:cBhvr>
                                    </p:cmd>
                                  </p:childTnLst>
                                </p:cTn>
                              </p:par>
                              <p:par>
                                <p:cTn id="64" presetID="10" presetClass="entr" presetSubtype="0" fill="hold" grpId="0" nodeType="withEffect">
                                  <p:stCondLst>
                                    <p:cond delay="500"/>
                                  </p:stCondLst>
                                  <p:childTnLst>
                                    <p:set>
                                      <p:cBhvr>
                                        <p:cTn id="65" dur="1" fill="hold">
                                          <p:stCondLst>
                                            <p:cond delay="0"/>
                                          </p:stCondLst>
                                        </p:cTn>
                                        <p:tgtEl>
                                          <p:spTgt spid="28"/>
                                        </p:tgtEl>
                                        <p:attrNameLst>
                                          <p:attrName>style.visibility</p:attrName>
                                        </p:attrNameLst>
                                      </p:cBhvr>
                                      <p:to>
                                        <p:strVal val="visible"/>
                                      </p:to>
                                    </p:set>
                                    <p:animEffect transition="in" filter="fade">
                                      <p:cBhvr>
                                        <p:cTn id="66" dur="500"/>
                                        <p:tgtEl>
                                          <p:spTgt spid="28"/>
                                        </p:tgtEl>
                                      </p:cBhvr>
                                    </p:animEffect>
                                  </p:childTnLst>
                                </p:cTn>
                              </p:par>
                            </p:childTnLst>
                          </p:cTn>
                        </p:par>
                      </p:childTnLst>
                    </p:cTn>
                  </p:par>
                  <p:par>
                    <p:cTn id="67" fill="hold">
                      <p:stCondLst>
                        <p:cond delay="indefinite"/>
                      </p:stCondLst>
                      <p:childTnLst>
                        <p:par>
                          <p:cTn id="68" fill="hold">
                            <p:stCondLst>
                              <p:cond delay="0"/>
                            </p:stCondLst>
                            <p:childTnLst>
                              <p:par>
                                <p:cTn id="69" presetID="10" presetClass="exit" presetSubtype="0" fill="hold" grpId="1" nodeType="clickEffect">
                                  <p:stCondLst>
                                    <p:cond delay="0"/>
                                  </p:stCondLst>
                                  <p:childTnLst>
                                    <p:animEffect transition="out" filter="fade">
                                      <p:cBhvr>
                                        <p:cTn id="70" dur="500"/>
                                        <p:tgtEl>
                                          <p:spTgt spid="23"/>
                                        </p:tgtEl>
                                      </p:cBhvr>
                                    </p:animEffect>
                                    <p:set>
                                      <p:cBhvr>
                                        <p:cTn id="71" dur="1" fill="hold">
                                          <p:stCondLst>
                                            <p:cond delay="499"/>
                                          </p:stCondLst>
                                        </p:cTn>
                                        <p:tgtEl>
                                          <p:spTgt spid="23"/>
                                        </p:tgtEl>
                                        <p:attrNameLst>
                                          <p:attrName>style.visibility</p:attrName>
                                        </p:attrNameLst>
                                      </p:cBhvr>
                                      <p:to>
                                        <p:strVal val="hidden"/>
                                      </p:to>
                                    </p:set>
                                  </p:childTnLst>
                                </p:cTn>
                              </p:par>
                              <p:par>
                                <p:cTn id="72" presetID="10" presetClass="exit" presetSubtype="0" fill="hold" nodeType="withEffect">
                                  <p:stCondLst>
                                    <p:cond delay="0"/>
                                  </p:stCondLst>
                                  <p:childTnLst>
                                    <p:animEffect transition="out" filter="fade">
                                      <p:cBhvr>
                                        <p:cTn id="73" dur="500"/>
                                        <p:tgtEl>
                                          <p:spTgt spid="24"/>
                                        </p:tgtEl>
                                      </p:cBhvr>
                                    </p:animEffect>
                                    <p:set>
                                      <p:cBhvr>
                                        <p:cTn id="74" dur="1" fill="hold">
                                          <p:stCondLst>
                                            <p:cond delay="499"/>
                                          </p:stCondLst>
                                        </p:cTn>
                                        <p:tgtEl>
                                          <p:spTgt spid="24"/>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21"/>
                                        </p:tgtEl>
                                      </p:cBhvr>
                                    </p:animEffect>
                                    <p:set>
                                      <p:cBhvr>
                                        <p:cTn id="77" dur="1" fill="hold">
                                          <p:stCondLst>
                                            <p:cond delay="499"/>
                                          </p:stCondLst>
                                        </p:cTn>
                                        <p:tgtEl>
                                          <p:spTgt spid="21"/>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31"/>
                                        </p:tgtEl>
                                      </p:cBhvr>
                                    </p:animEffect>
                                    <p:set>
                                      <p:cBhvr>
                                        <p:cTn id="80" dur="1" fill="hold">
                                          <p:stCondLst>
                                            <p:cond delay="499"/>
                                          </p:stCondLst>
                                        </p:cTn>
                                        <p:tgtEl>
                                          <p:spTgt spid="31"/>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2"/>
                                        </p:tgtEl>
                                      </p:cBhvr>
                                    </p:animEffect>
                                    <p:set>
                                      <p:cBhvr>
                                        <p:cTn id="83" dur="1" fill="hold">
                                          <p:stCondLst>
                                            <p:cond delay="499"/>
                                          </p:stCondLst>
                                        </p:cTn>
                                        <p:tgtEl>
                                          <p:spTgt spid="32"/>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22"/>
                                        </p:tgtEl>
                                      </p:cBhvr>
                                    </p:animEffect>
                                    <p:set>
                                      <p:cBhvr>
                                        <p:cTn id="86" dur="1" fill="hold">
                                          <p:stCondLst>
                                            <p:cond delay="499"/>
                                          </p:stCondLst>
                                        </p:cTn>
                                        <p:tgtEl>
                                          <p:spTgt spid="22"/>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28"/>
                                        </p:tgtEl>
                                      </p:cBhvr>
                                    </p:animEffect>
                                    <p:set>
                                      <p:cBhvr>
                                        <p:cTn id="89" dur="1" fill="hold">
                                          <p:stCondLst>
                                            <p:cond delay="499"/>
                                          </p:stCondLst>
                                        </p:cTn>
                                        <p:tgtEl>
                                          <p:spTgt spid="28"/>
                                        </p:tgtEl>
                                        <p:attrNameLst>
                                          <p:attrName>style.visibility</p:attrName>
                                        </p:attrNameLst>
                                      </p:cBhvr>
                                      <p:to>
                                        <p:strVal val="hidden"/>
                                      </p:to>
                                    </p:set>
                                  </p:childTnLst>
                                </p:cTn>
                              </p:par>
                              <p:par>
                                <p:cTn id="90" presetID="10" presetClass="entr" presetSubtype="0" fill="hold" grpId="0" nodeType="withEffect">
                                  <p:stCondLst>
                                    <p:cond delay="500"/>
                                  </p:stCondLst>
                                  <p:childTnLst>
                                    <p:set>
                                      <p:cBhvr>
                                        <p:cTn id="91" dur="1" fill="hold">
                                          <p:stCondLst>
                                            <p:cond delay="0"/>
                                          </p:stCondLst>
                                        </p:cTn>
                                        <p:tgtEl>
                                          <p:spTgt spid="34"/>
                                        </p:tgtEl>
                                        <p:attrNameLst>
                                          <p:attrName>style.visibility</p:attrName>
                                        </p:attrNameLst>
                                      </p:cBhvr>
                                      <p:to>
                                        <p:strVal val="visible"/>
                                      </p:to>
                                    </p:set>
                                    <p:animEffect transition="in" filter="fade">
                                      <p:cBhvr>
                                        <p:cTn id="92" dur="500"/>
                                        <p:tgtEl>
                                          <p:spTgt spid="34"/>
                                        </p:tgtEl>
                                      </p:cBhvr>
                                    </p:animEffect>
                                  </p:childTnLst>
                                </p:cTn>
                              </p:par>
                              <p:par>
                                <p:cTn id="93" presetID="10" presetClass="entr" presetSubtype="0" fill="hold" nodeType="withEffect">
                                  <p:stCondLst>
                                    <p:cond delay="50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500"/>
                                        <p:tgtEl>
                                          <p:spTgt spid="33"/>
                                        </p:tgtEl>
                                      </p:cBhvr>
                                    </p:animEffect>
                                  </p:childTnLst>
                                </p:cTn>
                              </p:par>
                              <p:par>
                                <p:cTn id="96" presetID="10" presetClass="entr" presetSubtype="0" fill="hold" grpId="0" nodeType="withEffect">
                                  <p:stCondLst>
                                    <p:cond delay="1000"/>
                                  </p:stCondLst>
                                  <p:childTnLst>
                                    <p:set>
                                      <p:cBhvr>
                                        <p:cTn id="97" dur="1" fill="hold">
                                          <p:stCondLst>
                                            <p:cond delay="0"/>
                                          </p:stCondLst>
                                        </p:cTn>
                                        <p:tgtEl>
                                          <p:spTgt spid="25"/>
                                        </p:tgtEl>
                                        <p:attrNameLst>
                                          <p:attrName>style.visibility</p:attrName>
                                        </p:attrNameLst>
                                      </p:cBhvr>
                                      <p:to>
                                        <p:strVal val="visible"/>
                                      </p:to>
                                    </p:set>
                                    <p:animEffect transition="in" filter="fade">
                                      <p:cBhvr>
                                        <p:cTn id="98" dur="500"/>
                                        <p:tgtEl>
                                          <p:spTgt spid="25"/>
                                        </p:tgtEl>
                                      </p:cBhvr>
                                    </p:animEffect>
                                  </p:childTnLst>
                                </p:cTn>
                              </p:par>
                              <p:par>
                                <p:cTn id="99" presetID="10" presetClass="entr" presetSubtype="0" fill="hold" grpId="0" nodeType="withEffect">
                                  <p:stCondLst>
                                    <p:cond delay="1000"/>
                                  </p:stCondLst>
                                  <p:childTnLst>
                                    <p:set>
                                      <p:cBhvr>
                                        <p:cTn id="100" dur="1" fill="hold">
                                          <p:stCondLst>
                                            <p:cond delay="0"/>
                                          </p:stCondLst>
                                        </p:cTn>
                                        <p:tgtEl>
                                          <p:spTgt spid="26"/>
                                        </p:tgtEl>
                                        <p:attrNameLst>
                                          <p:attrName>style.visibility</p:attrName>
                                        </p:attrNameLst>
                                      </p:cBhvr>
                                      <p:to>
                                        <p:strVal val="visible"/>
                                      </p:to>
                                    </p:set>
                                    <p:animEffect transition="in" filter="fade">
                                      <p:cBhvr>
                                        <p:cTn id="101" dur="500"/>
                                        <p:tgtEl>
                                          <p:spTgt spid="26"/>
                                        </p:tgtEl>
                                      </p:cBhvr>
                                    </p:animEffect>
                                  </p:childTnLst>
                                </p:cTn>
                              </p:par>
                              <p:par>
                                <p:cTn id="102" presetID="10" presetClass="entr" presetSubtype="0" fill="hold" nodeType="withEffect">
                                  <p:stCondLst>
                                    <p:cond delay="1000"/>
                                  </p:stCondLst>
                                  <p:childTnLst>
                                    <p:set>
                                      <p:cBhvr>
                                        <p:cTn id="103" dur="1" fill="hold">
                                          <p:stCondLst>
                                            <p:cond delay="0"/>
                                          </p:stCondLst>
                                        </p:cTn>
                                        <p:tgtEl>
                                          <p:spTgt spid="27"/>
                                        </p:tgtEl>
                                        <p:attrNameLst>
                                          <p:attrName>style.visibility</p:attrName>
                                        </p:attrNameLst>
                                      </p:cBhvr>
                                      <p:to>
                                        <p:strVal val="visible"/>
                                      </p:to>
                                    </p:set>
                                    <p:animEffect transition="in" filter="fade">
                                      <p:cBhvr>
                                        <p:cTn id="104" dur="500"/>
                                        <p:tgtEl>
                                          <p:spTgt spid="27"/>
                                        </p:tgtEl>
                                      </p:cBhvr>
                                    </p:animEffect>
                                  </p:childTnLst>
                                </p:cTn>
                              </p:par>
                              <p:par>
                                <p:cTn id="105" presetID="1" presetClass="mediacall" presetSubtype="0" fill="hold" nodeType="withEffect">
                                  <p:stCondLst>
                                    <p:cond delay="1000"/>
                                  </p:stCondLst>
                                  <p:childTnLst>
                                    <p:cmd type="call" cmd="playFrom(0.0)">
                                      <p:cBhvr>
                                        <p:cTn id="106" dur="32838" fill="hold"/>
                                        <p:tgtEl>
                                          <p:spTgt spid="6"/>
                                        </p:tgtEl>
                                      </p:cBhvr>
                                    </p:cmd>
                                  </p:childTnLst>
                                </p:cTn>
                              </p:par>
                            </p:childTnLst>
                          </p:cTn>
                        </p:par>
                        <p:par>
                          <p:cTn id="107" fill="hold">
                            <p:stCondLst>
                              <p:cond delay="33838"/>
                            </p:stCondLst>
                            <p:childTnLst>
                              <p:par>
                                <p:cTn id="108" presetID="3" presetClass="mediacall" presetSubtype="0" fill="hold" nodeType="afterEffect">
                                  <p:stCondLst>
                                    <p:cond delay="500"/>
                                  </p:stCondLst>
                                  <p:childTnLst>
                                    <p:cmd type="call" cmd="stop">
                                      <p:cBhvr>
                                        <p:cTn id="109" dur="1" fill="hold"/>
                                        <p:tgtEl>
                                          <p:spTgt spid="6"/>
                                        </p:tgtEl>
                                      </p:cBhvr>
                                    </p:cmd>
                                  </p:childTnLst>
                                </p:cTn>
                              </p:par>
                              <p:par>
                                <p:cTn id="110" presetID="10" presetClass="entr" presetSubtype="0" fill="hold" grpId="2" nodeType="withEffect">
                                  <p:stCondLst>
                                    <p:cond delay="500"/>
                                  </p:stCondLst>
                                  <p:childTnLst>
                                    <p:set>
                                      <p:cBhvr>
                                        <p:cTn id="111" dur="1" fill="hold">
                                          <p:stCondLst>
                                            <p:cond delay="0"/>
                                          </p:stCondLst>
                                        </p:cTn>
                                        <p:tgtEl>
                                          <p:spTgt spid="28"/>
                                        </p:tgtEl>
                                        <p:attrNameLst>
                                          <p:attrName>style.visibility</p:attrName>
                                        </p:attrNameLst>
                                      </p:cBhvr>
                                      <p:to>
                                        <p:strVal val="visible"/>
                                      </p:to>
                                    </p:set>
                                    <p:animEffect transition="in" filter="fade">
                                      <p:cBhvr>
                                        <p:cTn id="1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13" fill="hold" display="0">
                  <p:stCondLst>
                    <p:cond delay="indefinite"/>
                  </p:stCondLst>
                  <p:endCondLst>
                    <p:cond evt="onStopAudio" delay="0">
                      <p:tgtEl>
                        <p:sldTgt/>
                      </p:tgtEl>
                    </p:cond>
                  </p:endCondLst>
                </p:cTn>
                <p:tgtEl>
                  <p:spTgt spid="2"/>
                </p:tgtEl>
              </p:cMediaNode>
            </p:audio>
            <p:audio>
              <p:cMediaNode vol="80000">
                <p:cTn id="114" fill="hold" display="0">
                  <p:stCondLst>
                    <p:cond delay="indefinite"/>
                  </p:stCondLst>
                  <p:endCondLst>
                    <p:cond evt="onStopAudio" delay="0">
                      <p:tgtEl>
                        <p:sldTgt/>
                      </p:tgtEl>
                    </p:cond>
                  </p:endCondLst>
                </p:cTn>
                <p:tgtEl>
                  <p:spTgt spid="6"/>
                </p:tgtEl>
              </p:cMediaNode>
            </p:audio>
          </p:childTnLst>
        </p:cTn>
      </p:par>
    </p:tnLst>
    <p:bldLst>
      <p:bldP spid="4" grpId="0"/>
      <p:bldP spid="5" grpId="0"/>
      <p:bldP spid="9" grpId="0"/>
      <p:bldP spid="12" grpId="0"/>
      <p:bldP spid="14" grpId="0"/>
      <p:bldP spid="15" grpId="0"/>
      <p:bldP spid="16" grpId="0"/>
      <p:bldP spid="17" grpId="0"/>
      <p:bldP spid="18" grpId="0"/>
      <p:bldP spid="19" grpId="0"/>
      <p:bldP spid="22" grpId="0" animBg="1"/>
      <p:bldP spid="22" grpId="1" animBg="1"/>
      <p:bldP spid="21" grpId="0" animBg="1"/>
      <p:bldP spid="21" grpId="1" animBg="1"/>
      <p:bldP spid="23" grpId="0"/>
      <p:bldP spid="23" grpId="1"/>
      <p:bldP spid="31" grpId="0"/>
      <p:bldP spid="31" grpId="1"/>
      <p:bldP spid="25" grpId="0" animBg="1"/>
      <p:bldP spid="26" grpId="0"/>
      <p:bldP spid="34" grpId="0"/>
      <p:bldP spid="28" grpId="0" animBg="1"/>
      <p:bldP spid="28" grpId="1" animBg="1"/>
      <p:bldP spid="28" grpId="2"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2EA4828-B601-429D-B208-56528FDFC214}"/>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241081" y="1549400"/>
            <a:ext cx="5270400" cy="987723"/>
          </a:xfrm>
          <a:prstGeom prst="rect">
            <a:avLst/>
          </a:prstGeom>
        </p:spPr>
      </p:pic>
      <p:pic>
        <p:nvPicPr>
          <p:cNvPr id="9" name="Picture 8">
            <a:extLst>
              <a:ext uri="{FF2B5EF4-FFF2-40B4-BE49-F238E27FC236}">
                <a16:creationId xmlns:a16="http://schemas.microsoft.com/office/drawing/2014/main" id="{D5C4ACDE-5AB5-43DD-A047-FE27849A348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247431" y="2551128"/>
            <a:ext cx="5270400" cy="1251719"/>
          </a:xfrm>
          <a:prstGeom prst="rect">
            <a:avLst/>
          </a:prstGeom>
        </p:spPr>
      </p:pic>
      <p:pic>
        <p:nvPicPr>
          <p:cNvPr id="10" name="Picture 9">
            <a:extLst>
              <a:ext uri="{FF2B5EF4-FFF2-40B4-BE49-F238E27FC236}">
                <a16:creationId xmlns:a16="http://schemas.microsoft.com/office/drawing/2014/main" id="{0F5D45C2-5A97-414B-BB5A-99D55AABA3BF}"/>
              </a:ext>
            </a:extLst>
          </p:cNvPr>
          <p:cNvPicPr>
            <a:picLocks noChangeAspect="1"/>
          </p:cNvPicPr>
          <p:nvPr/>
        </p:nvPicPr>
        <p:blipFill>
          <a:blip r:embed="rId9"/>
          <a:stretch>
            <a:fillRect/>
          </a:stretch>
        </p:blipFill>
        <p:spPr>
          <a:xfrm>
            <a:off x="3247431" y="3814535"/>
            <a:ext cx="5270400" cy="1409832"/>
          </a:xfrm>
          <a:prstGeom prst="rect">
            <a:avLst/>
          </a:prstGeom>
        </p:spPr>
      </p:pic>
      <p:sp>
        <p:nvSpPr>
          <p:cNvPr id="3" name="Title 2">
            <a:extLst>
              <a:ext uri="{FF2B5EF4-FFF2-40B4-BE49-F238E27FC236}">
                <a16:creationId xmlns:a16="http://schemas.microsoft.com/office/drawing/2014/main" id="{2A5AEB58-EC6A-4149-9E57-B7BCA7471B51}"/>
              </a:ext>
            </a:extLst>
          </p:cNvPr>
          <p:cNvSpPr>
            <a:spLocks noGrp="1"/>
          </p:cNvSpPr>
          <p:nvPr>
            <p:ph type="title"/>
          </p:nvPr>
        </p:nvSpPr>
        <p:spPr/>
        <p:txBody>
          <a:bodyPr/>
          <a:lstStyle/>
          <a:p>
            <a:r>
              <a:rPr lang="en-AU" dirty="0"/>
              <a:t>2050 road hierarchy</a:t>
            </a:r>
          </a:p>
        </p:txBody>
      </p:sp>
      <p:sp>
        <p:nvSpPr>
          <p:cNvPr id="4" name="Footer Placeholder 3">
            <a:extLst>
              <a:ext uri="{FF2B5EF4-FFF2-40B4-BE49-F238E27FC236}">
                <a16:creationId xmlns:a16="http://schemas.microsoft.com/office/drawing/2014/main" id="{BA94F9CA-5883-4E44-AF71-3E20AAD84D6C}"/>
              </a:ext>
            </a:extLst>
          </p:cNvPr>
          <p:cNvSpPr>
            <a:spLocks noGrp="1"/>
          </p:cNvSpPr>
          <p:nvPr>
            <p:ph type="ftr" sz="quarter" idx="10"/>
          </p:nvPr>
        </p:nvSpPr>
        <p:spPr/>
        <p:txBody>
          <a:bodyPr/>
          <a:lstStyle/>
          <a:p>
            <a:r>
              <a:rPr lang="en-US" dirty="0"/>
              <a:t>Module 4, Snippet 3</a:t>
            </a:r>
          </a:p>
        </p:txBody>
      </p:sp>
      <p:sp>
        <p:nvSpPr>
          <p:cNvPr id="5" name="Slide Number Placeholder 4">
            <a:extLst>
              <a:ext uri="{FF2B5EF4-FFF2-40B4-BE49-F238E27FC236}">
                <a16:creationId xmlns:a16="http://schemas.microsoft.com/office/drawing/2014/main" id="{B76B8001-4866-4578-9FBC-38F0EE0D42E1}"/>
              </a:ext>
            </a:extLst>
          </p:cNvPr>
          <p:cNvSpPr>
            <a:spLocks noGrp="1"/>
          </p:cNvSpPr>
          <p:nvPr>
            <p:ph type="sldNum" sz="quarter" idx="11"/>
          </p:nvPr>
        </p:nvSpPr>
        <p:spPr/>
        <p:txBody>
          <a:bodyPr/>
          <a:lstStyle/>
          <a:p>
            <a:fld id="{A9D36E53-D99A-0F41-B3E8-EF235B9A2E23}" type="slidenum">
              <a:rPr lang="en-US" smtClean="0"/>
              <a:pPr/>
              <a:t>11</a:t>
            </a:fld>
            <a:endParaRPr lang="en-US" dirty="0"/>
          </a:p>
        </p:txBody>
      </p:sp>
      <p:graphicFrame>
        <p:nvGraphicFramePr>
          <p:cNvPr id="6" name="Table 6">
            <a:extLst>
              <a:ext uri="{FF2B5EF4-FFF2-40B4-BE49-F238E27FC236}">
                <a16:creationId xmlns:a16="http://schemas.microsoft.com/office/drawing/2014/main" id="{63D60DB7-DA31-4388-B0EF-C5A2A9780C3B}"/>
              </a:ext>
            </a:extLst>
          </p:cNvPr>
          <p:cNvGraphicFramePr>
            <a:graphicFrameLocks noGrp="1"/>
          </p:cNvGraphicFramePr>
          <p:nvPr>
            <p:ph idx="1"/>
            <p:extLst>
              <p:ext uri="{D42A27DB-BD31-4B8C-83A1-F6EECF244321}">
                <p14:modId xmlns:p14="http://schemas.microsoft.com/office/powerpoint/2010/main" val="1805369683"/>
              </p:ext>
            </p:extLst>
          </p:nvPr>
        </p:nvGraphicFramePr>
        <p:xfrm>
          <a:off x="628650" y="1549400"/>
          <a:ext cx="7886700" cy="3688335"/>
        </p:xfrm>
        <a:graphic>
          <a:graphicData uri="http://schemas.openxmlformats.org/drawingml/2006/table">
            <a:tbl>
              <a:tblPr firstRow="1" bandRow="1">
                <a:tableStyleId>{5C22544A-7EE6-4342-B048-85BDC9FD1C3A}</a:tableStyleId>
              </a:tblPr>
              <a:tblGrid>
                <a:gridCol w="2610309">
                  <a:extLst>
                    <a:ext uri="{9D8B030D-6E8A-4147-A177-3AD203B41FA5}">
                      <a16:colId xmlns:a16="http://schemas.microsoft.com/office/drawing/2014/main" val="2945183924"/>
                    </a:ext>
                  </a:extLst>
                </a:gridCol>
                <a:gridCol w="5276391">
                  <a:extLst>
                    <a:ext uri="{9D8B030D-6E8A-4147-A177-3AD203B41FA5}">
                      <a16:colId xmlns:a16="http://schemas.microsoft.com/office/drawing/2014/main" val="4158376329"/>
                    </a:ext>
                  </a:extLst>
                </a:gridCol>
              </a:tblGrid>
              <a:tr h="996950">
                <a:tc>
                  <a:txBody>
                    <a:bodyPr/>
                    <a:lstStyle/>
                    <a:p>
                      <a:pPr algn="ctr"/>
                      <a:r>
                        <a:rPr lang="en-AU" b="0" dirty="0">
                          <a:solidFill>
                            <a:schemeClr val="bg1"/>
                          </a:solidFill>
                        </a:rPr>
                        <a:t>Divided freeways</a:t>
                      </a:r>
                    </a:p>
                    <a:p>
                      <a:pPr algn="ctr"/>
                      <a:r>
                        <a:rPr lang="en-AU" b="0" dirty="0">
                          <a:solidFill>
                            <a:schemeClr val="bg1"/>
                          </a:solidFill>
                        </a:rPr>
                        <a:t>(highest standard roads)</a:t>
                      </a:r>
                    </a:p>
                  </a:txBody>
                  <a:tcPr>
                    <a:lnB w="12700" cap="flat" cmpd="sng" algn="ctr">
                      <a:solidFill>
                        <a:schemeClr val="bg1"/>
                      </a:solidFill>
                      <a:prstDash val="solid"/>
                      <a:round/>
                      <a:headEnd type="none" w="med" len="med"/>
                      <a:tailEnd type="none" w="med" len="med"/>
                    </a:lnB>
                    <a:noFill/>
                  </a:tcPr>
                </a:tc>
                <a:tc>
                  <a:txBody>
                    <a:bodyPr/>
                    <a:lstStyle/>
                    <a:p>
                      <a:pPr algn="ctr"/>
                      <a:endParaRPr lang="en-AU" dirty="0"/>
                    </a:p>
                  </a:txBody>
                  <a:tcPr>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551379154"/>
                  </a:ext>
                </a:extLst>
              </a:tr>
              <a:tr h="1263650">
                <a:tc>
                  <a:txBody>
                    <a:bodyPr/>
                    <a:lstStyle/>
                    <a:p>
                      <a:pPr algn="ctr"/>
                      <a:r>
                        <a:rPr lang="en-AU" b="0" dirty="0">
                          <a:solidFill>
                            <a:schemeClr val="bg1"/>
                          </a:solidFill>
                        </a:rPr>
                        <a:t>Undivided highways</a:t>
                      </a:r>
                    </a:p>
                    <a:p>
                      <a:pPr algn="ctr"/>
                      <a:r>
                        <a:rPr lang="en-AU" b="0" dirty="0">
                          <a:solidFill>
                            <a:schemeClr val="bg1"/>
                          </a:solidFill>
                        </a:rPr>
                        <a:t>(major rural roads)</a:t>
                      </a:r>
                    </a:p>
                  </a:txBody>
                  <a:tcPr>
                    <a:lnT w="12700" cap="flat" cmpd="sng" algn="ctr">
                      <a:solidFill>
                        <a:schemeClr val="bg1"/>
                      </a:solidFill>
                      <a:prstDash val="solid"/>
                      <a:round/>
                      <a:headEnd type="none" w="med" len="med"/>
                      <a:tailEnd type="none" w="med" len="med"/>
                    </a:lnT>
                    <a:noFill/>
                  </a:tcPr>
                </a:tc>
                <a:tc>
                  <a:txBody>
                    <a:bodyPr/>
                    <a:lstStyle/>
                    <a:p>
                      <a:pPr algn="ctr"/>
                      <a:endParaRPr lang="en-AU" dirty="0"/>
                    </a:p>
                  </a:txBody>
                  <a:tcPr>
                    <a:lnT w="12700" cap="flat" cmpd="sng" algn="ctr">
                      <a:solidFill>
                        <a:schemeClr val="bg1"/>
                      </a:solidFill>
                      <a:prstDash val="solid"/>
                      <a:round/>
                      <a:headEnd type="none" w="med" len="med"/>
                      <a:tailEnd type="none" w="med" len="med"/>
                    </a:lnT>
                    <a:noFill/>
                  </a:tcPr>
                </a:tc>
                <a:extLst>
                  <a:ext uri="{0D108BD9-81ED-4DB2-BD59-A6C34878D82A}">
                    <a16:rowId xmlns:a16="http://schemas.microsoft.com/office/drawing/2014/main" val="3562246603"/>
                  </a:ext>
                </a:extLst>
              </a:tr>
              <a:tr h="1427735">
                <a:tc>
                  <a:txBody>
                    <a:bodyPr/>
                    <a:lstStyle/>
                    <a:p>
                      <a:pPr algn="ctr"/>
                      <a:r>
                        <a:rPr lang="en-AU" b="0" dirty="0">
                          <a:solidFill>
                            <a:schemeClr val="bg1"/>
                          </a:solidFill>
                        </a:rPr>
                        <a:t>Undivided rural roads</a:t>
                      </a:r>
                    </a:p>
                    <a:p>
                      <a:pPr algn="ctr"/>
                      <a:r>
                        <a:rPr lang="en-AU" b="0" dirty="0">
                          <a:solidFill>
                            <a:schemeClr val="bg1"/>
                          </a:solidFill>
                        </a:rPr>
                        <a:t>(all other rural roads)</a:t>
                      </a:r>
                    </a:p>
                  </a:txBody>
                  <a:tcPr>
                    <a:noFill/>
                  </a:tcPr>
                </a:tc>
                <a:tc>
                  <a:txBody>
                    <a:bodyPr/>
                    <a:lstStyle/>
                    <a:p>
                      <a:pPr algn="ctr"/>
                      <a:endParaRPr lang="en-AU" dirty="0"/>
                    </a:p>
                  </a:txBody>
                  <a:tcPr>
                    <a:noFill/>
                  </a:tcPr>
                </a:tc>
                <a:extLst>
                  <a:ext uri="{0D108BD9-81ED-4DB2-BD59-A6C34878D82A}">
                    <a16:rowId xmlns:a16="http://schemas.microsoft.com/office/drawing/2014/main" val="2531053164"/>
                  </a:ext>
                </a:extLst>
              </a:tr>
            </a:tbl>
          </a:graphicData>
        </a:graphic>
      </p:graphicFrame>
      <p:sp>
        <p:nvSpPr>
          <p:cNvPr id="11" name="Text Placeholder 6">
            <a:extLst>
              <a:ext uri="{FF2B5EF4-FFF2-40B4-BE49-F238E27FC236}">
                <a16:creationId xmlns:a16="http://schemas.microsoft.com/office/drawing/2014/main" id="{0E1BEDD6-7C79-4854-BB59-E1446ED78EA4}"/>
              </a:ext>
            </a:extLst>
          </p:cNvPr>
          <p:cNvSpPr txBox="1">
            <a:spLocks/>
          </p:cNvSpPr>
          <p:nvPr/>
        </p:nvSpPr>
        <p:spPr>
          <a:xfrm>
            <a:off x="628650" y="5237735"/>
            <a:ext cx="3943350" cy="17938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AU" sz="900" dirty="0">
                <a:solidFill>
                  <a:srgbClr val="01A0DF"/>
                </a:solidFill>
              </a:rPr>
              <a:t>Source: Regional Roads Victoria</a:t>
            </a:r>
          </a:p>
        </p:txBody>
      </p:sp>
      <p:sp>
        <p:nvSpPr>
          <p:cNvPr id="12" name="Arrow: Chevron 11">
            <a:extLst>
              <a:ext uri="{FF2B5EF4-FFF2-40B4-BE49-F238E27FC236}">
                <a16:creationId xmlns:a16="http://schemas.microsoft.com/office/drawing/2014/main" id="{B81BFD31-7C28-48B4-8EE7-44EC5F5F06D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11_PARA_A">
            <a:hlinkClick r:id="" action="ppaction://media"/>
            <a:extLst>
              <a:ext uri="{FF2B5EF4-FFF2-40B4-BE49-F238E27FC236}">
                <a16:creationId xmlns:a16="http://schemas.microsoft.com/office/drawing/2014/main" id="{E90BD9ED-0DF0-4199-8822-89E1F6087617}"/>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9437853" y="0"/>
            <a:ext cx="609600" cy="609600"/>
          </a:xfrm>
          <a:prstGeom prst="rect">
            <a:avLst/>
          </a:prstGeom>
        </p:spPr>
      </p:pic>
      <p:pic>
        <p:nvPicPr>
          <p:cNvPr id="7" name="TAC_MOD4_SNIP3_SLIDE_11_PARA_B">
            <a:hlinkClick r:id="" action="ppaction://media"/>
            <a:extLst>
              <a:ext uri="{FF2B5EF4-FFF2-40B4-BE49-F238E27FC236}">
                <a16:creationId xmlns:a16="http://schemas.microsoft.com/office/drawing/2014/main" id="{28A6940E-0C42-4421-9FC6-54B11CC5D718}"/>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9437853" y="845429"/>
            <a:ext cx="609600" cy="609600"/>
          </a:xfrm>
          <a:prstGeom prst="rect">
            <a:avLst/>
          </a:prstGeom>
        </p:spPr>
      </p:pic>
    </p:spTree>
    <p:extLst>
      <p:ext uri="{BB962C8B-B14F-4D97-AF65-F5344CB8AC3E}">
        <p14:creationId xmlns:p14="http://schemas.microsoft.com/office/powerpoint/2010/main" val="214787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100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150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 presetClass="mediacall" presetSubtype="0" fill="hold" nodeType="withEffect">
                                  <p:stCondLst>
                                    <p:cond delay="1000"/>
                                  </p:stCondLst>
                                  <p:childTnLst>
                                    <p:cmd type="call" cmd="playFrom(0.0)">
                                      <p:cBhvr>
                                        <p:cTn id="15" dur="29395" fill="hold"/>
                                        <p:tgtEl>
                                          <p:spTgt spid="2"/>
                                        </p:tgtEl>
                                      </p:cBhvr>
                                    </p:cmd>
                                  </p:childTnLst>
                                </p:cTn>
                              </p:par>
                            </p:childTnLst>
                          </p:cTn>
                        </p:par>
                        <p:par>
                          <p:cTn id="16" fill="hold">
                            <p:stCondLst>
                              <p:cond delay="30395"/>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1" nodeType="withEffect">
                                  <p:stCondLst>
                                    <p:cond delay="50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xit" presetSubtype="0" fill="hold" grpId="2" nodeType="clickEffect">
                                  <p:stCondLst>
                                    <p:cond delay="0"/>
                                  </p:stCondLst>
                                  <p:childTnLst>
                                    <p:animEffect transition="out" filter="fade">
                                      <p:cBhvr>
                                        <p:cTn id="25" dur="500"/>
                                        <p:tgtEl>
                                          <p:spTgt spid="12"/>
                                        </p:tgtEl>
                                      </p:cBhvr>
                                    </p:animEffect>
                                    <p:set>
                                      <p:cBhvr>
                                        <p:cTn id="26" dur="1" fill="hold">
                                          <p:stCondLst>
                                            <p:cond delay="499"/>
                                          </p:stCondLst>
                                        </p:cTn>
                                        <p:tgtEl>
                                          <p:spTgt spid="12"/>
                                        </p:tgtEl>
                                        <p:attrNameLst>
                                          <p:attrName>style.visibility</p:attrName>
                                        </p:attrNameLst>
                                      </p:cBhvr>
                                      <p:to>
                                        <p:strVal val="hidden"/>
                                      </p:to>
                                    </p:set>
                                  </p:childTnLst>
                                </p:cTn>
                              </p:par>
                              <p:par>
                                <p:cTn id="27" presetID="1" presetClass="mediacall" presetSubtype="0" fill="hold" nodeType="withEffect">
                                  <p:stCondLst>
                                    <p:cond delay="1000"/>
                                  </p:stCondLst>
                                  <p:childTnLst>
                                    <p:cmd type="call" cmd="playFrom(0.0)">
                                      <p:cBhvr>
                                        <p:cTn id="28" dur="15910" fill="hold"/>
                                        <p:tgtEl>
                                          <p:spTgt spid="7"/>
                                        </p:tgtEl>
                                      </p:cBhvr>
                                    </p:cmd>
                                  </p:childTnLst>
                                </p:cTn>
                              </p:par>
                            </p:childTnLst>
                          </p:cTn>
                        </p:par>
                        <p:par>
                          <p:cTn id="29" fill="hold">
                            <p:stCondLst>
                              <p:cond delay="16910"/>
                            </p:stCondLst>
                            <p:childTnLst>
                              <p:par>
                                <p:cTn id="30" presetID="3" presetClass="mediacall" presetSubtype="0" fill="hold" nodeType="afterEffect">
                                  <p:stCondLst>
                                    <p:cond delay="500"/>
                                  </p:stCondLst>
                                  <p:childTnLst>
                                    <p:cmd type="call" cmd="stop">
                                      <p:cBhvr>
                                        <p:cTn id="31" dur="1" fill="hold"/>
                                        <p:tgtEl>
                                          <p:spTgt spid="7"/>
                                        </p:tgtEl>
                                      </p:cBhvr>
                                    </p:cmd>
                                  </p:childTnLst>
                                </p:cTn>
                              </p:par>
                              <p:par>
                                <p:cTn id="32" presetID="10" presetClass="entr" presetSubtype="0" fill="hold" grpId="0" nodeType="withEffect">
                                  <p:stCondLst>
                                    <p:cond delay="50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5" fill="hold" display="0">
                  <p:stCondLst>
                    <p:cond delay="indefinite"/>
                  </p:stCondLst>
                  <p:endCondLst>
                    <p:cond evt="onStopAudio" delay="0">
                      <p:tgtEl>
                        <p:sldTgt/>
                      </p:tgtEl>
                    </p:cond>
                  </p:endCondLst>
                </p:cTn>
                <p:tgtEl>
                  <p:spTgt spid="2"/>
                </p:tgtEl>
              </p:cMediaNode>
            </p:audio>
            <p:audio>
              <p:cMediaNode vol="80000">
                <p:cTn id="36" fill="hold" display="0">
                  <p:stCondLst>
                    <p:cond delay="indefinite"/>
                  </p:stCondLst>
                  <p:endCondLst>
                    <p:cond evt="onStopAudio" delay="0">
                      <p:tgtEl>
                        <p:sldTgt/>
                      </p:tgtEl>
                    </p:cond>
                  </p:endCondLst>
                </p:cTn>
                <p:tgtEl>
                  <p:spTgt spid="7"/>
                </p:tgtEl>
              </p:cMediaNode>
            </p:audio>
          </p:childTnLst>
        </p:cTn>
      </p:par>
    </p:tnLst>
    <p:bldLst>
      <p:bldP spid="12" grpId="0" animBg="1"/>
      <p:bldP spid="12" grpId="1" animBg="1"/>
      <p:bldP spid="12" grpId="2"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35D6C-C879-4460-BB15-729D62297629}"/>
              </a:ext>
            </a:extLst>
          </p:cNvPr>
          <p:cNvSpPr>
            <a:spLocks noGrp="1"/>
          </p:cNvSpPr>
          <p:nvPr>
            <p:ph type="body" sz="quarter" idx="10"/>
          </p:nvPr>
        </p:nvSpPr>
        <p:spPr/>
        <p:txBody>
          <a:bodyPr/>
          <a:lstStyle/>
          <a:p>
            <a:r>
              <a:rPr lang="en-AU" dirty="0"/>
              <a:t>Mapping the current state</a:t>
            </a:r>
          </a:p>
        </p:txBody>
      </p:sp>
      <p:sp>
        <p:nvSpPr>
          <p:cNvPr id="3" name="Slide Number Placeholder 2">
            <a:extLst>
              <a:ext uri="{FF2B5EF4-FFF2-40B4-BE49-F238E27FC236}">
                <a16:creationId xmlns:a16="http://schemas.microsoft.com/office/drawing/2014/main" id="{E1B90EB8-BFB0-46EE-8901-61BBB9BDAE83}"/>
              </a:ext>
            </a:extLst>
          </p:cNvPr>
          <p:cNvSpPr>
            <a:spLocks noGrp="1"/>
          </p:cNvSpPr>
          <p:nvPr>
            <p:ph type="sldNum" sz="quarter" idx="11"/>
          </p:nvPr>
        </p:nvSpPr>
        <p:spPr/>
        <p:txBody>
          <a:bodyPr/>
          <a:lstStyle/>
          <a:p>
            <a:fld id="{A9D36E53-D99A-0F41-B3E8-EF235B9A2E23}" type="slidenum">
              <a:rPr lang="en-US" smtClean="0"/>
              <a:pPr/>
              <a:t>12</a:t>
            </a:fld>
            <a:endParaRPr lang="en-US" dirty="0"/>
          </a:p>
        </p:txBody>
      </p:sp>
      <p:sp>
        <p:nvSpPr>
          <p:cNvPr id="4" name="Footer Placeholder 3">
            <a:extLst>
              <a:ext uri="{FF2B5EF4-FFF2-40B4-BE49-F238E27FC236}">
                <a16:creationId xmlns:a16="http://schemas.microsoft.com/office/drawing/2014/main" id="{DBB770E5-9287-4512-8D58-01C1D50459A8}"/>
              </a:ext>
            </a:extLst>
          </p:cNvPr>
          <p:cNvSpPr>
            <a:spLocks noGrp="1"/>
          </p:cNvSpPr>
          <p:nvPr>
            <p:ph type="ftr" sz="quarter" idx="12"/>
          </p:nvPr>
        </p:nvSpPr>
        <p:spPr/>
        <p:txBody>
          <a:bodyPr/>
          <a:lstStyle/>
          <a:p>
            <a:r>
              <a:rPr lang="en-US" dirty="0"/>
              <a:t>Module 4, Snippet 3</a:t>
            </a:r>
          </a:p>
        </p:txBody>
      </p:sp>
      <p:pic>
        <p:nvPicPr>
          <p:cNvPr id="5" name="TAC_MOD4_SNIP3_SLIDE_12_PARA_A">
            <a:hlinkClick r:id="" action="ppaction://media"/>
            <a:extLst>
              <a:ext uri="{FF2B5EF4-FFF2-40B4-BE49-F238E27FC236}">
                <a16:creationId xmlns:a16="http://schemas.microsoft.com/office/drawing/2014/main" id="{28E3D77B-4930-45D1-ADFD-18728957D1F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78703" y="0"/>
            <a:ext cx="609600" cy="609600"/>
          </a:xfrm>
          <a:prstGeom prst="rect">
            <a:avLst/>
          </a:prstGeom>
        </p:spPr>
      </p:pic>
    </p:spTree>
    <p:extLst>
      <p:ext uri="{BB962C8B-B14F-4D97-AF65-F5344CB8AC3E}">
        <p14:creationId xmlns:p14="http://schemas.microsoft.com/office/powerpoint/2010/main" val="487588313"/>
      </p:ext>
    </p:extLst>
  </p:cSld>
  <p:clrMapOvr>
    <a:masterClrMapping/>
  </p:clrMapOvr>
  <mc:AlternateContent xmlns:mc="http://schemas.openxmlformats.org/markup-compatibility/2006" xmlns:p14="http://schemas.microsoft.com/office/powerpoint/2010/main">
    <mc:Choice Requires="p14">
      <p:transition spd="med" p14:dur="700" advTm="12520">
        <p:fade/>
      </p:transition>
    </mc:Choice>
    <mc:Fallback xmlns="">
      <p:transition spd="med" advTm="1252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0042" fill="hold"/>
                                        <p:tgtEl>
                                          <p:spTgt spid="5"/>
                                        </p:tgtEl>
                                      </p:cBhvr>
                                    </p:cmd>
                                  </p:childTnLst>
                                </p:cTn>
                              </p:par>
                            </p:childTnLst>
                          </p:cTn>
                        </p:par>
                        <p:par>
                          <p:cTn id="7" fill="hold">
                            <p:stCondLst>
                              <p:cond delay="11042"/>
                            </p:stCondLst>
                            <p:childTnLst>
                              <p:par>
                                <p:cTn id="8" presetID="3" presetClass="mediacall" presetSubtype="0" fill="hold" nodeType="afterEffect">
                                  <p:stCondLst>
                                    <p:cond delay="500"/>
                                  </p:stCondLst>
                                  <p:childTnLst>
                                    <p:cmd type="call" cmd="stop">
                                      <p:cBhvr>
                                        <p:cTn id="9"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699DE4-4648-4B1F-AFA4-E781279A5FE0}"/>
              </a:ext>
            </a:extLst>
          </p:cNvPr>
          <p:cNvSpPr>
            <a:spLocks noGrp="1"/>
          </p:cNvSpPr>
          <p:nvPr>
            <p:ph type="title"/>
          </p:nvPr>
        </p:nvSpPr>
        <p:spPr/>
        <p:txBody>
          <a:bodyPr/>
          <a:lstStyle/>
          <a:p>
            <a:r>
              <a:rPr lang="en-AU" dirty="0"/>
              <a:t>Mapping the current state</a:t>
            </a:r>
          </a:p>
        </p:txBody>
      </p:sp>
      <p:sp>
        <p:nvSpPr>
          <p:cNvPr id="4" name="Footer Placeholder 3">
            <a:extLst>
              <a:ext uri="{FF2B5EF4-FFF2-40B4-BE49-F238E27FC236}">
                <a16:creationId xmlns:a16="http://schemas.microsoft.com/office/drawing/2014/main" id="{AC0517D8-F655-4706-9218-16A4F2BE06D6}"/>
              </a:ext>
            </a:extLst>
          </p:cNvPr>
          <p:cNvSpPr>
            <a:spLocks noGrp="1"/>
          </p:cNvSpPr>
          <p:nvPr>
            <p:ph type="ftr" sz="quarter" idx="10"/>
          </p:nvPr>
        </p:nvSpPr>
        <p:spPr/>
        <p:txBody>
          <a:bodyPr/>
          <a:lstStyle/>
          <a:p>
            <a:r>
              <a:rPr lang="en-US" dirty="0"/>
              <a:t>Module 4, Snippet 3</a:t>
            </a:r>
          </a:p>
        </p:txBody>
      </p:sp>
      <p:sp>
        <p:nvSpPr>
          <p:cNvPr id="3" name="Slide Number Placeholder 2">
            <a:extLst>
              <a:ext uri="{FF2B5EF4-FFF2-40B4-BE49-F238E27FC236}">
                <a16:creationId xmlns:a16="http://schemas.microsoft.com/office/drawing/2014/main" id="{2D2B1ADB-B3A2-4C3A-A499-1D844FD6C061}"/>
              </a:ext>
            </a:extLst>
          </p:cNvPr>
          <p:cNvSpPr>
            <a:spLocks noGrp="1"/>
          </p:cNvSpPr>
          <p:nvPr>
            <p:ph type="sldNum" sz="quarter" idx="11"/>
          </p:nvPr>
        </p:nvSpPr>
        <p:spPr/>
        <p:txBody>
          <a:bodyPr/>
          <a:lstStyle/>
          <a:p>
            <a:fld id="{A9D36E53-D99A-0F41-B3E8-EF235B9A2E23}" type="slidenum">
              <a:rPr lang="en-US" smtClean="0"/>
              <a:pPr/>
              <a:t>13</a:t>
            </a:fld>
            <a:endParaRPr lang="en-US" dirty="0"/>
          </a:p>
        </p:txBody>
      </p:sp>
      <p:sp>
        <p:nvSpPr>
          <p:cNvPr id="18" name="Trapezoid 17">
            <a:extLst>
              <a:ext uri="{FF2B5EF4-FFF2-40B4-BE49-F238E27FC236}">
                <a16:creationId xmlns:a16="http://schemas.microsoft.com/office/drawing/2014/main" id="{6716CF61-9953-4A82-BFE5-8E7037F30BC6}"/>
              </a:ext>
            </a:extLst>
          </p:cNvPr>
          <p:cNvSpPr/>
          <p:nvPr/>
        </p:nvSpPr>
        <p:spPr>
          <a:xfrm rot="4098752">
            <a:off x="3942424" y="597771"/>
            <a:ext cx="1052003" cy="7431002"/>
          </a:xfrm>
          <a:prstGeom prst="trapezoid">
            <a:avLst>
              <a:gd name="adj" fmla="val 46797"/>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ight Triangle 19">
            <a:extLst>
              <a:ext uri="{FF2B5EF4-FFF2-40B4-BE49-F238E27FC236}">
                <a16:creationId xmlns:a16="http://schemas.microsoft.com/office/drawing/2014/main" id="{8A7C92D1-B1C7-40C0-B1D9-6AC71746A80A}"/>
              </a:ext>
            </a:extLst>
          </p:cNvPr>
          <p:cNvSpPr/>
          <p:nvPr/>
        </p:nvSpPr>
        <p:spPr>
          <a:xfrm>
            <a:off x="628650" y="5144877"/>
            <a:ext cx="3943350" cy="1073457"/>
          </a:xfrm>
          <a:prstGeom prst="r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BC124947-A8E8-4765-B090-6B6AFE53DE2D}"/>
              </a:ext>
            </a:extLst>
          </p:cNvPr>
          <p:cNvSpPr/>
          <p:nvPr/>
        </p:nvSpPr>
        <p:spPr>
          <a:xfrm>
            <a:off x="1836420" y="5031205"/>
            <a:ext cx="396240" cy="144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08D52A3F-8BA7-4796-829C-48FE7676874D}"/>
              </a:ext>
            </a:extLst>
          </p:cNvPr>
          <p:cNvSpPr/>
          <p:nvPr/>
        </p:nvSpPr>
        <p:spPr>
          <a:xfrm>
            <a:off x="6003156" y="3530106"/>
            <a:ext cx="180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2" name="Group 51">
            <a:extLst>
              <a:ext uri="{FF2B5EF4-FFF2-40B4-BE49-F238E27FC236}">
                <a16:creationId xmlns:a16="http://schemas.microsoft.com/office/drawing/2014/main" id="{36CF5B35-E0D9-4EBB-933C-E4E1CA07A125}"/>
              </a:ext>
            </a:extLst>
          </p:cNvPr>
          <p:cNvGrpSpPr/>
          <p:nvPr/>
        </p:nvGrpSpPr>
        <p:grpSpPr>
          <a:xfrm>
            <a:off x="143517" y="2141223"/>
            <a:ext cx="8901422" cy="3182088"/>
            <a:chOff x="143517" y="2141223"/>
            <a:chExt cx="8901422" cy="3182088"/>
          </a:xfrm>
        </p:grpSpPr>
        <p:sp>
          <p:nvSpPr>
            <p:cNvPr id="23" name="TextBox 22">
              <a:extLst>
                <a:ext uri="{FF2B5EF4-FFF2-40B4-BE49-F238E27FC236}">
                  <a16:creationId xmlns:a16="http://schemas.microsoft.com/office/drawing/2014/main" id="{649F05E4-E195-41B0-8475-9A94498F6466}"/>
                </a:ext>
              </a:extLst>
            </p:cNvPr>
            <p:cNvSpPr txBox="1"/>
            <p:nvPr/>
          </p:nvSpPr>
          <p:spPr>
            <a:xfrm rot="19924009">
              <a:off x="2504428" y="2462048"/>
              <a:ext cx="3834233" cy="2861263"/>
            </a:xfrm>
            <a:prstGeom prst="rect">
              <a:avLst/>
            </a:prstGeom>
            <a:noFill/>
          </p:spPr>
          <p:txBody>
            <a:bodyPr wrap="square" rtlCol="0">
              <a:prstTxWarp prst="textArchUp">
                <a:avLst>
                  <a:gd name="adj" fmla="val 10892479"/>
                </a:avLst>
              </a:prstTxWarp>
              <a:spAutoFit/>
            </a:bodyPr>
            <a:lstStyle/>
            <a:p>
              <a:pPr algn="ctr"/>
              <a:r>
                <a:rPr lang="en-AU" sz="1600" dirty="0">
                  <a:solidFill>
                    <a:schemeClr val="accent6">
                      <a:lumMod val="60000"/>
                      <a:lumOff val="40000"/>
                    </a:schemeClr>
                  </a:solidFill>
                </a:rPr>
                <a:t>What do I do today to achieve this vision?</a:t>
              </a:r>
            </a:p>
          </p:txBody>
        </p:sp>
        <p:sp>
          <p:nvSpPr>
            <p:cNvPr id="21" name="Arrow: Curved Right 20">
              <a:extLst>
                <a:ext uri="{FF2B5EF4-FFF2-40B4-BE49-F238E27FC236}">
                  <a16:creationId xmlns:a16="http://schemas.microsoft.com/office/drawing/2014/main" id="{2E93C9B1-326A-47FC-AD50-F68C84DA5E60}"/>
                </a:ext>
              </a:extLst>
            </p:cNvPr>
            <p:cNvSpPr/>
            <p:nvPr/>
          </p:nvSpPr>
          <p:spPr>
            <a:xfrm rot="5400000">
              <a:off x="3126398" y="-841658"/>
              <a:ext cx="2935659" cy="8901422"/>
            </a:xfrm>
            <a:prstGeom prst="curvedRightArrow">
              <a:avLst>
                <a:gd name="adj1" fmla="val 21996"/>
                <a:gd name="adj2" fmla="val 65394"/>
                <a:gd name="adj3" fmla="val 25000"/>
              </a:avLst>
            </a:prstGeom>
            <a:solidFill>
              <a:schemeClr val="accent6">
                <a:lumMod val="60000"/>
                <a:lumOff val="40000"/>
              </a:schemeClr>
            </a:solidFill>
            <a:ln>
              <a:noFill/>
            </a:ln>
            <a:scene3d>
              <a:camera prst="orthographicFront">
                <a:rot lat="2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22" name="Freeform: Shape 21">
            <a:extLst>
              <a:ext uri="{FF2B5EF4-FFF2-40B4-BE49-F238E27FC236}">
                <a16:creationId xmlns:a16="http://schemas.microsoft.com/office/drawing/2014/main" id="{54C208C6-4A61-4780-A4F1-1812FFCE9157}"/>
              </a:ext>
            </a:extLst>
          </p:cNvPr>
          <p:cNvSpPr/>
          <p:nvPr/>
        </p:nvSpPr>
        <p:spPr>
          <a:xfrm>
            <a:off x="6916591" y="3462051"/>
            <a:ext cx="1420677" cy="1813560"/>
          </a:xfrm>
          <a:custGeom>
            <a:avLst/>
            <a:gdLst>
              <a:gd name="connsiteX0" fmla="*/ 0 w 1272540"/>
              <a:gd name="connsiteY0" fmla="*/ 0 h 2011680"/>
              <a:gd name="connsiteX1" fmla="*/ 548640 w 1272540"/>
              <a:gd name="connsiteY1" fmla="*/ 7620 h 2011680"/>
              <a:gd name="connsiteX2" fmla="*/ 1005840 w 1272540"/>
              <a:gd name="connsiteY2" fmla="*/ 624840 h 2011680"/>
              <a:gd name="connsiteX3" fmla="*/ 1272540 w 1272540"/>
              <a:gd name="connsiteY3" fmla="*/ 1485900 h 2011680"/>
              <a:gd name="connsiteX4" fmla="*/ 1249680 w 1272540"/>
              <a:gd name="connsiteY4" fmla="*/ 2011680 h 2011680"/>
              <a:gd name="connsiteX5" fmla="*/ 586740 w 1272540"/>
              <a:gd name="connsiteY5" fmla="*/ 1965960 h 2011680"/>
              <a:gd name="connsiteX6" fmla="*/ 350520 w 1272540"/>
              <a:gd name="connsiteY6" fmla="*/ 594360 h 2011680"/>
              <a:gd name="connsiteX7" fmla="*/ 236220 w 1272540"/>
              <a:gd name="connsiteY7" fmla="*/ 304800 h 2011680"/>
              <a:gd name="connsiteX8" fmla="*/ 0 w 1272540"/>
              <a:gd name="connsiteY8" fmla="*/ 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2540" h="2011680">
                <a:moveTo>
                  <a:pt x="0" y="0"/>
                </a:moveTo>
                <a:lnTo>
                  <a:pt x="548640" y="7620"/>
                </a:lnTo>
                <a:lnTo>
                  <a:pt x="1005840" y="624840"/>
                </a:lnTo>
                <a:lnTo>
                  <a:pt x="1272540" y="1485900"/>
                </a:lnTo>
                <a:lnTo>
                  <a:pt x="1249680" y="2011680"/>
                </a:lnTo>
                <a:lnTo>
                  <a:pt x="586740" y="1965960"/>
                </a:lnTo>
                <a:lnTo>
                  <a:pt x="350520" y="594360"/>
                </a:lnTo>
                <a:lnTo>
                  <a:pt x="236220" y="304800"/>
                </a:lnTo>
                <a:lnTo>
                  <a:pt x="0" y="0"/>
                </a:lnTo>
                <a:close/>
              </a:path>
            </a:pathLst>
          </a:cu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50" name="Group 49">
            <a:extLst>
              <a:ext uri="{FF2B5EF4-FFF2-40B4-BE49-F238E27FC236}">
                <a16:creationId xmlns:a16="http://schemas.microsoft.com/office/drawing/2014/main" id="{B6C42BFA-04E4-45D4-A30D-14EAABCD2DF3}"/>
              </a:ext>
            </a:extLst>
          </p:cNvPr>
          <p:cNvGrpSpPr/>
          <p:nvPr/>
        </p:nvGrpSpPr>
        <p:grpSpPr>
          <a:xfrm>
            <a:off x="5064630" y="4079786"/>
            <a:ext cx="2814075" cy="2113868"/>
            <a:chOff x="5021273" y="4104206"/>
            <a:chExt cx="2814075" cy="2113868"/>
          </a:xfrm>
        </p:grpSpPr>
        <p:sp>
          <p:nvSpPr>
            <p:cNvPr id="49" name="Oval 48">
              <a:extLst>
                <a:ext uri="{FF2B5EF4-FFF2-40B4-BE49-F238E27FC236}">
                  <a16:creationId xmlns:a16="http://schemas.microsoft.com/office/drawing/2014/main" id="{4EA98277-F7E6-4914-AC9E-32D45F5DD5F9}"/>
                </a:ext>
              </a:extLst>
            </p:cNvPr>
            <p:cNvSpPr/>
            <p:nvPr/>
          </p:nvSpPr>
          <p:spPr>
            <a:xfrm>
              <a:off x="5021273" y="4104206"/>
              <a:ext cx="2814075" cy="2113868"/>
            </a:xfrm>
            <a:prstGeom prst="ellipse">
              <a:avLst/>
            </a:prstGeom>
            <a:solidFill>
              <a:srgbClr val="050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Picture 26" descr="A picture containing doll, drawing, toy&#10;&#10;Description automatically generated">
              <a:extLst>
                <a:ext uri="{FF2B5EF4-FFF2-40B4-BE49-F238E27FC236}">
                  <a16:creationId xmlns:a16="http://schemas.microsoft.com/office/drawing/2014/main" id="{3BA0986D-78AE-4542-B3E3-6CFF2B9C4D5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739063" y="4280659"/>
              <a:ext cx="845820" cy="1601615"/>
            </a:xfrm>
            <a:prstGeom prst="rect">
              <a:avLst/>
            </a:prstGeom>
          </p:spPr>
        </p:pic>
      </p:grpSp>
      <p:pic>
        <p:nvPicPr>
          <p:cNvPr id="48" name="Picture 47">
            <a:extLst>
              <a:ext uri="{FF2B5EF4-FFF2-40B4-BE49-F238E27FC236}">
                <a16:creationId xmlns:a16="http://schemas.microsoft.com/office/drawing/2014/main" id="{FB16B35F-AA63-4688-893C-50AD2C7FBC6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l="51533" b="-8491"/>
          <a:stretch/>
        </p:blipFill>
        <p:spPr>
          <a:xfrm>
            <a:off x="7138928" y="914929"/>
            <a:ext cx="1440000" cy="1486644"/>
          </a:xfrm>
          <a:prstGeom prst="rect">
            <a:avLst/>
          </a:prstGeom>
        </p:spPr>
      </p:pic>
      <p:sp>
        <p:nvSpPr>
          <p:cNvPr id="28" name="Oval 27">
            <a:extLst>
              <a:ext uri="{FF2B5EF4-FFF2-40B4-BE49-F238E27FC236}">
                <a16:creationId xmlns:a16="http://schemas.microsoft.com/office/drawing/2014/main" id="{E8968431-AFB4-414C-AB18-D15A3A7E5270}"/>
              </a:ext>
            </a:extLst>
          </p:cNvPr>
          <p:cNvSpPr/>
          <p:nvPr/>
        </p:nvSpPr>
        <p:spPr>
          <a:xfrm>
            <a:off x="6762614" y="4488180"/>
            <a:ext cx="288000" cy="25146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4ED56584-6F65-43D9-84FC-018DC06694A0}"/>
              </a:ext>
            </a:extLst>
          </p:cNvPr>
          <p:cNvSpPr/>
          <p:nvPr/>
        </p:nvSpPr>
        <p:spPr>
          <a:xfrm>
            <a:off x="7209090" y="4158557"/>
            <a:ext cx="360000" cy="324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9BE7F195-ACFB-4C68-AF11-DDAA0EDD8A39}"/>
              </a:ext>
            </a:extLst>
          </p:cNvPr>
          <p:cNvSpPr/>
          <p:nvPr/>
        </p:nvSpPr>
        <p:spPr>
          <a:xfrm>
            <a:off x="7592957" y="3640397"/>
            <a:ext cx="432000" cy="396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4395E12C-B656-4C81-B75A-F9B774DFD900}"/>
              </a:ext>
            </a:extLst>
          </p:cNvPr>
          <p:cNvSpPr/>
          <p:nvPr/>
        </p:nvSpPr>
        <p:spPr>
          <a:xfrm>
            <a:off x="6729663" y="2703349"/>
            <a:ext cx="1378269" cy="815162"/>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dirty="0">
                <a:solidFill>
                  <a:schemeClr val="accent6">
                    <a:lumMod val="75000"/>
                  </a:schemeClr>
                </a:solidFill>
              </a:rPr>
              <a:t>Vision of </a:t>
            </a:r>
            <a:br>
              <a:rPr lang="en-AU" dirty="0">
                <a:solidFill>
                  <a:schemeClr val="accent6">
                    <a:lumMod val="75000"/>
                  </a:schemeClr>
                </a:solidFill>
              </a:rPr>
            </a:br>
            <a:r>
              <a:rPr lang="en-AU" dirty="0">
                <a:solidFill>
                  <a:schemeClr val="accent6">
                    <a:lumMod val="75000"/>
                  </a:schemeClr>
                </a:solidFill>
              </a:rPr>
              <a:t>what I want</a:t>
            </a:r>
          </a:p>
        </p:txBody>
      </p:sp>
      <p:sp>
        <p:nvSpPr>
          <p:cNvPr id="53" name="TextBox 52">
            <a:extLst>
              <a:ext uri="{FF2B5EF4-FFF2-40B4-BE49-F238E27FC236}">
                <a16:creationId xmlns:a16="http://schemas.microsoft.com/office/drawing/2014/main" id="{4F3CCB8B-81C0-40A4-8B5E-A4D748D506EE}"/>
              </a:ext>
            </a:extLst>
          </p:cNvPr>
          <p:cNvSpPr txBox="1"/>
          <p:nvPr/>
        </p:nvSpPr>
        <p:spPr>
          <a:xfrm>
            <a:off x="1872601" y="5111357"/>
            <a:ext cx="1105920" cy="369332"/>
          </a:xfrm>
          <a:prstGeom prst="rect">
            <a:avLst/>
          </a:prstGeom>
          <a:noFill/>
        </p:spPr>
        <p:txBody>
          <a:bodyPr wrap="square" rtlCol="0">
            <a:spAutoFit/>
          </a:bodyPr>
          <a:lstStyle/>
          <a:p>
            <a:r>
              <a:rPr lang="en-AU" dirty="0">
                <a:solidFill>
                  <a:schemeClr val="tx1">
                    <a:lumMod val="75000"/>
                    <a:lumOff val="25000"/>
                  </a:schemeClr>
                </a:solidFill>
              </a:rPr>
              <a:t>Present</a:t>
            </a:r>
          </a:p>
        </p:txBody>
      </p:sp>
      <p:sp>
        <p:nvSpPr>
          <p:cNvPr id="54" name="TextBox 53">
            <a:extLst>
              <a:ext uri="{FF2B5EF4-FFF2-40B4-BE49-F238E27FC236}">
                <a16:creationId xmlns:a16="http://schemas.microsoft.com/office/drawing/2014/main" id="{8AE52BA4-5D88-49F7-B38A-48B85B597D95}"/>
              </a:ext>
            </a:extLst>
          </p:cNvPr>
          <p:cNvSpPr txBox="1"/>
          <p:nvPr/>
        </p:nvSpPr>
        <p:spPr>
          <a:xfrm>
            <a:off x="5648796" y="3509072"/>
            <a:ext cx="1105920" cy="338554"/>
          </a:xfrm>
          <a:prstGeom prst="rect">
            <a:avLst/>
          </a:prstGeom>
          <a:noFill/>
        </p:spPr>
        <p:txBody>
          <a:bodyPr wrap="square" rtlCol="0">
            <a:spAutoFit/>
          </a:bodyPr>
          <a:lstStyle/>
          <a:p>
            <a:r>
              <a:rPr lang="en-AU" sz="1600" dirty="0">
                <a:solidFill>
                  <a:schemeClr val="tx1">
                    <a:lumMod val="75000"/>
                    <a:lumOff val="25000"/>
                  </a:schemeClr>
                </a:solidFill>
              </a:rPr>
              <a:t>Future</a:t>
            </a:r>
          </a:p>
        </p:txBody>
      </p:sp>
      <p:sp>
        <p:nvSpPr>
          <p:cNvPr id="24" name="Arrow: Chevron 23">
            <a:extLst>
              <a:ext uri="{FF2B5EF4-FFF2-40B4-BE49-F238E27FC236}">
                <a16:creationId xmlns:a16="http://schemas.microsoft.com/office/drawing/2014/main" id="{DCAE069B-B51F-4CD4-BDE3-DCA36A4790E1}"/>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13_PARA_A">
            <a:hlinkClick r:id="" action="ppaction://media"/>
            <a:extLst>
              <a:ext uri="{FF2B5EF4-FFF2-40B4-BE49-F238E27FC236}">
                <a16:creationId xmlns:a16="http://schemas.microsoft.com/office/drawing/2014/main" id="{AF2FAC8B-9379-48EE-8F01-C643A2BDA12B}"/>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533433" y="0"/>
            <a:ext cx="609600" cy="609600"/>
          </a:xfrm>
          <a:prstGeom prst="rect">
            <a:avLst/>
          </a:prstGeom>
        </p:spPr>
      </p:pic>
    </p:spTree>
    <p:extLst>
      <p:ext uri="{BB962C8B-B14F-4D97-AF65-F5344CB8AC3E}">
        <p14:creationId xmlns:p14="http://schemas.microsoft.com/office/powerpoint/2010/main" val="29396253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50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500"/>
                                        <p:tgtEl>
                                          <p:spTgt spid="52"/>
                                        </p:tgtEl>
                                      </p:cBhvr>
                                    </p:animEffect>
                                  </p:childTnLst>
                                </p:cTn>
                              </p:par>
                              <p:par>
                                <p:cTn id="8" presetID="1" presetClass="mediacall" presetSubtype="0" fill="hold" nodeType="withEffect">
                                  <p:stCondLst>
                                    <p:cond delay="1000"/>
                                  </p:stCondLst>
                                  <p:childTnLst>
                                    <p:cmd type="call" cmd="playFrom(0.0)">
                                      <p:cBhvr>
                                        <p:cTn id="9" dur="28483" fill="hold"/>
                                        <p:tgtEl>
                                          <p:spTgt spid="2"/>
                                        </p:tgtEl>
                                      </p:cBhvr>
                                    </p:cmd>
                                  </p:childTnLst>
                                </p:cTn>
                              </p:par>
                            </p:childTnLst>
                          </p:cTn>
                        </p:par>
                        <p:par>
                          <p:cTn id="10" fill="hold">
                            <p:stCondLst>
                              <p:cond delay="29483"/>
                            </p:stCondLst>
                            <p:childTnLst>
                              <p:par>
                                <p:cTn id="11" presetID="3" presetClass="mediacall" presetSubtype="0" fill="hold" nodeType="afterEffect">
                                  <p:stCondLst>
                                    <p:cond delay="500"/>
                                  </p:stCondLst>
                                  <p:childTnLst>
                                    <p:cmd type="call" cmd="stop">
                                      <p:cBhvr>
                                        <p:cTn id="12" dur="1" fill="hold"/>
                                        <p:tgtEl>
                                          <p:spTgt spid="2"/>
                                        </p:tgtEl>
                                      </p:cBhvr>
                                    </p:cmd>
                                  </p:childTnLst>
                                </p:cTn>
                              </p:par>
                              <p:par>
                                <p:cTn id="13" presetID="10" presetClass="entr" presetSubtype="0" fill="hold" grpId="0" nodeType="withEffect">
                                  <p:stCondLst>
                                    <p:cond delay="50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27581DA-981C-49FD-9B4C-BB9209144132}"/>
              </a:ext>
            </a:extLst>
          </p:cNvPr>
          <p:cNvCxnSpPr>
            <a:cxnSpLocks/>
            <a:endCxn id="14" idx="5"/>
          </p:cNvCxnSpPr>
          <p:nvPr/>
        </p:nvCxnSpPr>
        <p:spPr>
          <a:xfrm flipH="1">
            <a:off x="3333750" y="4735526"/>
            <a:ext cx="1352550" cy="44643"/>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8E6876C-1216-4D46-BFD8-103D7EDA6AD7}"/>
              </a:ext>
            </a:extLst>
          </p:cNvPr>
          <p:cNvCxnSpPr>
            <a:cxnSpLocks/>
          </p:cNvCxnSpPr>
          <p:nvPr/>
        </p:nvCxnSpPr>
        <p:spPr>
          <a:xfrm>
            <a:off x="4718050" y="4735526"/>
            <a:ext cx="2592000" cy="44643"/>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Freeform: Shape 15">
            <a:extLst>
              <a:ext uri="{FF2B5EF4-FFF2-40B4-BE49-F238E27FC236}">
                <a16:creationId xmlns:a16="http://schemas.microsoft.com/office/drawing/2014/main" id="{3BC47F7C-96C2-47C8-B2DE-5CE46341D25A}"/>
              </a:ext>
            </a:extLst>
          </p:cNvPr>
          <p:cNvSpPr/>
          <p:nvPr/>
        </p:nvSpPr>
        <p:spPr>
          <a:xfrm>
            <a:off x="4448175" y="4342019"/>
            <a:ext cx="2076450" cy="1000125"/>
          </a:xfrm>
          <a:custGeom>
            <a:avLst/>
            <a:gdLst>
              <a:gd name="connsiteX0" fmla="*/ 0 w 2076450"/>
              <a:gd name="connsiteY0" fmla="*/ 0 h 1000125"/>
              <a:gd name="connsiteX1" fmla="*/ 76200 w 2076450"/>
              <a:gd name="connsiteY1" fmla="*/ 219075 h 1000125"/>
              <a:gd name="connsiteX2" fmla="*/ 352425 w 2076450"/>
              <a:gd name="connsiteY2" fmla="*/ 447675 h 1000125"/>
              <a:gd name="connsiteX3" fmla="*/ 1543050 w 2076450"/>
              <a:gd name="connsiteY3" fmla="*/ 714375 h 1000125"/>
              <a:gd name="connsiteX4" fmla="*/ 2076450 w 2076450"/>
              <a:gd name="connsiteY4" fmla="*/ 1000125 h 10001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76450" h="1000125">
                <a:moveTo>
                  <a:pt x="0" y="0"/>
                </a:moveTo>
                <a:cubicBezTo>
                  <a:pt x="8731" y="72231"/>
                  <a:pt x="17463" y="144463"/>
                  <a:pt x="76200" y="219075"/>
                </a:cubicBezTo>
                <a:cubicBezTo>
                  <a:pt x="134938" y="293688"/>
                  <a:pt x="107950" y="365125"/>
                  <a:pt x="352425" y="447675"/>
                </a:cubicBezTo>
                <a:cubicBezTo>
                  <a:pt x="596900" y="530225"/>
                  <a:pt x="1255713" y="622300"/>
                  <a:pt x="1543050" y="714375"/>
                </a:cubicBezTo>
                <a:cubicBezTo>
                  <a:pt x="1830387" y="806450"/>
                  <a:pt x="1953418" y="903287"/>
                  <a:pt x="2076450" y="1000125"/>
                </a:cubicBezTo>
              </a:path>
            </a:pathLst>
          </a:custGeom>
          <a:noFill/>
          <a:ln w="1016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Content Placeholder 46">
            <a:extLst>
              <a:ext uri="{FF2B5EF4-FFF2-40B4-BE49-F238E27FC236}">
                <a16:creationId xmlns:a16="http://schemas.microsoft.com/office/drawing/2014/main" id="{E903AF24-0BA6-4972-81F7-CDB82035A756}"/>
              </a:ext>
            </a:extLst>
          </p:cNvPr>
          <p:cNvSpPr>
            <a:spLocks noGrp="1"/>
          </p:cNvSpPr>
          <p:nvPr>
            <p:ph idx="1"/>
          </p:nvPr>
        </p:nvSpPr>
        <p:spPr/>
        <p:txBody>
          <a:bodyPr/>
          <a:lstStyle/>
          <a:p>
            <a:pPr marL="285750" indent="-285750">
              <a:buFont typeface="Arial" panose="020B0604020202020204" pitchFamily="34" charset="0"/>
              <a:buChar char="•"/>
            </a:pPr>
            <a:r>
              <a:rPr lang="en-AU" dirty="0"/>
              <a:t>Map the road network and usage</a:t>
            </a:r>
          </a:p>
          <a:p>
            <a:pPr marL="285750" indent="-285750">
              <a:buFont typeface="Arial" panose="020B0604020202020204" pitchFamily="34" charset="0"/>
              <a:buChar char="•"/>
            </a:pPr>
            <a:r>
              <a:rPr lang="en-AU" dirty="0"/>
              <a:t>Map the extent of safe roads</a:t>
            </a:r>
          </a:p>
          <a:p>
            <a:pPr marL="285750" indent="-285750">
              <a:buFont typeface="Arial" panose="020B0604020202020204" pitchFamily="34" charset="0"/>
              <a:buChar char="•"/>
            </a:pPr>
            <a:r>
              <a:rPr lang="en-AU" dirty="0"/>
              <a:t>Utilise tools such as road assessment programs</a:t>
            </a:r>
          </a:p>
        </p:txBody>
      </p:sp>
      <p:sp>
        <p:nvSpPr>
          <p:cNvPr id="46" name="Title 45">
            <a:extLst>
              <a:ext uri="{FF2B5EF4-FFF2-40B4-BE49-F238E27FC236}">
                <a16:creationId xmlns:a16="http://schemas.microsoft.com/office/drawing/2014/main" id="{55553D73-D250-4BE7-9DE1-696637434295}"/>
              </a:ext>
            </a:extLst>
          </p:cNvPr>
          <p:cNvSpPr>
            <a:spLocks noGrp="1"/>
          </p:cNvSpPr>
          <p:nvPr>
            <p:ph type="title"/>
          </p:nvPr>
        </p:nvSpPr>
        <p:spPr/>
        <p:txBody>
          <a:bodyPr/>
          <a:lstStyle/>
          <a:p>
            <a:r>
              <a:rPr lang="en-AU" dirty="0"/>
              <a:t>Mapping the current state</a:t>
            </a:r>
          </a:p>
        </p:txBody>
      </p:sp>
      <p:sp>
        <p:nvSpPr>
          <p:cNvPr id="4" name="Footer Placeholder 3">
            <a:extLst>
              <a:ext uri="{FF2B5EF4-FFF2-40B4-BE49-F238E27FC236}">
                <a16:creationId xmlns:a16="http://schemas.microsoft.com/office/drawing/2014/main" id="{87FC1600-7B62-4598-9AB5-21FF50BAA5A1}"/>
              </a:ext>
            </a:extLst>
          </p:cNvPr>
          <p:cNvSpPr>
            <a:spLocks noGrp="1"/>
          </p:cNvSpPr>
          <p:nvPr>
            <p:ph type="ftr" sz="quarter" idx="10"/>
          </p:nvPr>
        </p:nvSpPr>
        <p:spPr/>
        <p:txBody>
          <a:bodyPr/>
          <a:lstStyle/>
          <a:p>
            <a:r>
              <a:rPr lang="en-US" dirty="0"/>
              <a:t>Module 4, Snippet 3</a:t>
            </a:r>
          </a:p>
        </p:txBody>
      </p:sp>
      <p:sp>
        <p:nvSpPr>
          <p:cNvPr id="8" name="Slide Number Placeholder 7">
            <a:extLst>
              <a:ext uri="{FF2B5EF4-FFF2-40B4-BE49-F238E27FC236}">
                <a16:creationId xmlns:a16="http://schemas.microsoft.com/office/drawing/2014/main" id="{E9EE4187-BA99-4A2B-81F4-26CA46B823AB}"/>
              </a:ext>
            </a:extLst>
          </p:cNvPr>
          <p:cNvSpPr>
            <a:spLocks noGrp="1"/>
          </p:cNvSpPr>
          <p:nvPr>
            <p:ph type="sldNum" sz="quarter" idx="11"/>
          </p:nvPr>
        </p:nvSpPr>
        <p:spPr/>
        <p:txBody>
          <a:bodyPr/>
          <a:lstStyle/>
          <a:p>
            <a:fld id="{A9D36E53-D99A-0F41-B3E8-EF235B9A2E23}" type="slidenum">
              <a:rPr lang="en-US" smtClean="0"/>
              <a:pPr/>
              <a:t>14</a:t>
            </a:fld>
            <a:endParaRPr lang="en-US" dirty="0"/>
          </a:p>
        </p:txBody>
      </p:sp>
      <p:sp>
        <p:nvSpPr>
          <p:cNvPr id="19" name="Freeform: Shape 18">
            <a:extLst>
              <a:ext uri="{FF2B5EF4-FFF2-40B4-BE49-F238E27FC236}">
                <a16:creationId xmlns:a16="http://schemas.microsoft.com/office/drawing/2014/main" id="{A13B2569-4995-4260-A878-6A77DFAAED22}"/>
              </a:ext>
            </a:extLst>
          </p:cNvPr>
          <p:cNvSpPr/>
          <p:nvPr/>
        </p:nvSpPr>
        <p:spPr>
          <a:xfrm>
            <a:off x="638175" y="4411869"/>
            <a:ext cx="2476500" cy="66837"/>
          </a:xfrm>
          <a:custGeom>
            <a:avLst/>
            <a:gdLst>
              <a:gd name="connsiteX0" fmla="*/ 2476500 w 2476500"/>
              <a:gd name="connsiteY0" fmla="*/ 47625 h 66837"/>
              <a:gd name="connsiteX1" fmla="*/ 1962150 w 2476500"/>
              <a:gd name="connsiteY1" fmla="*/ 66675 h 66837"/>
              <a:gd name="connsiteX2" fmla="*/ 1123950 w 2476500"/>
              <a:gd name="connsiteY2" fmla="*/ 38100 h 66837"/>
              <a:gd name="connsiteX3" fmla="*/ 0 w 2476500"/>
              <a:gd name="connsiteY3" fmla="*/ 0 h 66837"/>
            </a:gdLst>
            <a:ahLst/>
            <a:cxnLst>
              <a:cxn ang="0">
                <a:pos x="connsiteX0" y="connsiteY0"/>
              </a:cxn>
              <a:cxn ang="0">
                <a:pos x="connsiteX1" y="connsiteY1"/>
              </a:cxn>
              <a:cxn ang="0">
                <a:pos x="connsiteX2" y="connsiteY2"/>
              </a:cxn>
              <a:cxn ang="0">
                <a:pos x="connsiteX3" y="connsiteY3"/>
              </a:cxn>
            </a:cxnLst>
            <a:rect l="l" t="t" r="r" b="b"/>
            <a:pathLst>
              <a:path w="2476500" h="66837">
                <a:moveTo>
                  <a:pt x="2476500" y="47625"/>
                </a:moveTo>
                <a:cubicBezTo>
                  <a:pt x="2332037" y="57943"/>
                  <a:pt x="2187575" y="68262"/>
                  <a:pt x="1962150" y="66675"/>
                </a:cubicBezTo>
                <a:cubicBezTo>
                  <a:pt x="1736725" y="65088"/>
                  <a:pt x="1123950" y="38100"/>
                  <a:pt x="1123950" y="38100"/>
                </a:cubicBezTo>
                <a:lnTo>
                  <a:pt x="0" y="0"/>
                </a:lnTo>
              </a:path>
            </a:pathLst>
          </a:custGeom>
          <a:noFill/>
          <a:ln w="508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cxnSp>
        <p:nvCxnSpPr>
          <p:cNvPr id="21" name="Straight Connector 20">
            <a:extLst>
              <a:ext uri="{FF2B5EF4-FFF2-40B4-BE49-F238E27FC236}">
                <a16:creationId xmlns:a16="http://schemas.microsoft.com/office/drawing/2014/main" id="{8299AE48-B060-4568-9747-AACBAA1FD54F}"/>
              </a:ext>
            </a:extLst>
          </p:cNvPr>
          <p:cNvCxnSpPr>
            <a:cxnSpLocks/>
          </p:cNvCxnSpPr>
          <p:nvPr/>
        </p:nvCxnSpPr>
        <p:spPr>
          <a:xfrm>
            <a:off x="1314450" y="4429236"/>
            <a:ext cx="609600" cy="781050"/>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4D894A-D577-4438-BA17-06C15091EB23}"/>
              </a:ext>
            </a:extLst>
          </p:cNvPr>
          <p:cNvCxnSpPr>
            <a:cxnSpLocks/>
          </p:cNvCxnSpPr>
          <p:nvPr/>
        </p:nvCxnSpPr>
        <p:spPr>
          <a:xfrm>
            <a:off x="3543300" y="4284312"/>
            <a:ext cx="252000" cy="468000"/>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CE0D506E-29D7-4CBE-B4C4-CF730A0B7174}"/>
              </a:ext>
            </a:extLst>
          </p:cNvPr>
          <p:cNvCxnSpPr>
            <a:cxnSpLocks/>
          </p:cNvCxnSpPr>
          <p:nvPr/>
        </p:nvCxnSpPr>
        <p:spPr>
          <a:xfrm>
            <a:off x="6705600" y="4572995"/>
            <a:ext cx="1819275" cy="626274"/>
          </a:xfrm>
          <a:prstGeom prst="line">
            <a:avLst/>
          </a:prstGeom>
          <a:ln w="508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9176A226-015C-43D2-BDF3-01C1C0E6AC08}"/>
              </a:ext>
            </a:extLst>
          </p:cNvPr>
          <p:cNvSpPr/>
          <p:nvPr/>
        </p:nvSpPr>
        <p:spPr>
          <a:xfrm>
            <a:off x="628650" y="4303362"/>
            <a:ext cx="3543300" cy="962582"/>
          </a:xfrm>
          <a:custGeom>
            <a:avLst/>
            <a:gdLst>
              <a:gd name="connsiteX0" fmla="*/ 0 w 3543300"/>
              <a:gd name="connsiteY0" fmla="*/ 962582 h 962582"/>
              <a:gd name="connsiteX1" fmla="*/ 952500 w 3543300"/>
              <a:gd name="connsiteY1" fmla="*/ 924482 h 962582"/>
              <a:gd name="connsiteX2" fmla="*/ 1905000 w 3543300"/>
              <a:gd name="connsiteY2" fmla="*/ 895907 h 962582"/>
              <a:gd name="connsiteX3" fmla="*/ 2390775 w 3543300"/>
              <a:gd name="connsiteY3" fmla="*/ 829232 h 962582"/>
              <a:gd name="connsiteX4" fmla="*/ 2638425 w 3543300"/>
              <a:gd name="connsiteY4" fmla="*/ 695882 h 962582"/>
              <a:gd name="connsiteX5" fmla="*/ 2705100 w 3543300"/>
              <a:gd name="connsiteY5" fmla="*/ 476807 h 962582"/>
              <a:gd name="connsiteX6" fmla="*/ 2571750 w 3543300"/>
              <a:gd name="connsiteY6" fmla="*/ 286307 h 962582"/>
              <a:gd name="connsiteX7" fmla="*/ 2505075 w 3543300"/>
              <a:gd name="connsiteY7" fmla="*/ 114857 h 962582"/>
              <a:gd name="connsiteX8" fmla="*/ 2686050 w 3543300"/>
              <a:gd name="connsiteY8" fmla="*/ 10082 h 962582"/>
              <a:gd name="connsiteX9" fmla="*/ 3543300 w 3543300"/>
              <a:gd name="connsiteY9" fmla="*/ 10082 h 962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43300" h="962582">
                <a:moveTo>
                  <a:pt x="0" y="962582"/>
                </a:moveTo>
                <a:lnTo>
                  <a:pt x="952500" y="924482"/>
                </a:lnTo>
                <a:cubicBezTo>
                  <a:pt x="1270000" y="913369"/>
                  <a:pt x="1665288" y="911782"/>
                  <a:pt x="1905000" y="895907"/>
                </a:cubicBezTo>
                <a:cubicBezTo>
                  <a:pt x="2144712" y="880032"/>
                  <a:pt x="2268538" y="862569"/>
                  <a:pt x="2390775" y="829232"/>
                </a:cubicBezTo>
                <a:cubicBezTo>
                  <a:pt x="2513013" y="795894"/>
                  <a:pt x="2586038" y="754619"/>
                  <a:pt x="2638425" y="695882"/>
                </a:cubicBezTo>
                <a:cubicBezTo>
                  <a:pt x="2690812" y="637145"/>
                  <a:pt x="2716212" y="545069"/>
                  <a:pt x="2705100" y="476807"/>
                </a:cubicBezTo>
                <a:cubicBezTo>
                  <a:pt x="2693988" y="408545"/>
                  <a:pt x="2605088" y="346632"/>
                  <a:pt x="2571750" y="286307"/>
                </a:cubicBezTo>
                <a:cubicBezTo>
                  <a:pt x="2538412" y="225982"/>
                  <a:pt x="2486025" y="160894"/>
                  <a:pt x="2505075" y="114857"/>
                </a:cubicBezTo>
                <a:cubicBezTo>
                  <a:pt x="2524125" y="68820"/>
                  <a:pt x="2513013" y="27544"/>
                  <a:pt x="2686050" y="10082"/>
                </a:cubicBezTo>
                <a:cubicBezTo>
                  <a:pt x="2859088" y="-7381"/>
                  <a:pt x="3201194" y="1350"/>
                  <a:pt x="3543300" y="10082"/>
                </a:cubicBezTo>
              </a:path>
            </a:pathLst>
          </a:custGeom>
          <a:noFill/>
          <a:ln w="1016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5" name="Freeform: Shape 14">
            <a:extLst>
              <a:ext uri="{FF2B5EF4-FFF2-40B4-BE49-F238E27FC236}">
                <a16:creationId xmlns:a16="http://schemas.microsoft.com/office/drawing/2014/main" id="{89ADD493-9091-499B-AF80-758B0F867420}"/>
              </a:ext>
            </a:extLst>
          </p:cNvPr>
          <p:cNvSpPr/>
          <p:nvPr/>
        </p:nvSpPr>
        <p:spPr>
          <a:xfrm>
            <a:off x="4143375" y="4065794"/>
            <a:ext cx="4381500" cy="507201"/>
          </a:xfrm>
          <a:custGeom>
            <a:avLst/>
            <a:gdLst>
              <a:gd name="connsiteX0" fmla="*/ 0 w 4381500"/>
              <a:gd name="connsiteY0" fmla="*/ 247650 h 507201"/>
              <a:gd name="connsiteX1" fmla="*/ 914400 w 4381500"/>
              <a:gd name="connsiteY1" fmla="*/ 266700 h 507201"/>
              <a:gd name="connsiteX2" fmla="*/ 1819275 w 4381500"/>
              <a:gd name="connsiteY2" fmla="*/ 352425 h 507201"/>
              <a:gd name="connsiteX3" fmla="*/ 2286000 w 4381500"/>
              <a:gd name="connsiteY3" fmla="*/ 495300 h 507201"/>
              <a:gd name="connsiteX4" fmla="*/ 2895600 w 4381500"/>
              <a:gd name="connsiteY4" fmla="*/ 466725 h 507201"/>
              <a:gd name="connsiteX5" fmla="*/ 3600450 w 4381500"/>
              <a:gd name="connsiteY5" fmla="*/ 209550 h 507201"/>
              <a:gd name="connsiteX6" fmla="*/ 4133850 w 4381500"/>
              <a:gd name="connsiteY6" fmla="*/ 47625 h 507201"/>
              <a:gd name="connsiteX7" fmla="*/ 4381500 w 4381500"/>
              <a:gd name="connsiteY7" fmla="*/ 0 h 507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81500" h="507201">
                <a:moveTo>
                  <a:pt x="0" y="247650"/>
                </a:moveTo>
                <a:cubicBezTo>
                  <a:pt x="305594" y="248444"/>
                  <a:pt x="611188" y="249238"/>
                  <a:pt x="914400" y="266700"/>
                </a:cubicBezTo>
                <a:cubicBezTo>
                  <a:pt x="1217612" y="284162"/>
                  <a:pt x="1590675" y="314325"/>
                  <a:pt x="1819275" y="352425"/>
                </a:cubicBezTo>
                <a:cubicBezTo>
                  <a:pt x="2047875" y="390525"/>
                  <a:pt x="2106613" y="476250"/>
                  <a:pt x="2286000" y="495300"/>
                </a:cubicBezTo>
                <a:cubicBezTo>
                  <a:pt x="2465387" y="514350"/>
                  <a:pt x="2676525" y="514350"/>
                  <a:pt x="2895600" y="466725"/>
                </a:cubicBezTo>
                <a:cubicBezTo>
                  <a:pt x="3114675" y="419100"/>
                  <a:pt x="3394075" y="279400"/>
                  <a:pt x="3600450" y="209550"/>
                </a:cubicBezTo>
                <a:cubicBezTo>
                  <a:pt x="3806825" y="139700"/>
                  <a:pt x="4003675" y="82550"/>
                  <a:pt x="4133850" y="47625"/>
                </a:cubicBezTo>
                <a:cubicBezTo>
                  <a:pt x="4264025" y="12700"/>
                  <a:pt x="4322762" y="6350"/>
                  <a:pt x="4381500" y="0"/>
                </a:cubicBezTo>
              </a:path>
            </a:pathLst>
          </a:custGeom>
          <a:noFill/>
          <a:ln w="1016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Freeform: Shape 36">
            <a:extLst>
              <a:ext uri="{FF2B5EF4-FFF2-40B4-BE49-F238E27FC236}">
                <a16:creationId xmlns:a16="http://schemas.microsoft.com/office/drawing/2014/main" id="{C1343BE6-0245-45B8-AEE6-6838924D6062}"/>
              </a:ext>
            </a:extLst>
          </p:cNvPr>
          <p:cNvSpPr/>
          <p:nvPr/>
        </p:nvSpPr>
        <p:spPr>
          <a:xfrm>
            <a:off x="3065558" y="4218194"/>
            <a:ext cx="587280" cy="357188"/>
          </a:xfrm>
          <a:custGeom>
            <a:avLst/>
            <a:gdLst>
              <a:gd name="connsiteX0" fmla="*/ 49117 w 587280"/>
              <a:gd name="connsiteY0" fmla="*/ 357188 h 357188"/>
              <a:gd name="connsiteX1" fmla="*/ 1492 w 587280"/>
              <a:gd name="connsiteY1" fmla="*/ 252413 h 357188"/>
              <a:gd name="connsiteX2" fmla="*/ 15780 w 587280"/>
              <a:gd name="connsiteY2" fmla="*/ 147638 h 357188"/>
              <a:gd name="connsiteX3" fmla="*/ 53880 w 587280"/>
              <a:gd name="connsiteY3" fmla="*/ 76200 h 357188"/>
              <a:gd name="connsiteX4" fmla="*/ 139605 w 587280"/>
              <a:gd name="connsiteY4" fmla="*/ 28575 h 357188"/>
              <a:gd name="connsiteX5" fmla="*/ 239617 w 587280"/>
              <a:gd name="connsiteY5" fmla="*/ 9525 h 357188"/>
              <a:gd name="connsiteX6" fmla="*/ 587280 w 587280"/>
              <a:gd name="connsiteY6" fmla="*/ 0 h 357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7280" h="357188">
                <a:moveTo>
                  <a:pt x="49117" y="357188"/>
                </a:moveTo>
                <a:cubicBezTo>
                  <a:pt x="28082" y="322263"/>
                  <a:pt x="7048" y="287338"/>
                  <a:pt x="1492" y="252413"/>
                </a:cubicBezTo>
                <a:cubicBezTo>
                  <a:pt x="-4064" y="217488"/>
                  <a:pt x="7049" y="177007"/>
                  <a:pt x="15780" y="147638"/>
                </a:cubicBezTo>
                <a:cubicBezTo>
                  <a:pt x="24511" y="118269"/>
                  <a:pt x="33242" y="96044"/>
                  <a:pt x="53880" y="76200"/>
                </a:cubicBezTo>
                <a:cubicBezTo>
                  <a:pt x="74518" y="56356"/>
                  <a:pt x="108649" y="39687"/>
                  <a:pt x="139605" y="28575"/>
                </a:cubicBezTo>
                <a:cubicBezTo>
                  <a:pt x="170561" y="17463"/>
                  <a:pt x="165005" y="14287"/>
                  <a:pt x="239617" y="9525"/>
                </a:cubicBezTo>
                <a:cubicBezTo>
                  <a:pt x="314230" y="4762"/>
                  <a:pt x="450755" y="2381"/>
                  <a:pt x="587280" y="0"/>
                </a:cubicBezTo>
              </a:path>
            </a:pathLst>
          </a:custGeom>
          <a:noFill/>
          <a:ln w="381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Freeform: Shape 37">
            <a:extLst>
              <a:ext uri="{FF2B5EF4-FFF2-40B4-BE49-F238E27FC236}">
                <a16:creationId xmlns:a16="http://schemas.microsoft.com/office/drawing/2014/main" id="{035A4B85-45C9-4E4D-8CFF-D0274AF3DD12}"/>
              </a:ext>
            </a:extLst>
          </p:cNvPr>
          <p:cNvSpPr/>
          <p:nvPr/>
        </p:nvSpPr>
        <p:spPr>
          <a:xfrm>
            <a:off x="2490788" y="4827794"/>
            <a:ext cx="917489" cy="452438"/>
          </a:xfrm>
          <a:custGeom>
            <a:avLst/>
            <a:gdLst>
              <a:gd name="connsiteX0" fmla="*/ 914400 w 917489"/>
              <a:gd name="connsiteY0" fmla="*/ 0 h 452438"/>
              <a:gd name="connsiteX1" fmla="*/ 900112 w 917489"/>
              <a:gd name="connsiteY1" fmla="*/ 133350 h 452438"/>
              <a:gd name="connsiteX2" fmla="*/ 781050 w 917489"/>
              <a:gd name="connsiteY2" fmla="*/ 285750 h 452438"/>
              <a:gd name="connsiteX3" fmla="*/ 576262 w 917489"/>
              <a:gd name="connsiteY3" fmla="*/ 385763 h 452438"/>
              <a:gd name="connsiteX4" fmla="*/ 323850 w 917489"/>
              <a:gd name="connsiteY4" fmla="*/ 438150 h 452438"/>
              <a:gd name="connsiteX5" fmla="*/ 0 w 917489"/>
              <a:gd name="connsiteY5" fmla="*/ 452438 h 452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7489" h="452438">
                <a:moveTo>
                  <a:pt x="914400" y="0"/>
                </a:moveTo>
                <a:cubicBezTo>
                  <a:pt x="918368" y="42862"/>
                  <a:pt x="922337" y="85725"/>
                  <a:pt x="900112" y="133350"/>
                </a:cubicBezTo>
                <a:cubicBezTo>
                  <a:pt x="877887" y="180975"/>
                  <a:pt x="835025" y="243681"/>
                  <a:pt x="781050" y="285750"/>
                </a:cubicBezTo>
                <a:cubicBezTo>
                  <a:pt x="727075" y="327819"/>
                  <a:pt x="652462" y="360363"/>
                  <a:pt x="576262" y="385763"/>
                </a:cubicBezTo>
                <a:cubicBezTo>
                  <a:pt x="500062" y="411163"/>
                  <a:pt x="419894" y="427038"/>
                  <a:pt x="323850" y="438150"/>
                </a:cubicBezTo>
                <a:cubicBezTo>
                  <a:pt x="227806" y="449262"/>
                  <a:pt x="113903" y="450850"/>
                  <a:pt x="0" y="452438"/>
                </a:cubicBezTo>
              </a:path>
            </a:pathLst>
          </a:custGeom>
          <a:noFill/>
          <a:ln w="381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Oval 39">
            <a:extLst>
              <a:ext uri="{FF2B5EF4-FFF2-40B4-BE49-F238E27FC236}">
                <a16:creationId xmlns:a16="http://schemas.microsoft.com/office/drawing/2014/main" id="{A7931D26-DF5A-42FD-B9FC-B7C2F6AD627C}"/>
              </a:ext>
            </a:extLst>
          </p:cNvPr>
          <p:cNvSpPr/>
          <p:nvPr/>
        </p:nvSpPr>
        <p:spPr>
          <a:xfrm>
            <a:off x="3658775" y="4708812"/>
            <a:ext cx="304800" cy="113743"/>
          </a:xfrm>
          <a:prstGeom prst="ellipse">
            <a:avLst/>
          </a:prstGeom>
          <a:solidFill>
            <a:srgbClr val="00B050"/>
          </a:solidFill>
          <a:ln w="508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Oval 40">
            <a:extLst>
              <a:ext uri="{FF2B5EF4-FFF2-40B4-BE49-F238E27FC236}">
                <a16:creationId xmlns:a16="http://schemas.microsoft.com/office/drawing/2014/main" id="{3CBFE3F7-1F9F-4620-AEF2-6E02ED4C8628}"/>
              </a:ext>
            </a:extLst>
          </p:cNvPr>
          <p:cNvSpPr/>
          <p:nvPr/>
        </p:nvSpPr>
        <p:spPr>
          <a:xfrm>
            <a:off x="6562725" y="4456914"/>
            <a:ext cx="504825" cy="202879"/>
          </a:xfrm>
          <a:prstGeom prst="ellipse">
            <a:avLst/>
          </a:prstGeom>
          <a:solidFill>
            <a:srgbClr val="00B050"/>
          </a:solidFill>
          <a:ln w="7620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Freeform: Shape 41">
            <a:extLst>
              <a:ext uri="{FF2B5EF4-FFF2-40B4-BE49-F238E27FC236}">
                <a16:creationId xmlns:a16="http://schemas.microsoft.com/office/drawing/2014/main" id="{5552ACE8-11EA-4362-AEE8-2F7D0CC501E5}"/>
              </a:ext>
            </a:extLst>
          </p:cNvPr>
          <p:cNvSpPr/>
          <p:nvPr/>
        </p:nvSpPr>
        <p:spPr>
          <a:xfrm>
            <a:off x="5748338" y="4913519"/>
            <a:ext cx="828675" cy="366713"/>
          </a:xfrm>
          <a:custGeom>
            <a:avLst/>
            <a:gdLst>
              <a:gd name="connsiteX0" fmla="*/ 0 w 828675"/>
              <a:gd name="connsiteY0" fmla="*/ 0 h 366713"/>
              <a:gd name="connsiteX1" fmla="*/ 309562 w 828675"/>
              <a:gd name="connsiteY1" fmla="*/ 76200 h 366713"/>
              <a:gd name="connsiteX2" fmla="*/ 528637 w 828675"/>
              <a:gd name="connsiteY2" fmla="*/ 176213 h 366713"/>
              <a:gd name="connsiteX3" fmla="*/ 709612 w 828675"/>
              <a:gd name="connsiteY3" fmla="*/ 276225 h 366713"/>
              <a:gd name="connsiteX4" fmla="*/ 828675 w 828675"/>
              <a:gd name="connsiteY4" fmla="*/ 366713 h 3667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675" h="366713">
                <a:moveTo>
                  <a:pt x="0" y="0"/>
                </a:moveTo>
                <a:cubicBezTo>
                  <a:pt x="110728" y="23415"/>
                  <a:pt x="221456" y="46831"/>
                  <a:pt x="309562" y="76200"/>
                </a:cubicBezTo>
                <a:cubicBezTo>
                  <a:pt x="397668" y="105569"/>
                  <a:pt x="461962" y="142876"/>
                  <a:pt x="528637" y="176213"/>
                </a:cubicBezTo>
                <a:cubicBezTo>
                  <a:pt x="595312" y="209551"/>
                  <a:pt x="659606" y="244475"/>
                  <a:pt x="709612" y="276225"/>
                </a:cubicBezTo>
                <a:cubicBezTo>
                  <a:pt x="759618" y="307975"/>
                  <a:pt x="794146" y="337344"/>
                  <a:pt x="828675" y="366713"/>
                </a:cubicBezTo>
              </a:path>
            </a:pathLst>
          </a:custGeom>
          <a:noFill/>
          <a:ln w="381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Freeform: Shape 42">
            <a:extLst>
              <a:ext uri="{FF2B5EF4-FFF2-40B4-BE49-F238E27FC236}">
                <a16:creationId xmlns:a16="http://schemas.microsoft.com/office/drawing/2014/main" id="{E301CF51-9DE7-427B-96F8-4533B696C21D}"/>
              </a:ext>
            </a:extLst>
          </p:cNvPr>
          <p:cNvSpPr/>
          <p:nvPr/>
        </p:nvSpPr>
        <p:spPr>
          <a:xfrm>
            <a:off x="5524500" y="4281694"/>
            <a:ext cx="965200" cy="200025"/>
          </a:xfrm>
          <a:custGeom>
            <a:avLst/>
            <a:gdLst>
              <a:gd name="connsiteX0" fmla="*/ 920750 w 920750"/>
              <a:gd name="connsiteY0" fmla="*/ 200025 h 200025"/>
              <a:gd name="connsiteX1" fmla="*/ 809625 w 920750"/>
              <a:gd name="connsiteY1" fmla="*/ 184150 h 200025"/>
              <a:gd name="connsiteX2" fmla="*/ 679450 w 920750"/>
              <a:gd name="connsiteY2" fmla="*/ 120650 h 200025"/>
              <a:gd name="connsiteX3" fmla="*/ 527050 w 920750"/>
              <a:gd name="connsiteY3" fmla="*/ 63500 h 200025"/>
              <a:gd name="connsiteX4" fmla="*/ 257175 w 920750"/>
              <a:gd name="connsiteY4" fmla="*/ 12700 h 200025"/>
              <a:gd name="connsiteX5" fmla="*/ 0 w 920750"/>
              <a:gd name="connsiteY5" fmla="*/ 0 h 200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0750" h="200025">
                <a:moveTo>
                  <a:pt x="920750" y="200025"/>
                </a:moveTo>
                <a:cubicBezTo>
                  <a:pt x="885296" y="198702"/>
                  <a:pt x="849842" y="197379"/>
                  <a:pt x="809625" y="184150"/>
                </a:cubicBezTo>
                <a:cubicBezTo>
                  <a:pt x="769408" y="170921"/>
                  <a:pt x="726546" y="140758"/>
                  <a:pt x="679450" y="120650"/>
                </a:cubicBezTo>
                <a:cubicBezTo>
                  <a:pt x="632354" y="100542"/>
                  <a:pt x="597429" y="81492"/>
                  <a:pt x="527050" y="63500"/>
                </a:cubicBezTo>
                <a:cubicBezTo>
                  <a:pt x="456671" y="45508"/>
                  <a:pt x="345017" y="23283"/>
                  <a:pt x="257175" y="12700"/>
                </a:cubicBezTo>
                <a:cubicBezTo>
                  <a:pt x="169333" y="2117"/>
                  <a:pt x="84666" y="1058"/>
                  <a:pt x="0" y="0"/>
                </a:cubicBezTo>
              </a:path>
            </a:pathLst>
          </a:custGeom>
          <a:noFill/>
          <a:ln w="38100">
            <a:solidFill>
              <a:srgbClr val="01A0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Chevron 21">
            <a:extLst>
              <a:ext uri="{FF2B5EF4-FFF2-40B4-BE49-F238E27FC236}">
                <a16:creationId xmlns:a16="http://schemas.microsoft.com/office/drawing/2014/main" id="{741AA0C1-3DA6-4DB1-B755-07282F62A0F0}"/>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14_PARA_A">
            <a:hlinkClick r:id="" action="ppaction://media"/>
            <a:extLst>
              <a:ext uri="{FF2B5EF4-FFF2-40B4-BE49-F238E27FC236}">
                <a16:creationId xmlns:a16="http://schemas.microsoft.com/office/drawing/2014/main" id="{70335760-0077-49FF-B4DC-ED3EA7CD188B}"/>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05938" y="0"/>
            <a:ext cx="609600" cy="609600"/>
          </a:xfrm>
          <a:prstGeom prst="rect">
            <a:avLst/>
          </a:prstGeom>
        </p:spPr>
      </p:pic>
      <p:pic>
        <p:nvPicPr>
          <p:cNvPr id="5" name="TAC_MOD4_SNIP3_SLIDE_14_PARA_C">
            <a:hlinkClick r:id="" action="ppaction://media"/>
            <a:extLst>
              <a:ext uri="{FF2B5EF4-FFF2-40B4-BE49-F238E27FC236}">
                <a16:creationId xmlns:a16="http://schemas.microsoft.com/office/drawing/2014/main" id="{6E881D8A-E560-4AEE-A594-EC7E3F08C5CC}"/>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05938" y="1922424"/>
            <a:ext cx="609600" cy="609600"/>
          </a:xfrm>
          <a:prstGeom prst="rect">
            <a:avLst/>
          </a:prstGeom>
        </p:spPr>
      </p:pic>
      <p:pic>
        <p:nvPicPr>
          <p:cNvPr id="6" name="TAC_MOD4_SNIP3_SLIDE_14_PARA_B">
            <a:hlinkClick r:id="" action="ppaction://media"/>
            <a:extLst>
              <a:ext uri="{FF2B5EF4-FFF2-40B4-BE49-F238E27FC236}">
                <a16:creationId xmlns:a16="http://schemas.microsoft.com/office/drawing/2014/main" id="{A0815405-6047-4745-A93C-1D339669B2A0}"/>
              </a:ext>
            </a:extLst>
          </p:cNvPr>
          <p:cNvPicPr>
            <a:picLocks noChangeAspect="1"/>
          </p:cNvPicPr>
          <p:nvPr>
            <a:audioFile r:link="rId6"/>
            <p:extLst>
              <p:ext uri="{DAA4B4D4-6D71-4841-9C94-3DE7FCFB9230}">
                <p14:media xmlns:p14="http://schemas.microsoft.com/office/powerpoint/2010/main" r:embed="rId5"/>
              </p:ext>
            </p:extLst>
          </p:nvPr>
        </p:nvPicPr>
        <p:blipFill>
          <a:blip r:embed="rId9"/>
          <a:stretch>
            <a:fillRect/>
          </a:stretch>
        </p:blipFill>
        <p:spPr>
          <a:xfrm>
            <a:off x="9405938" y="961212"/>
            <a:ext cx="609600" cy="609600"/>
          </a:xfrm>
          <a:prstGeom prst="rect">
            <a:avLst/>
          </a:prstGeom>
        </p:spPr>
      </p:pic>
    </p:spTree>
    <p:extLst>
      <p:ext uri="{BB962C8B-B14F-4D97-AF65-F5344CB8AC3E}">
        <p14:creationId xmlns:p14="http://schemas.microsoft.com/office/powerpoint/2010/main" val="1310325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7" presetClass="entr" presetSubtype="0" fill="hold" grpId="0" nodeType="withEffect">
                                  <p:stCondLst>
                                    <p:cond delay="150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1000"/>
                                        <p:tgtEl>
                                          <p:spTgt spid="19"/>
                                        </p:tgtEl>
                                      </p:cBhvr>
                                    </p:animEffect>
                                    <p:anim calcmode="lin" valueType="num">
                                      <p:cBhvr>
                                        <p:cTn id="23" dur="1000" fill="hold"/>
                                        <p:tgtEl>
                                          <p:spTgt spid="19"/>
                                        </p:tgtEl>
                                        <p:attrNameLst>
                                          <p:attrName>ppt_x</p:attrName>
                                        </p:attrNameLst>
                                      </p:cBhvr>
                                      <p:tavLst>
                                        <p:tav tm="0">
                                          <p:val>
                                            <p:strVal val="#ppt_x"/>
                                          </p:val>
                                        </p:tav>
                                        <p:tav tm="100000">
                                          <p:val>
                                            <p:strVal val="#ppt_x"/>
                                          </p:val>
                                        </p:tav>
                                      </p:tavLst>
                                    </p:anim>
                                    <p:anim calcmode="lin" valueType="num">
                                      <p:cBhvr>
                                        <p:cTn id="24" dur="1000" fill="hold"/>
                                        <p:tgtEl>
                                          <p:spTgt spid="19"/>
                                        </p:tgtEl>
                                        <p:attrNameLst>
                                          <p:attrName>ppt_y</p:attrName>
                                        </p:attrNameLst>
                                      </p:cBhvr>
                                      <p:tavLst>
                                        <p:tav tm="0">
                                          <p:val>
                                            <p:strVal val="#ppt_y-.1"/>
                                          </p:val>
                                        </p:tav>
                                        <p:tav tm="100000">
                                          <p:val>
                                            <p:strVal val="#ppt_y"/>
                                          </p:val>
                                        </p:tav>
                                      </p:tavLst>
                                    </p:anim>
                                  </p:childTnLst>
                                </p:cTn>
                              </p:par>
                              <p:par>
                                <p:cTn id="25" presetID="47" presetClass="entr" presetSubtype="0" fill="hold" nodeType="withEffect">
                                  <p:stCondLst>
                                    <p:cond delay="150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1000"/>
                                        <p:tgtEl>
                                          <p:spTgt spid="21"/>
                                        </p:tgtEl>
                                      </p:cBhvr>
                                    </p:animEffect>
                                    <p:anim calcmode="lin" valueType="num">
                                      <p:cBhvr>
                                        <p:cTn id="28" dur="1000" fill="hold"/>
                                        <p:tgtEl>
                                          <p:spTgt spid="21"/>
                                        </p:tgtEl>
                                        <p:attrNameLst>
                                          <p:attrName>ppt_x</p:attrName>
                                        </p:attrNameLst>
                                      </p:cBhvr>
                                      <p:tavLst>
                                        <p:tav tm="0">
                                          <p:val>
                                            <p:strVal val="#ppt_x"/>
                                          </p:val>
                                        </p:tav>
                                        <p:tav tm="100000">
                                          <p:val>
                                            <p:strVal val="#ppt_x"/>
                                          </p:val>
                                        </p:tav>
                                      </p:tavLst>
                                    </p:anim>
                                    <p:anim calcmode="lin" valueType="num">
                                      <p:cBhvr>
                                        <p:cTn id="29" dur="1000" fill="hold"/>
                                        <p:tgtEl>
                                          <p:spTgt spid="21"/>
                                        </p:tgtEl>
                                        <p:attrNameLst>
                                          <p:attrName>ppt_y</p:attrName>
                                        </p:attrNameLst>
                                      </p:cBhvr>
                                      <p:tavLst>
                                        <p:tav tm="0">
                                          <p:val>
                                            <p:strVal val="#ppt_y-.1"/>
                                          </p:val>
                                        </p:tav>
                                        <p:tav tm="100000">
                                          <p:val>
                                            <p:strVal val="#ppt_y"/>
                                          </p:val>
                                        </p:tav>
                                      </p:tavLst>
                                    </p:anim>
                                  </p:childTnLst>
                                </p:cTn>
                              </p:par>
                              <p:par>
                                <p:cTn id="30" presetID="47" presetClass="entr" presetSubtype="0" fill="hold" nodeType="withEffect">
                                  <p:stCondLst>
                                    <p:cond delay="150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1000"/>
                                        <p:tgtEl>
                                          <p:spTgt spid="26"/>
                                        </p:tgtEl>
                                      </p:cBhvr>
                                    </p:animEffect>
                                    <p:anim calcmode="lin" valueType="num">
                                      <p:cBhvr>
                                        <p:cTn id="33" dur="1000" fill="hold"/>
                                        <p:tgtEl>
                                          <p:spTgt spid="26"/>
                                        </p:tgtEl>
                                        <p:attrNameLst>
                                          <p:attrName>ppt_x</p:attrName>
                                        </p:attrNameLst>
                                      </p:cBhvr>
                                      <p:tavLst>
                                        <p:tav tm="0">
                                          <p:val>
                                            <p:strVal val="#ppt_x"/>
                                          </p:val>
                                        </p:tav>
                                        <p:tav tm="100000">
                                          <p:val>
                                            <p:strVal val="#ppt_x"/>
                                          </p:val>
                                        </p:tav>
                                      </p:tavLst>
                                    </p:anim>
                                    <p:anim calcmode="lin" valueType="num">
                                      <p:cBhvr>
                                        <p:cTn id="34" dur="1000" fill="hold"/>
                                        <p:tgtEl>
                                          <p:spTgt spid="26"/>
                                        </p:tgtEl>
                                        <p:attrNameLst>
                                          <p:attrName>ppt_y</p:attrName>
                                        </p:attrNameLst>
                                      </p:cBhvr>
                                      <p:tavLst>
                                        <p:tav tm="0">
                                          <p:val>
                                            <p:strVal val="#ppt_y-.1"/>
                                          </p:val>
                                        </p:tav>
                                        <p:tav tm="100000">
                                          <p:val>
                                            <p:strVal val="#ppt_y"/>
                                          </p:val>
                                        </p:tav>
                                      </p:tavLst>
                                    </p:anim>
                                  </p:childTnLst>
                                </p:cTn>
                              </p:par>
                              <p:par>
                                <p:cTn id="35" presetID="47" presetClass="entr" presetSubtype="0" fill="hold" nodeType="withEffect">
                                  <p:stCondLst>
                                    <p:cond delay="1500"/>
                                  </p:stCondLst>
                                  <p:childTnLst>
                                    <p:set>
                                      <p:cBhvr>
                                        <p:cTn id="36" dur="1" fill="hold">
                                          <p:stCondLst>
                                            <p:cond delay="0"/>
                                          </p:stCondLst>
                                        </p:cTn>
                                        <p:tgtEl>
                                          <p:spTgt spid="28"/>
                                        </p:tgtEl>
                                        <p:attrNameLst>
                                          <p:attrName>style.visibility</p:attrName>
                                        </p:attrNameLst>
                                      </p:cBhvr>
                                      <p:to>
                                        <p:strVal val="visible"/>
                                      </p:to>
                                    </p:set>
                                    <p:animEffect transition="in" filter="fade">
                                      <p:cBhvr>
                                        <p:cTn id="37" dur="1000"/>
                                        <p:tgtEl>
                                          <p:spTgt spid="28"/>
                                        </p:tgtEl>
                                      </p:cBhvr>
                                    </p:animEffect>
                                    <p:anim calcmode="lin" valueType="num">
                                      <p:cBhvr>
                                        <p:cTn id="38" dur="1000" fill="hold"/>
                                        <p:tgtEl>
                                          <p:spTgt spid="28"/>
                                        </p:tgtEl>
                                        <p:attrNameLst>
                                          <p:attrName>ppt_x</p:attrName>
                                        </p:attrNameLst>
                                      </p:cBhvr>
                                      <p:tavLst>
                                        <p:tav tm="0">
                                          <p:val>
                                            <p:strVal val="#ppt_x"/>
                                          </p:val>
                                        </p:tav>
                                        <p:tav tm="100000">
                                          <p:val>
                                            <p:strVal val="#ppt_x"/>
                                          </p:val>
                                        </p:tav>
                                      </p:tavLst>
                                    </p:anim>
                                    <p:anim calcmode="lin" valueType="num">
                                      <p:cBhvr>
                                        <p:cTn id="39" dur="1000" fill="hold"/>
                                        <p:tgtEl>
                                          <p:spTgt spid="28"/>
                                        </p:tgtEl>
                                        <p:attrNameLst>
                                          <p:attrName>ppt_y</p:attrName>
                                        </p:attrNameLst>
                                      </p:cBhvr>
                                      <p:tavLst>
                                        <p:tav tm="0">
                                          <p:val>
                                            <p:strVal val="#ppt_y-.1"/>
                                          </p:val>
                                        </p:tav>
                                        <p:tav tm="100000">
                                          <p:val>
                                            <p:strVal val="#ppt_y"/>
                                          </p:val>
                                        </p:tav>
                                      </p:tavLst>
                                    </p:anim>
                                  </p:childTnLst>
                                </p:cTn>
                              </p:par>
                              <p:par>
                                <p:cTn id="40" presetID="47" presetClass="entr" presetSubtype="0" fill="hold" nodeType="withEffect">
                                  <p:stCondLst>
                                    <p:cond delay="1500"/>
                                  </p:stCondLst>
                                  <p:childTnLst>
                                    <p:set>
                                      <p:cBhvr>
                                        <p:cTn id="41" dur="1" fill="hold">
                                          <p:stCondLst>
                                            <p:cond delay="0"/>
                                          </p:stCondLst>
                                        </p:cTn>
                                        <p:tgtEl>
                                          <p:spTgt spid="30"/>
                                        </p:tgtEl>
                                        <p:attrNameLst>
                                          <p:attrName>style.visibility</p:attrName>
                                        </p:attrNameLst>
                                      </p:cBhvr>
                                      <p:to>
                                        <p:strVal val="visible"/>
                                      </p:to>
                                    </p:set>
                                    <p:animEffect transition="in" filter="fade">
                                      <p:cBhvr>
                                        <p:cTn id="42" dur="1000"/>
                                        <p:tgtEl>
                                          <p:spTgt spid="30"/>
                                        </p:tgtEl>
                                      </p:cBhvr>
                                    </p:animEffect>
                                    <p:anim calcmode="lin" valueType="num">
                                      <p:cBhvr>
                                        <p:cTn id="43" dur="1000" fill="hold"/>
                                        <p:tgtEl>
                                          <p:spTgt spid="30"/>
                                        </p:tgtEl>
                                        <p:attrNameLst>
                                          <p:attrName>ppt_x</p:attrName>
                                        </p:attrNameLst>
                                      </p:cBhvr>
                                      <p:tavLst>
                                        <p:tav tm="0">
                                          <p:val>
                                            <p:strVal val="#ppt_x"/>
                                          </p:val>
                                        </p:tav>
                                        <p:tav tm="100000">
                                          <p:val>
                                            <p:strVal val="#ppt_x"/>
                                          </p:val>
                                        </p:tav>
                                      </p:tavLst>
                                    </p:anim>
                                    <p:anim calcmode="lin" valueType="num">
                                      <p:cBhvr>
                                        <p:cTn id="44" dur="1000" fill="hold"/>
                                        <p:tgtEl>
                                          <p:spTgt spid="30"/>
                                        </p:tgtEl>
                                        <p:attrNameLst>
                                          <p:attrName>ppt_y</p:attrName>
                                        </p:attrNameLst>
                                      </p:cBhvr>
                                      <p:tavLst>
                                        <p:tav tm="0">
                                          <p:val>
                                            <p:strVal val="#ppt_y-.1"/>
                                          </p:val>
                                        </p:tav>
                                        <p:tav tm="100000">
                                          <p:val>
                                            <p:strVal val="#ppt_y"/>
                                          </p:val>
                                        </p:tav>
                                      </p:tavLst>
                                    </p:anim>
                                  </p:childTnLst>
                                </p:cTn>
                              </p:par>
                              <p:par>
                                <p:cTn id="45" presetID="47" presetClass="entr" presetSubtype="0" fill="hold" nodeType="withEffect">
                                  <p:stCondLst>
                                    <p:cond delay="150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1000"/>
                                        <p:tgtEl>
                                          <p:spTgt spid="32"/>
                                        </p:tgtEl>
                                      </p:cBhvr>
                                    </p:animEffect>
                                    <p:anim calcmode="lin" valueType="num">
                                      <p:cBhvr>
                                        <p:cTn id="48" dur="1000" fill="hold"/>
                                        <p:tgtEl>
                                          <p:spTgt spid="32"/>
                                        </p:tgtEl>
                                        <p:attrNameLst>
                                          <p:attrName>ppt_x</p:attrName>
                                        </p:attrNameLst>
                                      </p:cBhvr>
                                      <p:tavLst>
                                        <p:tav tm="0">
                                          <p:val>
                                            <p:strVal val="#ppt_x"/>
                                          </p:val>
                                        </p:tav>
                                        <p:tav tm="100000">
                                          <p:val>
                                            <p:strVal val="#ppt_x"/>
                                          </p:val>
                                        </p:tav>
                                      </p:tavLst>
                                    </p:anim>
                                    <p:anim calcmode="lin" valueType="num">
                                      <p:cBhvr>
                                        <p:cTn id="49" dur="1000" fill="hold"/>
                                        <p:tgtEl>
                                          <p:spTgt spid="32"/>
                                        </p:tgtEl>
                                        <p:attrNameLst>
                                          <p:attrName>ppt_y</p:attrName>
                                        </p:attrNameLst>
                                      </p:cBhvr>
                                      <p:tavLst>
                                        <p:tav tm="0">
                                          <p:val>
                                            <p:strVal val="#ppt_y-.1"/>
                                          </p:val>
                                        </p:tav>
                                        <p:tav tm="100000">
                                          <p:val>
                                            <p:strVal val="#ppt_y"/>
                                          </p:val>
                                        </p:tav>
                                      </p:tavLst>
                                    </p:anim>
                                  </p:childTnLst>
                                </p:cTn>
                              </p:par>
                              <p:par>
                                <p:cTn id="50" presetID="1" presetClass="mediacall" presetSubtype="0" fill="hold" nodeType="withEffect">
                                  <p:stCondLst>
                                    <p:cond delay="1000"/>
                                  </p:stCondLst>
                                  <p:childTnLst>
                                    <p:cmd type="call" cmd="playFrom(0.0)">
                                      <p:cBhvr>
                                        <p:cTn id="51" dur="38394" fill="hold"/>
                                        <p:tgtEl>
                                          <p:spTgt spid="2"/>
                                        </p:tgtEl>
                                      </p:cBhvr>
                                    </p:cmd>
                                  </p:childTnLst>
                                </p:cTn>
                              </p:par>
                            </p:childTnLst>
                          </p:cTn>
                        </p:par>
                        <p:par>
                          <p:cTn id="52" fill="hold">
                            <p:stCondLst>
                              <p:cond delay="39394"/>
                            </p:stCondLst>
                            <p:childTnLst>
                              <p:par>
                                <p:cTn id="53" presetID="3" presetClass="mediacall" presetSubtype="0" fill="hold" nodeType="afterEffect">
                                  <p:stCondLst>
                                    <p:cond delay="500"/>
                                  </p:stCondLst>
                                  <p:childTnLst>
                                    <p:cmd type="call" cmd="stop">
                                      <p:cBhvr>
                                        <p:cTn id="54" dur="1" fill="hold"/>
                                        <p:tgtEl>
                                          <p:spTgt spid="2"/>
                                        </p:tgtEl>
                                      </p:cBhvr>
                                    </p:cmd>
                                  </p:childTnLst>
                                </p:cTn>
                              </p:par>
                              <p:par>
                                <p:cTn id="55" presetID="10" presetClass="entr" presetSubtype="0" fill="hold" grpId="2" nodeType="withEffect">
                                  <p:stCondLst>
                                    <p:cond delay="50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37"/>
                                        </p:tgtEl>
                                        <p:attrNameLst>
                                          <p:attrName>style.visibility</p:attrName>
                                        </p:attrNameLst>
                                      </p:cBhvr>
                                      <p:to>
                                        <p:strVal val="visible"/>
                                      </p:to>
                                    </p:set>
                                    <p:animEffect transition="in" filter="fade">
                                      <p:cBhvr>
                                        <p:cTn id="62" dur="1000"/>
                                        <p:tgtEl>
                                          <p:spTgt spid="37"/>
                                        </p:tgtEl>
                                      </p:cBhvr>
                                    </p:animEffect>
                                    <p:anim calcmode="lin" valueType="num">
                                      <p:cBhvr>
                                        <p:cTn id="63" dur="1000" fill="hold"/>
                                        <p:tgtEl>
                                          <p:spTgt spid="37"/>
                                        </p:tgtEl>
                                        <p:attrNameLst>
                                          <p:attrName>ppt_x</p:attrName>
                                        </p:attrNameLst>
                                      </p:cBhvr>
                                      <p:tavLst>
                                        <p:tav tm="0">
                                          <p:val>
                                            <p:strVal val="#ppt_x"/>
                                          </p:val>
                                        </p:tav>
                                        <p:tav tm="100000">
                                          <p:val>
                                            <p:strVal val="#ppt_x"/>
                                          </p:val>
                                        </p:tav>
                                      </p:tavLst>
                                    </p:anim>
                                    <p:anim calcmode="lin" valueType="num">
                                      <p:cBhvr>
                                        <p:cTn id="64" dur="1000" fill="hold"/>
                                        <p:tgtEl>
                                          <p:spTgt spid="37"/>
                                        </p:tgtEl>
                                        <p:attrNameLst>
                                          <p:attrName>ppt_y</p:attrName>
                                        </p:attrNameLst>
                                      </p:cBhvr>
                                      <p:tavLst>
                                        <p:tav tm="0">
                                          <p:val>
                                            <p:strVal val="#ppt_y-.1"/>
                                          </p:val>
                                        </p:tav>
                                        <p:tav tm="100000">
                                          <p:val>
                                            <p:strVal val="#ppt_y"/>
                                          </p:val>
                                        </p:tav>
                                      </p:tavLst>
                                    </p:anim>
                                  </p:childTnLst>
                                </p:cTn>
                              </p:par>
                              <p:par>
                                <p:cTn id="65" presetID="47" presetClass="entr" presetSubtype="0" fill="hold" grpId="0" nodeType="withEffect">
                                  <p:stCondLst>
                                    <p:cond delay="0"/>
                                  </p:stCondLst>
                                  <p:childTnLst>
                                    <p:set>
                                      <p:cBhvr>
                                        <p:cTn id="66" dur="1" fill="hold">
                                          <p:stCondLst>
                                            <p:cond delay="0"/>
                                          </p:stCondLst>
                                        </p:cTn>
                                        <p:tgtEl>
                                          <p:spTgt spid="38"/>
                                        </p:tgtEl>
                                        <p:attrNameLst>
                                          <p:attrName>style.visibility</p:attrName>
                                        </p:attrNameLst>
                                      </p:cBhvr>
                                      <p:to>
                                        <p:strVal val="visible"/>
                                      </p:to>
                                    </p:set>
                                    <p:animEffect transition="in" filter="fade">
                                      <p:cBhvr>
                                        <p:cTn id="67" dur="1000"/>
                                        <p:tgtEl>
                                          <p:spTgt spid="38"/>
                                        </p:tgtEl>
                                      </p:cBhvr>
                                    </p:animEffect>
                                    <p:anim calcmode="lin" valueType="num">
                                      <p:cBhvr>
                                        <p:cTn id="68" dur="1000" fill="hold"/>
                                        <p:tgtEl>
                                          <p:spTgt spid="38"/>
                                        </p:tgtEl>
                                        <p:attrNameLst>
                                          <p:attrName>ppt_x</p:attrName>
                                        </p:attrNameLst>
                                      </p:cBhvr>
                                      <p:tavLst>
                                        <p:tav tm="0">
                                          <p:val>
                                            <p:strVal val="#ppt_x"/>
                                          </p:val>
                                        </p:tav>
                                        <p:tav tm="100000">
                                          <p:val>
                                            <p:strVal val="#ppt_x"/>
                                          </p:val>
                                        </p:tav>
                                      </p:tavLst>
                                    </p:anim>
                                    <p:anim calcmode="lin" valueType="num">
                                      <p:cBhvr>
                                        <p:cTn id="69" dur="1000" fill="hold"/>
                                        <p:tgtEl>
                                          <p:spTgt spid="38"/>
                                        </p:tgtEl>
                                        <p:attrNameLst>
                                          <p:attrName>ppt_y</p:attrName>
                                        </p:attrNameLst>
                                      </p:cBhvr>
                                      <p:tavLst>
                                        <p:tav tm="0">
                                          <p:val>
                                            <p:strVal val="#ppt_y-.1"/>
                                          </p:val>
                                        </p:tav>
                                        <p:tav tm="100000">
                                          <p:val>
                                            <p:strVal val="#ppt_y"/>
                                          </p:val>
                                        </p:tav>
                                      </p:tavLst>
                                    </p:anim>
                                  </p:childTnLst>
                                </p:cTn>
                              </p:par>
                              <p:par>
                                <p:cTn id="70" presetID="47" presetClass="entr" presetSubtype="0" fill="hold" grpId="0" nodeType="withEffect">
                                  <p:stCondLst>
                                    <p:cond delay="0"/>
                                  </p:stCondLst>
                                  <p:childTnLst>
                                    <p:set>
                                      <p:cBhvr>
                                        <p:cTn id="71" dur="1" fill="hold">
                                          <p:stCondLst>
                                            <p:cond delay="0"/>
                                          </p:stCondLst>
                                        </p:cTn>
                                        <p:tgtEl>
                                          <p:spTgt spid="43"/>
                                        </p:tgtEl>
                                        <p:attrNameLst>
                                          <p:attrName>style.visibility</p:attrName>
                                        </p:attrNameLst>
                                      </p:cBhvr>
                                      <p:to>
                                        <p:strVal val="visible"/>
                                      </p:to>
                                    </p:set>
                                    <p:animEffect transition="in" filter="fade">
                                      <p:cBhvr>
                                        <p:cTn id="72" dur="1000"/>
                                        <p:tgtEl>
                                          <p:spTgt spid="43"/>
                                        </p:tgtEl>
                                      </p:cBhvr>
                                    </p:animEffect>
                                    <p:anim calcmode="lin" valueType="num">
                                      <p:cBhvr>
                                        <p:cTn id="73" dur="1000" fill="hold"/>
                                        <p:tgtEl>
                                          <p:spTgt spid="43"/>
                                        </p:tgtEl>
                                        <p:attrNameLst>
                                          <p:attrName>ppt_x</p:attrName>
                                        </p:attrNameLst>
                                      </p:cBhvr>
                                      <p:tavLst>
                                        <p:tav tm="0">
                                          <p:val>
                                            <p:strVal val="#ppt_x"/>
                                          </p:val>
                                        </p:tav>
                                        <p:tav tm="100000">
                                          <p:val>
                                            <p:strVal val="#ppt_x"/>
                                          </p:val>
                                        </p:tav>
                                      </p:tavLst>
                                    </p:anim>
                                    <p:anim calcmode="lin" valueType="num">
                                      <p:cBhvr>
                                        <p:cTn id="74" dur="1000" fill="hold"/>
                                        <p:tgtEl>
                                          <p:spTgt spid="43"/>
                                        </p:tgtEl>
                                        <p:attrNameLst>
                                          <p:attrName>ppt_y</p:attrName>
                                        </p:attrNameLst>
                                      </p:cBhvr>
                                      <p:tavLst>
                                        <p:tav tm="0">
                                          <p:val>
                                            <p:strVal val="#ppt_y-.1"/>
                                          </p:val>
                                        </p:tav>
                                        <p:tav tm="100000">
                                          <p:val>
                                            <p:strVal val="#ppt_y"/>
                                          </p:val>
                                        </p:tav>
                                      </p:tavLst>
                                    </p:anim>
                                  </p:childTnLst>
                                </p:cTn>
                              </p:par>
                              <p:par>
                                <p:cTn id="75" presetID="47" presetClass="entr" presetSubtype="0" fill="hold" grpId="0" nodeType="withEffect">
                                  <p:stCondLst>
                                    <p:cond delay="0"/>
                                  </p:stCondLst>
                                  <p:childTnLst>
                                    <p:set>
                                      <p:cBhvr>
                                        <p:cTn id="76" dur="1" fill="hold">
                                          <p:stCondLst>
                                            <p:cond delay="0"/>
                                          </p:stCondLst>
                                        </p:cTn>
                                        <p:tgtEl>
                                          <p:spTgt spid="42"/>
                                        </p:tgtEl>
                                        <p:attrNameLst>
                                          <p:attrName>style.visibility</p:attrName>
                                        </p:attrNameLst>
                                      </p:cBhvr>
                                      <p:to>
                                        <p:strVal val="visible"/>
                                      </p:to>
                                    </p:set>
                                    <p:animEffect transition="in" filter="fade">
                                      <p:cBhvr>
                                        <p:cTn id="77" dur="1000"/>
                                        <p:tgtEl>
                                          <p:spTgt spid="42"/>
                                        </p:tgtEl>
                                      </p:cBhvr>
                                    </p:animEffect>
                                    <p:anim calcmode="lin" valueType="num">
                                      <p:cBhvr>
                                        <p:cTn id="78" dur="1000" fill="hold"/>
                                        <p:tgtEl>
                                          <p:spTgt spid="42"/>
                                        </p:tgtEl>
                                        <p:attrNameLst>
                                          <p:attrName>ppt_x</p:attrName>
                                        </p:attrNameLst>
                                      </p:cBhvr>
                                      <p:tavLst>
                                        <p:tav tm="0">
                                          <p:val>
                                            <p:strVal val="#ppt_x"/>
                                          </p:val>
                                        </p:tav>
                                        <p:tav tm="100000">
                                          <p:val>
                                            <p:strVal val="#ppt_x"/>
                                          </p:val>
                                        </p:tav>
                                      </p:tavLst>
                                    </p:anim>
                                    <p:anim calcmode="lin" valueType="num">
                                      <p:cBhvr>
                                        <p:cTn id="79" dur="1000" fill="hold"/>
                                        <p:tgtEl>
                                          <p:spTgt spid="42"/>
                                        </p:tgtEl>
                                        <p:attrNameLst>
                                          <p:attrName>ppt_y</p:attrName>
                                        </p:attrNameLst>
                                      </p:cBhvr>
                                      <p:tavLst>
                                        <p:tav tm="0">
                                          <p:val>
                                            <p:strVal val="#ppt_y-.1"/>
                                          </p:val>
                                        </p:tav>
                                        <p:tav tm="100000">
                                          <p:val>
                                            <p:strVal val="#ppt_y"/>
                                          </p:val>
                                        </p:tav>
                                      </p:tavLst>
                                    </p:anim>
                                  </p:childTnLst>
                                </p:cTn>
                              </p:par>
                              <p:par>
                                <p:cTn id="80" presetID="10" presetClass="exit" presetSubtype="0" fill="hold" grpId="3" nodeType="withEffect">
                                  <p:stCondLst>
                                    <p:cond delay="0"/>
                                  </p:stCondLst>
                                  <p:childTnLst>
                                    <p:animEffect transition="out" filter="fade">
                                      <p:cBhvr>
                                        <p:cTn id="81" dur="500"/>
                                        <p:tgtEl>
                                          <p:spTgt spid="22"/>
                                        </p:tgtEl>
                                      </p:cBhvr>
                                    </p:animEffect>
                                    <p:set>
                                      <p:cBhvr>
                                        <p:cTn id="82" dur="1" fill="hold">
                                          <p:stCondLst>
                                            <p:cond delay="499"/>
                                          </p:stCondLst>
                                        </p:cTn>
                                        <p:tgtEl>
                                          <p:spTgt spid="22"/>
                                        </p:tgtEl>
                                        <p:attrNameLst>
                                          <p:attrName>style.visibility</p:attrName>
                                        </p:attrNameLst>
                                      </p:cBhvr>
                                      <p:to>
                                        <p:strVal val="hidden"/>
                                      </p:to>
                                    </p:set>
                                  </p:childTnLst>
                                </p:cTn>
                              </p:par>
                              <p:par>
                                <p:cTn id="83" presetID="47" presetClass="entr" presetSubtype="0" fill="hold" grpId="0" nodeType="withEffect">
                                  <p:stCondLst>
                                    <p:cond delay="1500"/>
                                  </p:stCondLst>
                                  <p:childTnLst>
                                    <p:set>
                                      <p:cBhvr>
                                        <p:cTn id="84" dur="1" fill="hold">
                                          <p:stCondLst>
                                            <p:cond delay="0"/>
                                          </p:stCondLst>
                                        </p:cTn>
                                        <p:tgtEl>
                                          <p:spTgt spid="40"/>
                                        </p:tgtEl>
                                        <p:attrNameLst>
                                          <p:attrName>style.visibility</p:attrName>
                                        </p:attrNameLst>
                                      </p:cBhvr>
                                      <p:to>
                                        <p:strVal val="visible"/>
                                      </p:to>
                                    </p:set>
                                    <p:animEffect transition="in" filter="fade">
                                      <p:cBhvr>
                                        <p:cTn id="85" dur="1000"/>
                                        <p:tgtEl>
                                          <p:spTgt spid="40"/>
                                        </p:tgtEl>
                                      </p:cBhvr>
                                    </p:animEffect>
                                    <p:anim calcmode="lin" valueType="num">
                                      <p:cBhvr>
                                        <p:cTn id="86" dur="1000" fill="hold"/>
                                        <p:tgtEl>
                                          <p:spTgt spid="40"/>
                                        </p:tgtEl>
                                        <p:attrNameLst>
                                          <p:attrName>ppt_x</p:attrName>
                                        </p:attrNameLst>
                                      </p:cBhvr>
                                      <p:tavLst>
                                        <p:tav tm="0">
                                          <p:val>
                                            <p:strVal val="#ppt_x"/>
                                          </p:val>
                                        </p:tav>
                                        <p:tav tm="100000">
                                          <p:val>
                                            <p:strVal val="#ppt_x"/>
                                          </p:val>
                                        </p:tav>
                                      </p:tavLst>
                                    </p:anim>
                                    <p:anim calcmode="lin" valueType="num">
                                      <p:cBhvr>
                                        <p:cTn id="87" dur="1000" fill="hold"/>
                                        <p:tgtEl>
                                          <p:spTgt spid="40"/>
                                        </p:tgtEl>
                                        <p:attrNameLst>
                                          <p:attrName>ppt_y</p:attrName>
                                        </p:attrNameLst>
                                      </p:cBhvr>
                                      <p:tavLst>
                                        <p:tav tm="0">
                                          <p:val>
                                            <p:strVal val="#ppt_y-.1"/>
                                          </p:val>
                                        </p:tav>
                                        <p:tav tm="100000">
                                          <p:val>
                                            <p:strVal val="#ppt_y"/>
                                          </p:val>
                                        </p:tav>
                                      </p:tavLst>
                                    </p:anim>
                                  </p:childTnLst>
                                </p:cTn>
                              </p:par>
                              <p:par>
                                <p:cTn id="88" presetID="47" presetClass="entr" presetSubtype="0" fill="hold" grpId="0" nodeType="withEffect">
                                  <p:stCondLst>
                                    <p:cond delay="1500"/>
                                  </p:stCondLst>
                                  <p:childTnLst>
                                    <p:set>
                                      <p:cBhvr>
                                        <p:cTn id="89" dur="1" fill="hold">
                                          <p:stCondLst>
                                            <p:cond delay="0"/>
                                          </p:stCondLst>
                                        </p:cTn>
                                        <p:tgtEl>
                                          <p:spTgt spid="41"/>
                                        </p:tgtEl>
                                        <p:attrNameLst>
                                          <p:attrName>style.visibility</p:attrName>
                                        </p:attrNameLst>
                                      </p:cBhvr>
                                      <p:to>
                                        <p:strVal val="visible"/>
                                      </p:to>
                                    </p:set>
                                    <p:animEffect transition="in" filter="fade">
                                      <p:cBhvr>
                                        <p:cTn id="90" dur="1000"/>
                                        <p:tgtEl>
                                          <p:spTgt spid="41"/>
                                        </p:tgtEl>
                                      </p:cBhvr>
                                    </p:animEffect>
                                    <p:anim calcmode="lin" valueType="num">
                                      <p:cBhvr>
                                        <p:cTn id="91" dur="1000" fill="hold"/>
                                        <p:tgtEl>
                                          <p:spTgt spid="41"/>
                                        </p:tgtEl>
                                        <p:attrNameLst>
                                          <p:attrName>ppt_x</p:attrName>
                                        </p:attrNameLst>
                                      </p:cBhvr>
                                      <p:tavLst>
                                        <p:tav tm="0">
                                          <p:val>
                                            <p:strVal val="#ppt_x"/>
                                          </p:val>
                                        </p:tav>
                                        <p:tav tm="100000">
                                          <p:val>
                                            <p:strVal val="#ppt_x"/>
                                          </p:val>
                                        </p:tav>
                                      </p:tavLst>
                                    </p:anim>
                                    <p:anim calcmode="lin" valueType="num">
                                      <p:cBhvr>
                                        <p:cTn id="92" dur="1000" fill="hold"/>
                                        <p:tgtEl>
                                          <p:spTgt spid="41"/>
                                        </p:tgtEl>
                                        <p:attrNameLst>
                                          <p:attrName>ppt_y</p:attrName>
                                        </p:attrNameLst>
                                      </p:cBhvr>
                                      <p:tavLst>
                                        <p:tav tm="0">
                                          <p:val>
                                            <p:strVal val="#ppt_y-.1"/>
                                          </p:val>
                                        </p:tav>
                                        <p:tav tm="100000">
                                          <p:val>
                                            <p:strVal val="#ppt_y"/>
                                          </p:val>
                                        </p:tav>
                                      </p:tavLst>
                                    </p:anim>
                                  </p:childTnLst>
                                </p:cTn>
                              </p:par>
                              <p:par>
                                <p:cTn id="93" presetID="1" presetClass="mediacall" presetSubtype="0" fill="hold" nodeType="withEffect">
                                  <p:stCondLst>
                                    <p:cond delay="1000"/>
                                  </p:stCondLst>
                                  <p:childTnLst>
                                    <p:cmd type="call" cmd="playFrom(0.0)">
                                      <p:cBhvr>
                                        <p:cTn id="94" dur="30230" fill="hold"/>
                                        <p:tgtEl>
                                          <p:spTgt spid="6"/>
                                        </p:tgtEl>
                                      </p:cBhvr>
                                    </p:cmd>
                                  </p:childTnLst>
                                </p:cTn>
                              </p:par>
                            </p:childTnLst>
                          </p:cTn>
                        </p:par>
                        <p:par>
                          <p:cTn id="95" fill="hold">
                            <p:stCondLst>
                              <p:cond delay="31230"/>
                            </p:stCondLst>
                            <p:childTnLst>
                              <p:par>
                                <p:cTn id="96" presetID="3" presetClass="mediacall" presetSubtype="0" fill="hold" nodeType="afterEffect">
                                  <p:stCondLst>
                                    <p:cond delay="0"/>
                                  </p:stCondLst>
                                  <p:childTnLst>
                                    <p:cmd type="call" cmd="stop">
                                      <p:cBhvr>
                                        <p:cTn id="97" dur="1" fill="hold"/>
                                        <p:tgtEl>
                                          <p:spTgt spid="6"/>
                                        </p:tgtEl>
                                      </p:cBhvr>
                                    </p:cmd>
                                  </p:childTnLst>
                                </p:cTn>
                              </p:par>
                              <p:par>
                                <p:cTn id="98" presetID="10" presetClass="entr" presetSubtype="0" fill="hold" grpId="0" nodeType="withEffect">
                                  <p:stCondLst>
                                    <p:cond delay="500"/>
                                  </p:stCondLst>
                                  <p:childTnLst>
                                    <p:set>
                                      <p:cBhvr>
                                        <p:cTn id="99" dur="1" fill="hold">
                                          <p:stCondLst>
                                            <p:cond delay="0"/>
                                          </p:stCondLst>
                                        </p:cTn>
                                        <p:tgtEl>
                                          <p:spTgt spid="22"/>
                                        </p:tgtEl>
                                        <p:attrNameLst>
                                          <p:attrName>style.visibility</p:attrName>
                                        </p:attrNameLst>
                                      </p:cBhvr>
                                      <p:to>
                                        <p:strVal val="visible"/>
                                      </p:to>
                                    </p:set>
                                    <p:animEffect transition="in" filter="fade">
                                      <p:cBhvr>
                                        <p:cTn id="100" dur="500"/>
                                        <p:tgtEl>
                                          <p:spTgt spid="22"/>
                                        </p:tgtEl>
                                      </p:cBhvr>
                                    </p:animEffect>
                                  </p:childTnLst>
                                </p:cTn>
                              </p:par>
                            </p:childTnLst>
                          </p:cTn>
                        </p:par>
                      </p:childTnLst>
                    </p:cTn>
                  </p:par>
                  <p:par>
                    <p:cTn id="101" fill="hold">
                      <p:stCondLst>
                        <p:cond delay="indefinite"/>
                      </p:stCondLst>
                      <p:childTnLst>
                        <p:par>
                          <p:cTn id="102" fill="hold">
                            <p:stCondLst>
                              <p:cond delay="0"/>
                            </p:stCondLst>
                            <p:childTnLst>
                              <p:par>
                                <p:cTn id="103" presetID="7" presetClass="emph" presetSubtype="2" fill="hold" nodeType="clickEffect">
                                  <p:stCondLst>
                                    <p:cond delay="0"/>
                                  </p:stCondLst>
                                  <p:childTnLst>
                                    <p:animClr clrSpc="rgb" dir="cw">
                                      <p:cBhvr>
                                        <p:cTn id="104" dur="2000" fill="hold"/>
                                        <p:tgtEl>
                                          <p:spTgt spid="15"/>
                                        </p:tgtEl>
                                        <p:attrNameLst>
                                          <p:attrName>stroke.color</p:attrName>
                                        </p:attrNameLst>
                                      </p:cBhvr>
                                      <p:to>
                                        <a:srgbClr val="FFFF00"/>
                                      </p:to>
                                    </p:animClr>
                                    <p:set>
                                      <p:cBhvr>
                                        <p:cTn id="105" dur="2000" fill="hold"/>
                                        <p:tgtEl>
                                          <p:spTgt spid="15"/>
                                        </p:tgtEl>
                                        <p:attrNameLst>
                                          <p:attrName>stroke.on</p:attrName>
                                        </p:attrNameLst>
                                      </p:cBhvr>
                                      <p:to>
                                        <p:strVal val="true"/>
                                      </p:to>
                                    </p:set>
                                  </p:childTnLst>
                                </p:cTn>
                              </p:par>
                              <p:par>
                                <p:cTn id="106" presetID="7" presetClass="emph" presetSubtype="2" fill="hold" nodeType="withEffect">
                                  <p:stCondLst>
                                    <p:cond delay="0"/>
                                  </p:stCondLst>
                                  <p:childTnLst>
                                    <p:animClr clrSpc="rgb" dir="cw">
                                      <p:cBhvr>
                                        <p:cTn id="107" dur="2000" fill="hold"/>
                                        <p:tgtEl>
                                          <p:spTgt spid="16"/>
                                        </p:tgtEl>
                                        <p:attrNameLst>
                                          <p:attrName>stroke.color</p:attrName>
                                        </p:attrNameLst>
                                      </p:cBhvr>
                                      <p:to>
                                        <a:srgbClr val="FF0000"/>
                                      </p:to>
                                    </p:animClr>
                                    <p:set>
                                      <p:cBhvr>
                                        <p:cTn id="108" dur="2000" fill="hold"/>
                                        <p:tgtEl>
                                          <p:spTgt spid="16"/>
                                        </p:tgtEl>
                                        <p:attrNameLst>
                                          <p:attrName>stroke.on</p:attrName>
                                        </p:attrNameLst>
                                      </p:cBhvr>
                                      <p:to>
                                        <p:strVal val="true"/>
                                      </p:to>
                                    </p:set>
                                  </p:childTnLst>
                                </p:cTn>
                              </p:par>
                              <p:par>
                                <p:cTn id="109" presetID="7" presetClass="emph" presetSubtype="2" fill="hold" nodeType="withEffect">
                                  <p:stCondLst>
                                    <p:cond delay="0"/>
                                  </p:stCondLst>
                                  <p:childTnLst>
                                    <p:animClr clrSpc="rgb" dir="cw">
                                      <p:cBhvr>
                                        <p:cTn id="110" dur="2000" fill="hold"/>
                                        <p:tgtEl>
                                          <p:spTgt spid="14"/>
                                        </p:tgtEl>
                                        <p:attrNameLst>
                                          <p:attrName>stroke.color</p:attrName>
                                        </p:attrNameLst>
                                      </p:cBhvr>
                                      <p:to>
                                        <a:schemeClr val="accent2"/>
                                      </p:to>
                                    </p:animClr>
                                    <p:set>
                                      <p:cBhvr>
                                        <p:cTn id="111" dur="2000" fill="hold"/>
                                        <p:tgtEl>
                                          <p:spTgt spid="14"/>
                                        </p:tgtEl>
                                        <p:attrNameLst>
                                          <p:attrName>stroke.on</p:attrName>
                                        </p:attrNameLst>
                                      </p:cBhvr>
                                      <p:to>
                                        <p:strVal val="true"/>
                                      </p:to>
                                    </p:set>
                                  </p:childTnLst>
                                </p:cTn>
                              </p:par>
                              <p:par>
                                <p:cTn id="112" presetID="7" presetClass="emph" presetSubtype="2" fill="hold" nodeType="withEffect">
                                  <p:stCondLst>
                                    <p:cond delay="0"/>
                                  </p:stCondLst>
                                  <p:childTnLst>
                                    <p:animClr clrSpc="rgb" dir="cw">
                                      <p:cBhvr>
                                        <p:cTn id="113" dur="2000" fill="hold"/>
                                        <p:tgtEl>
                                          <p:spTgt spid="19"/>
                                        </p:tgtEl>
                                        <p:attrNameLst>
                                          <p:attrName>stroke.color</p:attrName>
                                        </p:attrNameLst>
                                      </p:cBhvr>
                                      <p:to>
                                        <a:srgbClr val="FFFF00"/>
                                      </p:to>
                                    </p:animClr>
                                    <p:set>
                                      <p:cBhvr>
                                        <p:cTn id="114" dur="2000" fill="hold"/>
                                        <p:tgtEl>
                                          <p:spTgt spid="19"/>
                                        </p:tgtEl>
                                        <p:attrNameLst>
                                          <p:attrName>stroke.on</p:attrName>
                                        </p:attrNameLst>
                                      </p:cBhvr>
                                      <p:to>
                                        <p:strVal val="true"/>
                                      </p:to>
                                    </p:set>
                                  </p:childTnLst>
                                </p:cTn>
                              </p:par>
                              <p:par>
                                <p:cTn id="115" presetID="7" presetClass="emph" presetSubtype="2" fill="hold" nodeType="withEffect">
                                  <p:stCondLst>
                                    <p:cond delay="0"/>
                                  </p:stCondLst>
                                  <p:childTnLst>
                                    <p:animClr clrSpc="rgb" dir="cw">
                                      <p:cBhvr>
                                        <p:cTn id="116" dur="2000" fill="hold"/>
                                        <p:tgtEl>
                                          <p:spTgt spid="21"/>
                                        </p:tgtEl>
                                        <p:attrNameLst>
                                          <p:attrName>stroke.color</p:attrName>
                                        </p:attrNameLst>
                                      </p:cBhvr>
                                      <p:to>
                                        <a:srgbClr val="FFFF00"/>
                                      </p:to>
                                    </p:animClr>
                                    <p:set>
                                      <p:cBhvr>
                                        <p:cTn id="117" dur="2000" fill="hold"/>
                                        <p:tgtEl>
                                          <p:spTgt spid="21"/>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2000" fill="hold"/>
                                        <p:tgtEl>
                                          <p:spTgt spid="26"/>
                                        </p:tgtEl>
                                        <p:attrNameLst>
                                          <p:attrName>stroke.color</p:attrName>
                                        </p:attrNameLst>
                                      </p:cBhvr>
                                      <p:to>
                                        <a:srgbClr val="00B050"/>
                                      </p:to>
                                    </p:animClr>
                                    <p:set>
                                      <p:cBhvr>
                                        <p:cTn id="120" dur="2000" fill="hold"/>
                                        <p:tgtEl>
                                          <p:spTgt spid="26"/>
                                        </p:tgtEl>
                                        <p:attrNameLst>
                                          <p:attrName>stroke.on</p:attrName>
                                        </p:attrNameLst>
                                      </p:cBhvr>
                                      <p:to>
                                        <p:strVal val="true"/>
                                      </p:to>
                                    </p:set>
                                  </p:childTnLst>
                                </p:cTn>
                              </p:par>
                              <p:par>
                                <p:cTn id="121" presetID="7" presetClass="emph" presetSubtype="2" fill="hold" nodeType="withEffect">
                                  <p:stCondLst>
                                    <p:cond delay="0"/>
                                  </p:stCondLst>
                                  <p:childTnLst>
                                    <p:animClr clrSpc="rgb" dir="cw">
                                      <p:cBhvr>
                                        <p:cTn id="122" dur="2000" fill="hold"/>
                                        <p:tgtEl>
                                          <p:spTgt spid="28"/>
                                        </p:tgtEl>
                                        <p:attrNameLst>
                                          <p:attrName>stroke.color</p:attrName>
                                        </p:attrNameLst>
                                      </p:cBhvr>
                                      <p:to>
                                        <a:srgbClr val="00B050"/>
                                      </p:to>
                                    </p:animClr>
                                    <p:set>
                                      <p:cBhvr>
                                        <p:cTn id="123" dur="2000" fill="hold"/>
                                        <p:tgtEl>
                                          <p:spTgt spid="28"/>
                                        </p:tgtEl>
                                        <p:attrNameLst>
                                          <p:attrName>stroke.on</p:attrName>
                                        </p:attrNameLst>
                                      </p:cBhvr>
                                      <p:to>
                                        <p:strVal val="true"/>
                                      </p:to>
                                    </p:set>
                                  </p:childTnLst>
                                </p:cTn>
                              </p:par>
                              <p:par>
                                <p:cTn id="124" presetID="7" presetClass="emph" presetSubtype="2" fill="hold" nodeType="withEffect">
                                  <p:stCondLst>
                                    <p:cond delay="0"/>
                                  </p:stCondLst>
                                  <p:childTnLst>
                                    <p:animClr clrSpc="rgb" dir="cw">
                                      <p:cBhvr>
                                        <p:cTn id="125" dur="2000" fill="hold"/>
                                        <p:tgtEl>
                                          <p:spTgt spid="30"/>
                                        </p:tgtEl>
                                        <p:attrNameLst>
                                          <p:attrName>stroke.color</p:attrName>
                                        </p:attrNameLst>
                                      </p:cBhvr>
                                      <p:to>
                                        <a:srgbClr val="FF0000"/>
                                      </p:to>
                                    </p:animClr>
                                    <p:set>
                                      <p:cBhvr>
                                        <p:cTn id="126" dur="2000" fill="hold"/>
                                        <p:tgtEl>
                                          <p:spTgt spid="30"/>
                                        </p:tgtEl>
                                        <p:attrNameLst>
                                          <p:attrName>stroke.on</p:attrName>
                                        </p:attrNameLst>
                                      </p:cBhvr>
                                      <p:to>
                                        <p:strVal val="true"/>
                                      </p:to>
                                    </p:set>
                                  </p:childTnLst>
                                </p:cTn>
                              </p:par>
                              <p:par>
                                <p:cTn id="127" presetID="7" presetClass="emph" presetSubtype="2" fill="hold" nodeType="withEffect">
                                  <p:stCondLst>
                                    <p:cond delay="0"/>
                                  </p:stCondLst>
                                  <p:childTnLst>
                                    <p:animClr clrSpc="rgb" dir="cw">
                                      <p:cBhvr>
                                        <p:cTn id="128" dur="2000" fill="hold"/>
                                        <p:tgtEl>
                                          <p:spTgt spid="32"/>
                                        </p:tgtEl>
                                        <p:attrNameLst>
                                          <p:attrName>stroke.color</p:attrName>
                                        </p:attrNameLst>
                                      </p:cBhvr>
                                      <p:to>
                                        <a:srgbClr val="FFFF00"/>
                                      </p:to>
                                    </p:animClr>
                                    <p:set>
                                      <p:cBhvr>
                                        <p:cTn id="129" dur="2000" fill="hold"/>
                                        <p:tgtEl>
                                          <p:spTgt spid="32"/>
                                        </p:tgtEl>
                                        <p:attrNameLst>
                                          <p:attrName>stroke.on</p:attrName>
                                        </p:attrNameLst>
                                      </p:cBhvr>
                                      <p:to>
                                        <p:strVal val="true"/>
                                      </p:to>
                                    </p:set>
                                  </p:childTnLst>
                                </p:cTn>
                              </p:par>
                              <p:par>
                                <p:cTn id="130" presetID="7" presetClass="emph" presetSubtype="2" fill="hold" nodeType="withEffect">
                                  <p:stCondLst>
                                    <p:cond delay="0"/>
                                  </p:stCondLst>
                                  <p:childTnLst>
                                    <p:animClr clrSpc="rgb" dir="cw">
                                      <p:cBhvr>
                                        <p:cTn id="131" dur="2000" fill="hold"/>
                                        <p:tgtEl>
                                          <p:spTgt spid="40"/>
                                        </p:tgtEl>
                                        <p:attrNameLst>
                                          <p:attrName>stroke.color</p:attrName>
                                        </p:attrNameLst>
                                      </p:cBhvr>
                                      <p:to>
                                        <a:srgbClr val="00B050"/>
                                      </p:to>
                                    </p:animClr>
                                    <p:set>
                                      <p:cBhvr>
                                        <p:cTn id="132" dur="2000" fill="hold"/>
                                        <p:tgtEl>
                                          <p:spTgt spid="40"/>
                                        </p:tgtEl>
                                        <p:attrNameLst>
                                          <p:attrName>stroke.on</p:attrName>
                                        </p:attrNameLst>
                                      </p:cBhvr>
                                      <p:to>
                                        <p:strVal val="true"/>
                                      </p:to>
                                    </p:set>
                                  </p:childTnLst>
                                </p:cTn>
                              </p:par>
                              <p:par>
                                <p:cTn id="133" presetID="7" presetClass="emph" presetSubtype="2" fill="hold" nodeType="withEffect">
                                  <p:stCondLst>
                                    <p:cond delay="0"/>
                                  </p:stCondLst>
                                  <p:childTnLst>
                                    <p:animClr clrSpc="rgb" dir="cw">
                                      <p:cBhvr>
                                        <p:cTn id="134" dur="2000" fill="hold"/>
                                        <p:tgtEl>
                                          <p:spTgt spid="41"/>
                                        </p:tgtEl>
                                        <p:attrNameLst>
                                          <p:attrName>stroke.color</p:attrName>
                                        </p:attrNameLst>
                                      </p:cBhvr>
                                      <p:to>
                                        <a:srgbClr val="00B050"/>
                                      </p:to>
                                    </p:animClr>
                                    <p:set>
                                      <p:cBhvr>
                                        <p:cTn id="135" dur="2000" fill="hold"/>
                                        <p:tgtEl>
                                          <p:spTgt spid="41"/>
                                        </p:tgtEl>
                                        <p:attrNameLst>
                                          <p:attrName>stroke.on</p:attrName>
                                        </p:attrNameLst>
                                      </p:cBhvr>
                                      <p:to>
                                        <p:strVal val="true"/>
                                      </p:to>
                                    </p:set>
                                  </p:childTnLst>
                                </p:cTn>
                              </p:par>
                              <p:par>
                                <p:cTn id="136" presetID="1" presetClass="emph" presetSubtype="2" fill="hold" nodeType="withEffect">
                                  <p:stCondLst>
                                    <p:cond delay="0"/>
                                  </p:stCondLst>
                                  <p:childTnLst>
                                    <p:animClr clrSpc="rgb" dir="cw">
                                      <p:cBhvr>
                                        <p:cTn id="137" dur="2000" fill="hold"/>
                                        <p:tgtEl>
                                          <p:spTgt spid="40"/>
                                        </p:tgtEl>
                                        <p:attrNameLst>
                                          <p:attrName>fillcolor</p:attrName>
                                        </p:attrNameLst>
                                      </p:cBhvr>
                                      <p:to>
                                        <a:srgbClr val="0E1429"/>
                                      </p:to>
                                    </p:animClr>
                                    <p:set>
                                      <p:cBhvr>
                                        <p:cTn id="138" dur="2000" fill="hold"/>
                                        <p:tgtEl>
                                          <p:spTgt spid="40"/>
                                        </p:tgtEl>
                                        <p:attrNameLst>
                                          <p:attrName>fill.type</p:attrName>
                                        </p:attrNameLst>
                                      </p:cBhvr>
                                      <p:to>
                                        <p:strVal val="solid"/>
                                      </p:to>
                                    </p:set>
                                    <p:set>
                                      <p:cBhvr>
                                        <p:cTn id="139" dur="2000" fill="hold"/>
                                        <p:tgtEl>
                                          <p:spTgt spid="40"/>
                                        </p:tgtEl>
                                        <p:attrNameLst>
                                          <p:attrName>fill.on</p:attrName>
                                        </p:attrNameLst>
                                      </p:cBhvr>
                                      <p:to>
                                        <p:strVal val="true"/>
                                      </p:to>
                                    </p:set>
                                  </p:childTnLst>
                                </p:cTn>
                              </p:par>
                              <p:par>
                                <p:cTn id="140" presetID="1" presetClass="emph" presetSubtype="2" fill="hold" nodeType="withEffect">
                                  <p:stCondLst>
                                    <p:cond delay="0"/>
                                  </p:stCondLst>
                                  <p:childTnLst>
                                    <p:animClr clrSpc="rgb" dir="cw">
                                      <p:cBhvr>
                                        <p:cTn id="141" dur="2000" fill="hold"/>
                                        <p:tgtEl>
                                          <p:spTgt spid="41"/>
                                        </p:tgtEl>
                                        <p:attrNameLst>
                                          <p:attrName>fillcolor</p:attrName>
                                        </p:attrNameLst>
                                      </p:cBhvr>
                                      <p:to>
                                        <a:srgbClr val="0E1429"/>
                                      </p:to>
                                    </p:animClr>
                                    <p:set>
                                      <p:cBhvr>
                                        <p:cTn id="142" dur="2000" fill="hold"/>
                                        <p:tgtEl>
                                          <p:spTgt spid="41"/>
                                        </p:tgtEl>
                                        <p:attrNameLst>
                                          <p:attrName>fill.type</p:attrName>
                                        </p:attrNameLst>
                                      </p:cBhvr>
                                      <p:to>
                                        <p:strVal val="solid"/>
                                      </p:to>
                                    </p:set>
                                    <p:set>
                                      <p:cBhvr>
                                        <p:cTn id="143" dur="2000" fill="hold"/>
                                        <p:tgtEl>
                                          <p:spTgt spid="41"/>
                                        </p:tgtEl>
                                        <p:attrNameLst>
                                          <p:attrName>fill.on</p:attrName>
                                        </p:attrNameLst>
                                      </p:cBhvr>
                                      <p:to>
                                        <p:strVal val="true"/>
                                      </p:to>
                                    </p:set>
                                  </p:childTnLst>
                                </p:cTn>
                              </p:par>
                              <p:par>
                                <p:cTn id="144" presetID="10" presetClass="exit" presetSubtype="0" fill="hold" grpId="1" nodeType="withEffect">
                                  <p:stCondLst>
                                    <p:cond delay="0"/>
                                  </p:stCondLst>
                                  <p:childTnLst>
                                    <p:animEffect transition="out" filter="fade">
                                      <p:cBhvr>
                                        <p:cTn id="145" dur="1000"/>
                                        <p:tgtEl>
                                          <p:spTgt spid="37"/>
                                        </p:tgtEl>
                                      </p:cBhvr>
                                    </p:animEffect>
                                    <p:set>
                                      <p:cBhvr>
                                        <p:cTn id="146" dur="1" fill="hold">
                                          <p:stCondLst>
                                            <p:cond delay="999"/>
                                          </p:stCondLst>
                                        </p:cTn>
                                        <p:tgtEl>
                                          <p:spTgt spid="37"/>
                                        </p:tgtEl>
                                        <p:attrNameLst>
                                          <p:attrName>style.visibility</p:attrName>
                                        </p:attrNameLst>
                                      </p:cBhvr>
                                      <p:to>
                                        <p:strVal val="hidden"/>
                                      </p:to>
                                    </p:set>
                                  </p:childTnLst>
                                </p:cTn>
                              </p:par>
                              <p:par>
                                <p:cTn id="147" presetID="10" presetClass="exit" presetSubtype="0" fill="hold" grpId="1" nodeType="withEffect">
                                  <p:stCondLst>
                                    <p:cond delay="0"/>
                                  </p:stCondLst>
                                  <p:childTnLst>
                                    <p:animEffect transition="out" filter="fade">
                                      <p:cBhvr>
                                        <p:cTn id="148" dur="1000"/>
                                        <p:tgtEl>
                                          <p:spTgt spid="38"/>
                                        </p:tgtEl>
                                      </p:cBhvr>
                                    </p:animEffect>
                                    <p:set>
                                      <p:cBhvr>
                                        <p:cTn id="149" dur="1" fill="hold">
                                          <p:stCondLst>
                                            <p:cond delay="999"/>
                                          </p:stCondLst>
                                        </p:cTn>
                                        <p:tgtEl>
                                          <p:spTgt spid="38"/>
                                        </p:tgtEl>
                                        <p:attrNameLst>
                                          <p:attrName>style.visibility</p:attrName>
                                        </p:attrNameLst>
                                      </p:cBhvr>
                                      <p:to>
                                        <p:strVal val="hidden"/>
                                      </p:to>
                                    </p:set>
                                  </p:childTnLst>
                                </p:cTn>
                              </p:par>
                              <p:par>
                                <p:cTn id="150" presetID="10" presetClass="exit" presetSubtype="0" fill="hold" grpId="1" nodeType="withEffect">
                                  <p:stCondLst>
                                    <p:cond delay="0"/>
                                  </p:stCondLst>
                                  <p:childTnLst>
                                    <p:animEffect transition="out" filter="fade">
                                      <p:cBhvr>
                                        <p:cTn id="151" dur="1000"/>
                                        <p:tgtEl>
                                          <p:spTgt spid="43"/>
                                        </p:tgtEl>
                                      </p:cBhvr>
                                    </p:animEffect>
                                    <p:set>
                                      <p:cBhvr>
                                        <p:cTn id="152" dur="1" fill="hold">
                                          <p:stCondLst>
                                            <p:cond delay="999"/>
                                          </p:stCondLst>
                                        </p:cTn>
                                        <p:tgtEl>
                                          <p:spTgt spid="43"/>
                                        </p:tgtEl>
                                        <p:attrNameLst>
                                          <p:attrName>style.visibility</p:attrName>
                                        </p:attrNameLst>
                                      </p:cBhvr>
                                      <p:to>
                                        <p:strVal val="hidden"/>
                                      </p:to>
                                    </p:set>
                                  </p:childTnLst>
                                </p:cTn>
                              </p:par>
                              <p:par>
                                <p:cTn id="153" presetID="10" presetClass="exit" presetSubtype="0" fill="hold" grpId="1" nodeType="withEffect">
                                  <p:stCondLst>
                                    <p:cond delay="0"/>
                                  </p:stCondLst>
                                  <p:childTnLst>
                                    <p:animEffect transition="out" filter="fade">
                                      <p:cBhvr>
                                        <p:cTn id="154" dur="1000"/>
                                        <p:tgtEl>
                                          <p:spTgt spid="42"/>
                                        </p:tgtEl>
                                      </p:cBhvr>
                                    </p:animEffect>
                                    <p:set>
                                      <p:cBhvr>
                                        <p:cTn id="155" dur="1" fill="hold">
                                          <p:stCondLst>
                                            <p:cond delay="999"/>
                                          </p:stCondLst>
                                        </p:cTn>
                                        <p:tgtEl>
                                          <p:spTgt spid="42"/>
                                        </p:tgtEl>
                                        <p:attrNameLst>
                                          <p:attrName>style.visibility</p:attrName>
                                        </p:attrNameLst>
                                      </p:cBhvr>
                                      <p:to>
                                        <p:strVal val="hidden"/>
                                      </p:to>
                                    </p:set>
                                  </p:childTnLst>
                                </p:cTn>
                              </p:par>
                              <p:par>
                                <p:cTn id="156" presetID="10" presetClass="exit" presetSubtype="0" fill="hold" grpId="1" nodeType="withEffect">
                                  <p:stCondLst>
                                    <p:cond delay="0"/>
                                  </p:stCondLst>
                                  <p:childTnLst>
                                    <p:animEffect transition="out" filter="fade">
                                      <p:cBhvr>
                                        <p:cTn id="157" dur="500"/>
                                        <p:tgtEl>
                                          <p:spTgt spid="22"/>
                                        </p:tgtEl>
                                      </p:cBhvr>
                                    </p:animEffect>
                                    <p:set>
                                      <p:cBhvr>
                                        <p:cTn id="158" dur="1" fill="hold">
                                          <p:stCondLst>
                                            <p:cond delay="499"/>
                                          </p:stCondLst>
                                        </p:cTn>
                                        <p:tgtEl>
                                          <p:spTgt spid="22"/>
                                        </p:tgtEl>
                                        <p:attrNameLst>
                                          <p:attrName>style.visibility</p:attrName>
                                        </p:attrNameLst>
                                      </p:cBhvr>
                                      <p:to>
                                        <p:strVal val="hidden"/>
                                      </p:to>
                                    </p:set>
                                  </p:childTnLst>
                                </p:cTn>
                              </p:par>
                              <p:par>
                                <p:cTn id="159" presetID="1" presetClass="mediacall" presetSubtype="0" fill="hold" nodeType="withEffect">
                                  <p:stCondLst>
                                    <p:cond delay="1000"/>
                                  </p:stCondLst>
                                  <p:childTnLst>
                                    <p:cmd type="call" cmd="playFrom(0.0)">
                                      <p:cBhvr>
                                        <p:cTn id="160" dur="34951" fill="hold"/>
                                        <p:tgtEl>
                                          <p:spTgt spid="5"/>
                                        </p:tgtEl>
                                      </p:cBhvr>
                                    </p:cmd>
                                  </p:childTnLst>
                                </p:cTn>
                              </p:par>
                            </p:childTnLst>
                          </p:cTn>
                        </p:par>
                        <p:par>
                          <p:cTn id="161" fill="hold">
                            <p:stCondLst>
                              <p:cond delay="35951"/>
                            </p:stCondLst>
                            <p:childTnLst>
                              <p:par>
                                <p:cTn id="162" presetID="3" presetClass="mediacall" presetSubtype="0" fill="hold" nodeType="afterEffect">
                                  <p:stCondLst>
                                    <p:cond delay="500"/>
                                  </p:stCondLst>
                                  <p:childTnLst>
                                    <p:cmd type="call" cmd="stop">
                                      <p:cBhvr>
                                        <p:cTn id="163" dur="1" fill="hold"/>
                                        <p:tgtEl>
                                          <p:spTgt spid="5"/>
                                        </p:tgtEl>
                                      </p:cBhvr>
                                    </p:cmd>
                                  </p:childTnLst>
                                </p:cTn>
                              </p:par>
                              <p:par>
                                <p:cTn id="164" presetID="10" presetClass="entr" presetSubtype="0" fill="hold" grpId="4" nodeType="withEffect">
                                  <p:stCondLst>
                                    <p:cond delay="500"/>
                                  </p:stCondLst>
                                  <p:childTnLst>
                                    <p:set>
                                      <p:cBhvr>
                                        <p:cTn id="165" dur="1" fill="hold">
                                          <p:stCondLst>
                                            <p:cond delay="0"/>
                                          </p:stCondLst>
                                        </p:cTn>
                                        <p:tgtEl>
                                          <p:spTgt spid="22"/>
                                        </p:tgtEl>
                                        <p:attrNameLst>
                                          <p:attrName>style.visibility</p:attrName>
                                        </p:attrNameLst>
                                      </p:cBhvr>
                                      <p:to>
                                        <p:strVal val="visible"/>
                                      </p:to>
                                    </p:set>
                                    <p:animEffect transition="in" filter="fade">
                                      <p:cBhvr>
                                        <p:cTn id="16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67" fill="hold" display="0">
                  <p:stCondLst>
                    <p:cond delay="indefinite"/>
                  </p:stCondLst>
                  <p:endCondLst>
                    <p:cond evt="onStopAudio" delay="0">
                      <p:tgtEl>
                        <p:sldTgt/>
                      </p:tgtEl>
                    </p:cond>
                  </p:endCondLst>
                </p:cTn>
                <p:tgtEl>
                  <p:spTgt spid="2"/>
                </p:tgtEl>
              </p:cMediaNode>
            </p:audio>
            <p:audio>
              <p:cMediaNode vol="80000">
                <p:cTn id="168" fill="hold" display="0">
                  <p:stCondLst>
                    <p:cond delay="indefinite"/>
                  </p:stCondLst>
                  <p:endCondLst>
                    <p:cond evt="onStopAudio" delay="0">
                      <p:tgtEl>
                        <p:sldTgt/>
                      </p:tgtEl>
                    </p:cond>
                  </p:endCondLst>
                </p:cTn>
                <p:tgtEl>
                  <p:spTgt spid="5"/>
                </p:tgtEl>
              </p:cMediaNode>
            </p:audio>
            <p:audio>
              <p:cMediaNode vol="80000">
                <p:cTn id="169" fill="hold" display="0">
                  <p:stCondLst>
                    <p:cond delay="indefinite"/>
                  </p:stCondLst>
                  <p:endCondLst>
                    <p:cond evt="onStopAudio" delay="0">
                      <p:tgtEl>
                        <p:sldTgt/>
                      </p:tgtEl>
                    </p:cond>
                  </p:endCondLst>
                </p:cTn>
                <p:tgtEl>
                  <p:spTgt spid="6"/>
                </p:tgtEl>
              </p:cMediaNode>
            </p:audio>
          </p:childTnLst>
        </p:cTn>
      </p:par>
    </p:tnLst>
    <p:bldLst>
      <p:bldP spid="16" grpId="0" animBg="1"/>
      <p:bldP spid="19" grpId="0" animBg="1"/>
      <p:bldP spid="14" grpId="0" animBg="1"/>
      <p:bldP spid="15" grpId="0" animBg="1"/>
      <p:bldP spid="37" grpId="0" animBg="1"/>
      <p:bldP spid="37" grpId="1" animBg="1"/>
      <p:bldP spid="38" grpId="0" animBg="1"/>
      <p:bldP spid="38" grpId="1" animBg="1"/>
      <p:bldP spid="40" grpId="0" animBg="1"/>
      <p:bldP spid="41" grpId="0" animBg="1"/>
      <p:bldP spid="42" grpId="0" animBg="1"/>
      <p:bldP spid="42" grpId="1" animBg="1"/>
      <p:bldP spid="43" grpId="0" animBg="1"/>
      <p:bldP spid="43" grpId="1" animBg="1"/>
      <p:bldP spid="22" grpId="0" animBg="1"/>
      <p:bldP spid="22" grpId="1" animBg="1"/>
      <p:bldP spid="22" grpId="2" animBg="1"/>
      <p:bldP spid="22" grpId="3" animBg="1"/>
      <p:bldP spid="22" grpId="4"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5318B9-4EA6-4ADC-AEEC-F578EBE0A0C2}"/>
              </a:ext>
            </a:extLst>
          </p:cNvPr>
          <p:cNvSpPr>
            <a:spLocks noGrp="1"/>
          </p:cNvSpPr>
          <p:nvPr>
            <p:ph type="title"/>
          </p:nvPr>
        </p:nvSpPr>
        <p:spPr/>
        <p:txBody>
          <a:bodyPr/>
          <a:lstStyle/>
          <a:p>
            <a:r>
              <a:rPr lang="en-AU" dirty="0"/>
              <a:t>Victoria’s current road network</a:t>
            </a:r>
          </a:p>
        </p:txBody>
      </p:sp>
      <p:sp>
        <p:nvSpPr>
          <p:cNvPr id="4" name="Footer Placeholder 3">
            <a:extLst>
              <a:ext uri="{FF2B5EF4-FFF2-40B4-BE49-F238E27FC236}">
                <a16:creationId xmlns:a16="http://schemas.microsoft.com/office/drawing/2014/main" id="{13813391-0F69-48B5-9722-EEAC6296855F}"/>
              </a:ext>
            </a:extLst>
          </p:cNvPr>
          <p:cNvSpPr>
            <a:spLocks noGrp="1"/>
          </p:cNvSpPr>
          <p:nvPr>
            <p:ph type="ftr" sz="quarter" idx="10"/>
          </p:nvPr>
        </p:nvSpPr>
        <p:spPr/>
        <p:txBody>
          <a:bodyPr/>
          <a:lstStyle/>
          <a:p>
            <a:r>
              <a:rPr lang="en-US" dirty="0"/>
              <a:t>Module 4, Snippet 3</a:t>
            </a:r>
          </a:p>
        </p:txBody>
      </p:sp>
      <p:sp>
        <p:nvSpPr>
          <p:cNvPr id="7" name="Text Placeholder 6">
            <a:extLst>
              <a:ext uri="{FF2B5EF4-FFF2-40B4-BE49-F238E27FC236}">
                <a16:creationId xmlns:a16="http://schemas.microsoft.com/office/drawing/2014/main" id="{A743D916-78E6-4629-95DB-0E13D626B09B}"/>
              </a:ext>
            </a:extLst>
          </p:cNvPr>
          <p:cNvSpPr>
            <a:spLocks noGrp="1"/>
          </p:cNvSpPr>
          <p:nvPr>
            <p:ph type="body" sz="quarter" idx="15"/>
          </p:nvPr>
        </p:nvSpPr>
        <p:spPr/>
        <p:txBody>
          <a:bodyPr/>
          <a:lstStyle/>
          <a:p>
            <a:r>
              <a:rPr lang="en-AU" dirty="0"/>
              <a:t>Source: Regional Roads Victoria</a:t>
            </a:r>
          </a:p>
        </p:txBody>
      </p:sp>
      <p:sp>
        <p:nvSpPr>
          <p:cNvPr id="5" name="Slide Number Placeholder 4">
            <a:extLst>
              <a:ext uri="{FF2B5EF4-FFF2-40B4-BE49-F238E27FC236}">
                <a16:creationId xmlns:a16="http://schemas.microsoft.com/office/drawing/2014/main" id="{E3EA1FCC-2716-42B6-9776-FA2ED3DBD5B4}"/>
              </a:ext>
            </a:extLst>
          </p:cNvPr>
          <p:cNvSpPr>
            <a:spLocks noGrp="1"/>
          </p:cNvSpPr>
          <p:nvPr>
            <p:ph type="sldNum" sz="quarter" idx="11"/>
          </p:nvPr>
        </p:nvSpPr>
        <p:spPr/>
        <p:txBody>
          <a:bodyPr/>
          <a:lstStyle/>
          <a:p>
            <a:fld id="{A9D36E53-D99A-0F41-B3E8-EF235B9A2E23}" type="slidenum">
              <a:rPr lang="en-US" smtClean="0"/>
              <a:pPr/>
              <a:t>15</a:t>
            </a:fld>
            <a:endParaRPr lang="en-US" dirty="0"/>
          </a:p>
        </p:txBody>
      </p:sp>
      <p:sp>
        <p:nvSpPr>
          <p:cNvPr id="15" name="TextBox 14">
            <a:extLst>
              <a:ext uri="{FF2B5EF4-FFF2-40B4-BE49-F238E27FC236}">
                <a16:creationId xmlns:a16="http://schemas.microsoft.com/office/drawing/2014/main" id="{54E68BAF-E33E-4757-9EE9-08956DE54C89}"/>
              </a:ext>
            </a:extLst>
          </p:cNvPr>
          <p:cNvSpPr txBox="1"/>
          <p:nvPr/>
        </p:nvSpPr>
        <p:spPr>
          <a:xfrm>
            <a:off x="4405828" y="1547121"/>
            <a:ext cx="3943349" cy="369332"/>
          </a:xfrm>
          <a:prstGeom prst="rect">
            <a:avLst/>
          </a:prstGeom>
          <a:solidFill>
            <a:srgbClr val="00B050"/>
          </a:solidFill>
        </p:spPr>
        <p:txBody>
          <a:bodyPr wrap="square" rtlCol="0">
            <a:spAutoFit/>
          </a:bodyPr>
          <a:lstStyle/>
          <a:p>
            <a:pPr algn="ctr"/>
            <a:r>
              <a:rPr lang="en-AU" dirty="0">
                <a:solidFill>
                  <a:schemeClr val="bg1"/>
                </a:solidFill>
              </a:rPr>
              <a:t>Well-aligned to the Safe System</a:t>
            </a:r>
          </a:p>
        </p:txBody>
      </p:sp>
      <p:sp>
        <p:nvSpPr>
          <p:cNvPr id="22" name="TextBox 21">
            <a:extLst>
              <a:ext uri="{FF2B5EF4-FFF2-40B4-BE49-F238E27FC236}">
                <a16:creationId xmlns:a16="http://schemas.microsoft.com/office/drawing/2014/main" id="{64BD1489-4E7C-4DA9-978C-2330DAD575A6}"/>
              </a:ext>
            </a:extLst>
          </p:cNvPr>
          <p:cNvSpPr txBox="1"/>
          <p:nvPr/>
        </p:nvSpPr>
        <p:spPr>
          <a:xfrm>
            <a:off x="4405828" y="1964843"/>
            <a:ext cx="3943349" cy="369332"/>
          </a:xfrm>
          <a:prstGeom prst="rect">
            <a:avLst/>
          </a:prstGeom>
          <a:solidFill>
            <a:srgbClr val="FFFF00"/>
          </a:solidFill>
        </p:spPr>
        <p:txBody>
          <a:bodyPr wrap="square" rtlCol="0">
            <a:spAutoFit/>
          </a:bodyPr>
          <a:lstStyle/>
          <a:p>
            <a:pPr algn="ctr"/>
            <a:r>
              <a:rPr lang="en-AU" dirty="0"/>
              <a:t>Somewhat-aligned to the Safe System</a:t>
            </a:r>
          </a:p>
        </p:txBody>
      </p:sp>
      <p:sp>
        <p:nvSpPr>
          <p:cNvPr id="23" name="TextBox 22">
            <a:extLst>
              <a:ext uri="{FF2B5EF4-FFF2-40B4-BE49-F238E27FC236}">
                <a16:creationId xmlns:a16="http://schemas.microsoft.com/office/drawing/2014/main" id="{3A016A6D-F983-41F8-ADF0-2366F445D082}"/>
              </a:ext>
            </a:extLst>
          </p:cNvPr>
          <p:cNvSpPr txBox="1"/>
          <p:nvPr/>
        </p:nvSpPr>
        <p:spPr>
          <a:xfrm>
            <a:off x="4405828" y="2382565"/>
            <a:ext cx="3943349" cy="369332"/>
          </a:xfrm>
          <a:prstGeom prst="rect">
            <a:avLst/>
          </a:prstGeom>
          <a:solidFill>
            <a:srgbClr val="FF0000"/>
          </a:solidFill>
        </p:spPr>
        <p:txBody>
          <a:bodyPr wrap="square" rtlCol="0">
            <a:spAutoFit/>
          </a:bodyPr>
          <a:lstStyle/>
          <a:p>
            <a:pPr algn="ctr"/>
            <a:r>
              <a:rPr lang="en-AU" dirty="0">
                <a:solidFill>
                  <a:schemeClr val="bg1"/>
                </a:solidFill>
              </a:rPr>
              <a:t>Poorly-aligned to the Safe System</a:t>
            </a:r>
          </a:p>
        </p:txBody>
      </p:sp>
      <p:pic>
        <p:nvPicPr>
          <p:cNvPr id="9" name="Picture Placeholder 8" descr="A close up of a logo&#10;&#10;Description automatically generated">
            <a:extLst>
              <a:ext uri="{FF2B5EF4-FFF2-40B4-BE49-F238E27FC236}">
                <a16:creationId xmlns:a16="http://schemas.microsoft.com/office/drawing/2014/main" id="{8D340211-B8E2-407E-8A5E-271447DB1671}"/>
              </a:ext>
            </a:extLst>
          </p:cNvPr>
          <p:cNvPicPr>
            <a:picLocks noGrp="1" noChangeAspect="1"/>
          </p:cNvPicPr>
          <p:nvPr>
            <p:ph type="pic" sz="quarter" idx="14"/>
          </p:nvPr>
        </p:nvPicPr>
        <p:blipFill>
          <a:blip r:embed="rId5" cstate="screen">
            <a:extLst>
              <a:ext uri="{28A0092B-C50C-407E-A947-70E740481C1C}">
                <a14:useLocalDpi xmlns:a14="http://schemas.microsoft.com/office/drawing/2010/main"/>
              </a:ext>
            </a:extLst>
          </a:blip>
          <a:srcRect/>
          <a:stretch>
            <a:fillRect/>
          </a:stretch>
        </p:blipFill>
        <p:spPr/>
      </p:pic>
      <p:sp>
        <p:nvSpPr>
          <p:cNvPr id="10" name="Arrow: Chevron 9">
            <a:extLst>
              <a:ext uri="{FF2B5EF4-FFF2-40B4-BE49-F238E27FC236}">
                <a16:creationId xmlns:a16="http://schemas.microsoft.com/office/drawing/2014/main" id="{5B3BEEF8-E168-4654-8431-FF46BF26AB27}"/>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15_PARA_A">
            <a:hlinkClick r:id="" action="ppaction://media"/>
            <a:extLst>
              <a:ext uri="{FF2B5EF4-FFF2-40B4-BE49-F238E27FC236}">
                <a16:creationId xmlns:a16="http://schemas.microsoft.com/office/drawing/2014/main" id="{EA8CF904-BEB4-48EB-87AE-404CA9CCE9B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50375" y="0"/>
            <a:ext cx="609600" cy="609600"/>
          </a:xfrm>
          <a:prstGeom prst="rect">
            <a:avLst/>
          </a:prstGeom>
        </p:spPr>
      </p:pic>
    </p:spTree>
    <p:extLst>
      <p:ext uri="{BB962C8B-B14F-4D97-AF65-F5344CB8AC3E}">
        <p14:creationId xmlns:p14="http://schemas.microsoft.com/office/powerpoint/2010/main" val="392404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50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anim calcmode="lin" valueType="num">
                                      <p:cBhvr>
                                        <p:cTn id="8" dur="500" fill="hold"/>
                                        <p:tgtEl>
                                          <p:spTgt spid="23"/>
                                        </p:tgtEl>
                                        <p:attrNameLst>
                                          <p:attrName>ppt_x</p:attrName>
                                        </p:attrNameLst>
                                      </p:cBhvr>
                                      <p:tavLst>
                                        <p:tav tm="0">
                                          <p:val>
                                            <p:strVal val="#ppt_x"/>
                                          </p:val>
                                        </p:tav>
                                        <p:tav tm="100000">
                                          <p:val>
                                            <p:strVal val="#ppt_x"/>
                                          </p:val>
                                        </p:tav>
                                      </p:tavLst>
                                    </p:anim>
                                    <p:anim calcmode="lin" valueType="num">
                                      <p:cBhvr>
                                        <p:cTn id="9" dur="500" fill="hold"/>
                                        <p:tgtEl>
                                          <p:spTgt spid="23"/>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100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anim calcmode="lin" valueType="num">
                                      <p:cBhvr>
                                        <p:cTn id="13" dur="500" fill="hold"/>
                                        <p:tgtEl>
                                          <p:spTgt spid="22"/>
                                        </p:tgtEl>
                                        <p:attrNameLst>
                                          <p:attrName>ppt_x</p:attrName>
                                        </p:attrNameLst>
                                      </p:cBhvr>
                                      <p:tavLst>
                                        <p:tav tm="0">
                                          <p:val>
                                            <p:strVal val="#ppt_x"/>
                                          </p:val>
                                        </p:tav>
                                        <p:tav tm="100000">
                                          <p:val>
                                            <p:strVal val="#ppt_x"/>
                                          </p:val>
                                        </p:tav>
                                      </p:tavLst>
                                    </p:anim>
                                    <p:anim calcmode="lin" valueType="num">
                                      <p:cBhvr>
                                        <p:cTn id="14" dur="500" fill="hold"/>
                                        <p:tgtEl>
                                          <p:spTgt spid="22"/>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150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anim calcmode="lin" valueType="num">
                                      <p:cBhvr>
                                        <p:cTn id="18" dur="500" fill="hold"/>
                                        <p:tgtEl>
                                          <p:spTgt spid="15"/>
                                        </p:tgtEl>
                                        <p:attrNameLst>
                                          <p:attrName>ppt_x</p:attrName>
                                        </p:attrNameLst>
                                      </p:cBhvr>
                                      <p:tavLst>
                                        <p:tav tm="0">
                                          <p:val>
                                            <p:strVal val="#ppt_x"/>
                                          </p:val>
                                        </p:tav>
                                        <p:tav tm="100000">
                                          <p:val>
                                            <p:strVal val="#ppt_x"/>
                                          </p:val>
                                        </p:tav>
                                      </p:tavLst>
                                    </p:anim>
                                    <p:anim calcmode="lin" valueType="num">
                                      <p:cBhvr>
                                        <p:cTn id="19" dur="500" fill="hold"/>
                                        <p:tgtEl>
                                          <p:spTgt spid="15"/>
                                        </p:tgtEl>
                                        <p:attrNameLst>
                                          <p:attrName>ppt_y</p:attrName>
                                        </p:attrNameLst>
                                      </p:cBhvr>
                                      <p:tavLst>
                                        <p:tav tm="0">
                                          <p:val>
                                            <p:strVal val="#ppt_y-.1"/>
                                          </p:val>
                                        </p:tav>
                                        <p:tav tm="100000">
                                          <p:val>
                                            <p:strVal val="#ppt_y"/>
                                          </p:val>
                                        </p:tav>
                                      </p:tavLst>
                                    </p:anim>
                                  </p:childTnLst>
                                </p:cTn>
                              </p:par>
                              <p:par>
                                <p:cTn id="20" presetID="1" presetClass="mediacall" presetSubtype="0" fill="hold" nodeType="withEffect">
                                  <p:stCondLst>
                                    <p:cond delay="1000"/>
                                  </p:stCondLst>
                                  <p:childTnLst>
                                    <p:cmd type="call" cmd="playFrom(0.0)">
                                      <p:cBhvr>
                                        <p:cTn id="21" dur="28796" fill="hold"/>
                                        <p:tgtEl>
                                          <p:spTgt spid="2"/>
                                        </p:tgtEl>
                                      </p:cBhvr>
                                    </p:cmd>
                                  </p:childTnLst>
                                </p:cTn>
                              </p:par>
                            </p:childTnLst>
                          </p:cTn>
                        </p:par>
                        <p:par>
                          <p:cTn id="22" fill="hold">
                            <p:stCondLst>
                              <p:cond delay="29796"/>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15" grpId="0" animBg="1"/>
      <p:bldP spid="22" grpId="0" animBg="1"/>
      <p:bldP spid="23" grpId="0" animBg="1"/>
      <p:bldP spid="1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0CC2D6C6-1AF9-4B00-B658-3D418230C985}"/>
              </a:ext>
            </a:extLst>
          </p:cNvPr>
          <p:cNvSpPr>
            <a:spLocks noGrp="1"/>
          </p:cNvSpPr>
          <p:nvPr>
            <p:ph idx="1"/>
          </p:nvPr>
        </p:nvSpPr>
        <p:spPr/>
        <p:txBody>
          <a:bodyPr/>
          <a:lstStyle/>
          <a:p>
            <a:pPr marL="285750" indent="-285750">
              <a:buFont typeface="Arial" panose="020B0604020202020204" pitchFamily="34" charset="0"/>
              <a:buChar char="•"/>
            </a:pPr>
            <a:r>
              <a:rPr lang="en-AU" dirty="0"/>
              <a:t>How is the network utilised?</a:t>
            </a:r>
          </a:p>
          <a:p>
            <a:pPr marL="285750" indent="-285750">
              <a:buFont typeface="Arial" panose="020B0604020202020204" pitchFamily="34" charset="0"/>
              <a:buChar char="•"/>
            </a:pPr>
            <a:r>
              <a:rPr lang="en-AU" dirty="0"/>
              <a:t>What have we done and where?</a:t>
            </a:r>
          </a:p>
          <a:p>
            <a:pPr marL="285750" indent="-285750">
              <a:buFont typeface="Arial" panose="020B0604020202020204" pitchFamily="34" charset="0"/>
              <a:buChar char="•"/>
            </a:pPr>
            <a:r>
              <a:rPr lang="en-AU" dirty="0"/>
              <a:t>Data collection is not always simple</a:t>
            </a:r>
          </a:p>
        </p:txBody>
      </p:sp>
      <p:sp>
        <p:nvSpPr>
          <p:cNvPr id="5" name="Title 4">
            <a:extLst>
              <a:ext uri="{FF2B5EF4-FFF2-40B4-BE49-F238E27FC236}">
                <a16:creationId xmlns:a16="http://schemas.microsoft.com/office/drawing/2014/main" id="{8AAF7B5F-961D-4003-A01E-565B9C81C9B9}"/>
              </a:ext>
            </a:extLst>
          </p:cNvPr>
          <p:cNvSpPr>
            <a:spLocks noGrp="1"/>
          </p:cNvSpPr>
          <p:nvPr>
            <p:ph type="title"/>
          </p:nvPr>
        </p:nvSpPr>
        <p:spPr/>
        <p:txBody>
          <a:bodyPr/>
          <a:lstStyle/>
          <a:p>
            <a:r>
              <a:rPr lang="en-AU" dirty="0"/>
              <a:t>Mapping the current state</a:t>
            </a:r>
          </a:p>
        </p:txBody>
      </p:sp>
      <p:sp>
        <p:nvSpPr>
          <p:cNvPr id="4" name="Footer Placeholder 3">
            <a:extLst>
              <a:ext uri="{FF2B5EF4-FFF2-40B4-BE49-F238E27FC236}">
                <a16:creationId xmlns:a16="http://schemas.microsoft.com/office/drawing/2014/main" id="{4DC0F190-EFEF-4D8D-99B1-FA54ACEA4590}"/>
              </a:ext>
            </a:extLst>
          </p:cNvPr>
          <p:cNvSpPr>
            <a:spLocks noGrp="1"/>
          </p:cNvSpPr>
          <p:nvPr>
            <p:ph type="ftr" sz="quarter" idx="10"/>
          </p:nvPr>
        </p:nvSpPr>
        <p:spPr/>
        <p:txBody>
          <a:bodyPr/>
          <a:lstStyle/>
          <a:p>
            <a:r>
              <a:rPr lang="en-US" dirty="0"/>
              <a:t>Module 4, Snippet 3</a:t>
            </a:r>
          </a:p>
        </p:txBody>
      </p:sp>
      <p:pic>
        <p:nvPicPr>
          <p:cNvPr id="11" name="Picture Placeholder 10" descr="A sign on the side of a road&#10;&#10;Description automatically generated">
            <a:extLst>
              <a:ext uri="{FF2B5EF4-FFF2-40B4-BE49-F238E27FC236}">
                <a16:creationId xmlns:a16="http://schemas.microsoft.com/office/drawing/2014/main" id="{C071D730-F7AF-4273-AF85-F1ACE4908B12}"/>
              </a:ext>
            </a:extLst>
          </p:cNvPr>
          <p:cNvPicPr>
            <a:picLocks noGrp="1" noChangeAspect="1"/>
          </p:cNvPicPr>
          <p:nvPr>
            <p:ph type="pic" sz="quarter" idx="12"/>
          </p:nvPr>
        </p:nvPicPr>
        <p:blipFill>
          <a:blip r:embed="rId9" cstate="screen">
            <a:extLst>
              <a:ext uri="{28A0092B-C50C-407E-A947-70E740481C1C}">
                <a14:useLocalDpi xmlns:a14="http://schemas.microsoft.com/office/drawing/2010/main"/>
              </a:ext>
            </a:extLst>
          </a:blip>
          <a:srcRect/>
          <a:stretch>
            <a:fillRect/>
          </a:stretch>
        </p:blipFill>
        <p:spPr/>
      </p:pic>
      <p:pic>
        <p:nvPicPr>
          <p:cNvPr id="13" name="Picture Placeholder 12" descr="A train sitting on the side of a road&#10;&#10;Description automatically generated">
            <a:extLst>
              <a:ext uri="{FF2B5EF4-FFF2-40B4-BE49-F238E27FC236}">
                <a16:creationId xmlns:a16="http://schemas.microsoft.com/office/drawing/2014/main" id="{BC55E3F0-81AF-4F90-8CDA-C5311BEB85B7}"/>
              </a:ext>
            </a:extLst>
          </p:cNvPr>
          <p:cNvPicPr>
            <a:picLocks noGrp="1" noChangeAspect="1"/>
          </p:cNvPicPr>
          <p:nvPr>
            <p:ph type="pic" sz="quarter" idx="13"/>
          </p:nvPr>
        </p:nvPicPr>
        <p:blipFill>
          <a:blip r:embed="rId10" cstate="screen">
            <a:extLst>
              <a:ext uri="{28A0092B-C50C-407E-A947-70E740481C1C}">
                <a14:useLocalDpi xmlns:a14="http://schemas.microsoft.com/office/drawing/2010/main"/>
              </a:ext>
            </a:extLst>
          </a:blip>
          <a:srcRect/>
          <a:stretch>
            <a:fillRect/>
          </a:stretch>
        </p:blipFill>
        <p:spPr/>
      </p:pic>
      <p:sp>
        <p:nvSpPr>
          <p:cNvPr id="9" name="Text Placeholder 8">
            <a:extLst>
              <a:ext uri="{FF2B5EF4-FFF2-40B4-BE49-F238E27FC236}">
                <a16:creationId xmlns:a16="http://schemas.microsoft.com/office/drawing/2014/main" id="{A99F91CA-4274-4E3D-B10F-8E1CB8F62746}"/>
              </a:ext>
            </a:extLst>
          </p:cNvPr>
          <p:cNvSpPr>
            <a:spLocks noGrp="1"/>
          </p:cNvSpPr>
          <p:nvPr>
            <p:ph type="body" sz="quarter" idx="14"/>
          </p:nvPr>
        </p:nvSpPr>
        <p:spPr/>
        <p:txBody>
          <a:bodyPr/>
          <a:lstStyle/>
          <a:p>
            <a:r>
              <a:rPr lang="en-AU" dirty="0"/>
              <a:t>Source: Centre for Automotive Safety Research</a:t>
            </a:r>
          </a:p>
        </p:txBody>
      </p:sp>
      <p:sp>
        <p:nvSpPr>
          <p:cNvPr id="3" name="Slide Number Placeholder 2">
            <a:extLst>
              <a:ext uri="{FF2B5EF4-FFF2-40B4-BE49-F238E27FC236}">
                <a16:creationId xmlns:a16="http://schemas.microsoft.com/office/drawing/2014/main" id="{CBF811CF-3476-46B5-8385-BAF9729F9F26}"/>
              </a:ext>
            </a:extLst>
          </p:cNvPr>
          <p:cNvSpPr>
            <a:spLocks noGrp="1"/>
          </p:cNvSpPr>
          <p:nvPr>
            <p:ph type="sldNum" sz="quarter" idx="11"/>
          </p:nvPr>
        </p:nvSpPr>
        <p:spPr/>
        <p:txBody>
          <a:bodyPr/>
          <a:lstStyle/>
          <a:p>
            <a:fld id="{A9D36E53-D99A-0F41-B3E8-EF235B9A2E23}" type="slidenum">
              <a:rPr lang="en-US" smtClean="0"/>
              <a:pPr/>
              <a:t>16</a:t>
            </a:fld>
            <a:endParaRPr lang="en-US" dirty="0"/>
          </a:p>
        </p:txBody>
      </p:sp>
      <p:sp>
        <p:nvSpPr>
          <p:cNvPr id="10" name="Text Placeholder 9">
            <a:extLst>
              <a:ext uri="{FF2B5EF4-FFF2-40B4-BE49-F238E27FC236}">
                <a16:creationId xmlns:a16="http://schemas.microsoft.com/office/drawing/2014/main" id="{BCBB13B1-40F4-48A9-B4D8-6BDDF227CDC0}"/>
              </a:ext>
            </a:extLst>
          </p:cNvPr>
          <p:cNvSpPr>
            <a:spLocks noGrp="1"/>
          </p:cNvSpPr>
          <p:nvPr>
            <p:ph type="body" sz="quarter" idx="15"/>
          </p:nvPr>
        </p:nvSpPr>
        <p:spPr/>
        <p:txBody>
          <a:bodyPr/>
          <a:lstStyle/>
          <a:p>
            <a:r>
              <a:rPr lang="en-AU" dirty="0"/>
              <a:t>Source: Centre for Automotive Safety Research</a:t>
            </a:r>
          </a:p>
        </p:txBody>
      </p:sp>
      <p:sp>
        <p:nvSpPr>
          <p:cNvPr id="12" name="Text Placeholder 11">
            <a:extLst>
              <a:ext uri="{FF2B5EF4-FFF2-40B4-BE49-F238E27FC236}">
                <a16:creationId xmlns:a16="http://schemas.microsoft.com/office/drawing/2014/main" id="{74BF03AF-017C-42BE-9201-BFA6EBF04929}"/>
              </a:ext>
            </a:extLst>
          </p:cNvPr>
          <p:cNvSpPr>
            <a:spLocks noGrp="1"/>
          </p:cNvSpPr>
          <p:nvPr>
            <p:ph type="body" sz="quarter" idx="17"/>
          </p:nvPr>
        </p:nvSpPr>
        <p:spPr/>
        <p:txBody>
          <a:bodyPr/>
          <a:lstStyle/>
          <a:p>
            <a:r>
              <a:rPr lang="en-AU" dirty="0"/>
              <a:t>Source: Transport Accident Commission of Victoria</a:t>
            </a:r>
          </a:p>
        </p:txBody>
      </p:sp>
      <p:pic>
        <p:nvPicPr>
          <p:cNvPr id="23" name="Picture Placeholder 22" descr="A sign on the side of a road&#10;&#10;Description automatically generated">
            <a:extLst>
              <a:ext uri="{FF2B5EF4-FFF2-40B4-BE49-F238E27FC236}">
                <a16:creationId xmlns:a16="http://schemas.microsoft.com/office/drawing/2014/main" id="{8A2A1081-51AE-42EC-8809-DD40475E7822}"/>
              </a:ext>
            </a:extLst>
          </p:cNvPr>
          <p:cNvPicPr>
            <a:picLocks noGrp="1" noChangeAspect="1"/>
          </p:cNvPicPr>
          <p:nvPr>
            <p:ph type="pic" sz="quarter" idx="16"/>
          </p:nvPr>
        </p:nvPicPr>
        <p:blipFill rotWithShape="1">
          <a:blip r:embed="rId11" cstate="screen">
            <a:extLst>
              <a:ext uri="{28A0092B-C50C-407E-A947-70E740481C1C}">
                <a14:useLocalDpi xmlns:a14="http://schemas.microsoft.com/office/drawing/2010/main"/>
              </a:ext>
            </a:extLst>
          </a:blip>
          <a:srcRect/>
          <a:stretch/>
        </p:blipFill>
        <p:spPr>
          <a:xfrm>
            <a:off x="628650" y="3660047"/>
            <a:ext cx="3943350" cy="2232000"/>
          </a:xfrm>
        </p:spPr>
      </p:pic>
      <p:sp>
        <p:nvSpPr>
          <p:cNvPr id="14" name="Arrow: Chevron 13">
            <a:extLst>
              <a:ext uri="{FF2B5EF4-FFF2-40B4-BE49-F238E27FC236}">
                <a16:creationId xmlns:a16="http://schemas.microsoft.com/office/drawing/2014/main" id="{C0366C23-E29B-4848-8FD6-A2621FC542FB}"/>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16_PARA_A">
            <a:hlinkClick r:id="" action="ppaction://media"/>
            <a:extLst>
              <a:ext uri="{FF2B5EF4-FFF2-40B4-BE49-F238E27FC236}">
                <a16:creationId xmlns:a16="http://schemas.microsoft.com/office/drawing/2014/main" id="{67F8B0D2-6F64-4D15-A1A3-9AB36C944B7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98000" y="0"/>
            <a:ext cx="609600" cy="609600"/>
          </a:xfrm>
          <a:prstGeom prst="rect">
            <a:avLst/>
          </a:prstGeom>
        </p:spPr>
      </p:pic>
      <p:pic>
        <p:nvPicPr>
          <p:cNvPr id="7" name="TAC_MOD4_SNIP3_SLIDE_16_PARA_B">
            <a:hlinkClick r:id="" action="ppaction://media"/>
            <a:extLst>
              <a:ext uri="{FF2B5EF4-FFF2-40B4-BE49-F238E27FC236}">
                <a16:creationId xmlns:a16="http://schemas.microsoft.com/office/drawing/2014/main" id="{93DC3FCC-F86B-48DD-95BA-5A763C59C92E}"/>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98000" y="898294"/>
            <a:ext cx="609600" cy="609600"/>
          </a:xfrm>
          <a:prstGeom prst="rect">
            <a:avLst/>
          </a:prstGeom>
        </p:spPr>
      </p:pic>
      <p:pic>
        <p:nvPicPr>
          <p:cNvPr id="8" name="TAC_MOD4_SNIP3_SLIDE_16_PARA_C">
            <a:hlinkClick r:id="" action="ppaction://media"/>
            <a:extLst>
              <a:ext uri="{FF2B5EF4-FFF2-40B4-BE49-F238E27FC236}">
                <a16:creationId xmlns:a16="http://schemas.microsoft.com/office/drawing/2014/main" id="{9FB5F0B6-B145-4545-9451-5FA4610F7F5E}"/>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98000" y="1796588"/>
            <a:ext cx="609600" cy="609600"/>
          </a:xfrm>
          <a:prstGeom prst="rect">
            <a:avLst/>
          </a:prstGeom>
        </p:spPr>
      </p:pic>
    </p:spTree>
    <p:extLst>
      <p:ext uri="{BB962C8B-B14F-4D97-AF65-F5344CB8AC3E}">
        <p14:creationId xmlns:p14="http://schemas.microsoft.com/office/powerpoint/2010/main" val="3675187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50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fade">
                                      <p:cBhvr>
                                        <p:cTn id="10" dur="500"/>
                                        <p:tgtEl>
                                          <p:spTgt spid="10">
                                            <p:txEl>
                                              <p:pRg st="0" end="0"/>
                                            </p:txEl>
                                          </p:spTgt>
                                        </p:tgtEl>
                                      </p:cBhvr>
                                    </p:animEffect>
                                  </p:childTnLst>
                                </p:cTn>
                              </p:par>
                              <p:par>
                                <p:cTn id="11" presetID="10" presetClass="entr" presetSubtype="0" fill="hold" nodeType="withEffect">
                                  <p:stCondLst>
                                    <p:cond delay="50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 presetClass="mediacall" presetSubtype="0" fill="hold" nodeType="withEffect">
                                  <p:stCondLst>
                                    <p:cond delay="1000"/>
                                  </p:stCondLst>
                                  <p:childTnLst>
                                    <p:cmd type="call" cmd="playFrom(0.0)">
                                      <p:cBhvr>
                                        <p:cTn id="15" dur="42594" fill="hold"/>
                                        <p:tgtEl>
                                          <p:spTgt spid="2"/>
                                        </p:tgtEl>
                                      </p:cBhvr>
                                    </p:cmd>
                                  </p:childTnLst>
                                </p:cTn>
                              </p:par>
                            </p:childTnLst>
                          </p:cTn>
                        </p:par>
                        <p:par>
                          <p:cTn id="16" fill="hold">
                            <p:stCondLst>
                              <p:cond delay="43594"/>
                            </p:stCondLst>
                            <p:childTnLst>
                              <p:par>
                                <p:cTn id="17" presetID="3" presetClass="mediacall" presetSubtype="0" fill="hold" nodeType="afterEffect">
                                  <p:stCondLst>
                                    <p:cond delay="500"/>
                                  </p:stCondLst>
                                  <p:childTnLst>
                                    <p:cmd type="call" cmd="stop">
                                      <p:cBhvr>
                                        <p:cTn id="18" dur="1" fill="hold"/>
                                        <p:tgtEl>
                                          <p:spTgt spid="2"/>
                                        </p:tgtEl>
                                      </p:cBhvr>
                                    </p:cmd>
                                  </p:childTnLst>
                                </p:cTn>
                              </p:par>
                              <p:par>
                                <p:cTn id="19" presetID="10" presetClass="entr" presetSubtype="0" fill="hold" grpId="0" nodeType="withEffect">
                                  <p:stCondLst>
                                    <p:cond delay="50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
                                            <p:txEl>
                                              <p:pRg st="1" end="1"/>
                                            </p:txEl>
                                          </p:spTgt>
                                        </p:tgtEl>
                                        <p:attrNameLst>
                                          <p:attrName>style.visibility</p:attrName>
                                        </p:attrNameLst>
                                      </p:cBhvr>
                                      <p:to>
                                        <p:strVal val="visible"/>
                                      </p:to>
                                    </p:set>
                                    <p:animEffect transition="in" filter="fade">
                                      <p:cBhvr>
                                        <p:cTn id="26" dur="500"/>
                                        <p:tgtEl>
                                          <p:spTgt spid="6">
                                            <p:txEl>
                                              <p:pRg st="1" end="1"/>
                                            </p:txEl>
                                          </p:spTgt>
                                        </p:tgtEl>
                                      </p:cBhvr>
                                    </p:animEffect>
                                  </p:childTnLst>
                                </p:cTn>
                              </p:par>
                              <p:par>
                                <p:cTn id="27" presetID="10" presetClass="exit" presetSubtype="0" fill="hold" grpId="1" nodeType="withEffect">
                                  <p:stCondLst>
                                    <p:cond delay="0"/>
                                  </p:stCondLst>
                                  <p:childTnLst>
                                    <p:animEffect transition="out" filter="fade">
                                      <p:cBhvr>
                                        <p:cTn id="28" dur="500"/>
                                        <p:tgtEl>
                                          <p:spTgt spid="14"/>
                                        </p:tgtEl>
                                      </p:cBhvr>
                                    </p:animEffect>
                                    <p:set>
                                      <p:cBhvr>
                                        <p:cTn id="29" dur="1" fill="hold">
                                          <p:stCondLst>
                                            <p:cond delay="499"/>
                                          </p:stCondLst>
                                        </p:cTn>
                                        <p:tgtEl>
                                          <p:spTgt spid="14"/>
                                        </p:tgtEl>
                                        <p:attrNameLst>
                                          <p:attrName>style.visibility</p:attrName>
                                        </p:attrNameLst>
                                      </p:cBhvr>
                                      <p:to>
                                        <p:strVal val="hidden"/>
                                      </p:to>
                                    </p:set>
                                  </p:childTnLst>
                                </p:cTn>
                              </p:par>
                              <p:par>
                                <p:cTn id="30" presetID="10" presetClass="entr" presetSubtype="0" fill="hold" grpId="0" nodeType="withEffect">
                                  <p:stCondLst>
                                    <p:cond delay="50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fade">
                                      <p:cBhvr>
                                        <p:cTn id="32" dur="500"/>
                                        <p:tgtEl>
                                          <p:spTgt spid="9">
                                            <p:txEl>
                                              <p:pRg st="0" end="0"/>
                                            </p:txEl>
                                          </p:spTgt>
                                        </p:tgtEl>
                                      </p:cBhvr>
                                    </p:animEffect>
                                  </p:childTnLst>
                                </p:cTn>
                              </p:par>
                              <p:par>
                                <p:cTn id="33" presetID="10" presetClass="entr" presetSubtype="0" fill="hold" nodeType="withEffect">
                                  <p:stCondLst>
                                    <p:cond delay="50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500"/>
                                        <p:tgtEl>
                                          <p:spTgt spid="13"/>
                                        </p:tgtEl>
                                      </p:cBhvr>
                                    </p:animEffect>
                                  </p:childTnLst>
                                </p:cTn>
                              </p:par>
                              <p:par>
                                <p:cTn id="36" presetID="1" presetClass="mediacall" presetSubtype="0" fill="hold" nodeType="withEffect">
                                  <p:stCondLst>
                                    <p:cond delay="1000"/>
                                  </p:stCondLst>
                                  <p:childTnLst>
                                    <p:cmd type="call" cmd="playFrom(0.0)">
                                      <p:cBhvr>
                                        <p:cTn id="37" dur="24440" fill="hold"/>
                                        <p:tgtEl>
                                          <p:spTgt spid="7"/>
                                        </p:tgtEl>
                                      </p:cBhvr>
                                    </p:cmd>
                                  </p:childTnLst>
                                </p:cTn>
                              </p:par>
                            </p:childTnLst>
                          </p:cTn>
                        </p:par>
                        <p:par>
                          <p:cTn id="38" fill="hold">
                            <p:stCondLst>
                              <p:cond delay="25440"/>
                            </p:stCondLst>
                            <p:childTnLst>
                              <p:par>
                                <p:cTn id="39" presetID="3" presetClass="mediacall" presetSubtype="0" fill="hold" nodeType="afterEffect">
                                  <p:stCondLst>
                                    <p:cond delay="500"/>
                                  </p:stCondLst>
                                  <p:childTnLst>
                                    <p:cmd type="call" cmd="stop">
                                      <p:cBhvr>
                                        <p:cTn id="40" dur="1" fill="hold"/>
                                        <p:tgtEl>
                                          <p:spTgt spid="7"/>
                                        </p:tgtEl>
                                      </p:cBhvr>
                                    </p:cmd>
                                  </p:childTnLst>
                                </p:cTn>
                              </p:par>
                              <p:par>
                                <p:cTn id="41" presetID="10" presetClass="entr" presetSubtype="0" fill="hold" grpId="2" nodeType="withEffect">
                                  <p:stCondLst>
                                    <p:cond delay="50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6">
                                            <p:txEl>
                                              <p:pRg st="2" end="2"/>
                                            </p:txEl>
                                          </p:spTgt>
                                        </p:tgtEl>
                                        <p:attrNameLst>
                                          <p:attrName>style.visibility</p:attrName>
                                        </p:attrNameLst>
                                      </p:cBhvr>
                                      <p:to>
                                        <p:strVal val="visible"/>
                                      </p:to>
                                    </p:set>
                                    <p:animEffect transition="in" filter="fade">
                                      <p:cBhvr>
                                        <p:cTn id="48" dur="500"/>
                                        <p:tgtEl>
                                          <p:spTgt spid="6">
                                            <p:txEl>
                                              <p:pRg st="2" end="2"/>
                                            </p:txEl>
                                          </p:spTgt>
                                        </p:tgtEl>
                                      </p:cBhvr>
                                    </p:animEffect>
                                  </p:childTnLst>
                                </p:cTn>
                              </p:par>
                              <p:par>
                                <p:cTn id="49" presetID="10" presetClass="exit" presetSubtype="0" fill="hold" grpId="3" nodeType="withEffect">
                                  <p:stCondLst>
                                    <p:cond delay="0"/>
                                  </p:stCondLst>
                                  <p:childTnLst>
                                    <p:animEffect transition="out" filter="fade">
                                      <p:cBhvr>
                                        <p:cTn id="50" dur="500"/>
                                        <p:tgtEl>
                                          <p:spTgt spid="14"/>
                                        </p:tgtEl>
                                      </p:cBhvr>
                                    </p:animEffect>
                                    <p:set>
                                      <p:cBhvr>
                                        <p:cTn id="51" dur="1" fill="hold">
                                          <p:stCondLst>
                                            <p:cond delay="499"/>
                                          </p:stCondLst>
                                        </p:cTn>
                                        <p:tgtEl>
                                          <p:spTgt spid="14"/>
                                        </p:tgtEl>
                                        <p:attrNameLst>
                                          <p:attrName>style.visibility</p:attrName>
                                        </p:attrNameLst>
                                      </p:cBhvr>
                                      <p:to>
                                        <p:strVal val="hidden"/>
                                      </p:to>
                                    </p:set>
                                  </p:childTnLst>
                                </p:cTn>
                              </p:par>
                              <p:par>
                                <p:cTn id="52" presetID="10" presetClass="entr" presetSubtype="0" fill="hold" nodeType="withEffect">
                                  <p:stCondLst>
                                    <p:cond delay="50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500"/>
                                  </p:stCondLst>
                                  <p:childTnLst>
                                    <p:set>
                                      <p:cBhvr>
                                        <p:cTn id="56" dur="1" fill="hold">
                                          <p:stCondLst>
                                            <p:cond delay="0"/>
                                          </p:stCondLst>
                                        </p:cTn>
                                        <p:tgtEl>
                                          <p:spTgt spid="12">
                                            <p:txEl>
                                              <p:pRg st="0" end="0"/>
                                            </p:txEl>
                                          </p:spTgt>
                                        </p:tgtEl>
                                        <p:attrNameLst>
                                          <p:attrName>style.visibility</p:attrName>
                                        </p:attrNameLst>
                                      </p:cBhvr>
                                      <p:to>
                                        <p:strVal val="visible"/>
                                      </p:to>
                                    </p:set>
                                    <p:animEffect transition="in" filter="fade">
                                      <p:cBhvr>
                                        <p:cTn id="57" dur="500"/>
                                        <p:tgtEl>
                                          <p:spTgt spid="12">
                                            <p:txEl>
                                              <p:pRg st="0" end="0"/>
                                            </p:txEl>
                                          </p:spTgt>
                                        </p:tgtEl>
                                      </p:cBhvr>
                                    </p:animEffect>
                                  </p:childTnLst>
                                </p:cTn>
                              </p:par>
                              <p:par>
                                <p:cTn id="58" presetID="1" presetClass="mediacall" presetSubtype="0" fill="hold" nodeType="withEffect">
                                  <p:stCondLst>
                                    <p:cond delay="1000"/>
                                  </p:stCondLst>
                                  <p:childTnLst>
                                    <p:cmd type="call" cmd="playFrom(0.0)">
                                      <p:cBhvr>
                                        <p:cTn id="59" dur="32786" fill="hold"/>
                                        <p:tgtEl>
                                          <p:spTgt spid="8"/>
                                        </p:tgtEl>
                                      </p:cBhvr>
                                    </p:cmd>
                                  </p:childTnLst>
                                </p:cTn>
                              </p:par>
                            </p:childTnLst>
                          </p:cTn>
                        </p:par>
                        <p:par>
                          <p:cTn id="60" fill="hold">
                            <p:stCondLst>
                              <p:cond delay="33786"/>
                            </p:stCondLst>
                            <p:childTnLst>
                              <p:par>
                                <p:cTn id="61" presetID="3" presetClass="mediacall" presetSubtype="0" fill="hold" nodeType="afterEffect">
                                  <p:stCondLst>
                                    <p:cond delay="500"/>
                                  </p:stCondLst>
                                  <p:childTnLst>
                                    <p:cmd type="call" cmd="stop">
                                      <p:cBhvr>
                                        <p:cTn id="62" dur="1" fill="hold"/>
                                        <p:tgtEl>
                                          <p:spTgt spid="8"/>
                                        </p:tgtEl>
                                      </p:cBhvr>
                                    </p:cmd>
                                  </p:childTnLst>
                                </p:cTn>
                              </p:par>
                              <p:par>
                                <p:cTn id="63" presetID="10" presetClass="entr" presetSubtype="0" fill="hold" grpId="4" nodeType="withEffect">
                                  <p:stCondLst>
                                    <p:cond delay="50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66" fill="hold" display="0">
                  <p:stCondLst>
                    <p:cond delay="indefinite"/>
                  </p:stCondLst>
                  <p:endCondLst>
                    <p:cond evt="onStopAudio" delay="0">
                      <p:tgtEl>
                        <p:sldTgt/>
                      </p:tgtEl>
                    </p:cond>
                  </p:endCondLst>
                </p:cTn>
                <p:tgtEl>
                  <p:spTgt spid="2"/>
                </p:tgtEl>
              </p:cMediaNode>
            </p:audio>
            <p:audio>
              <p:cMediaNode vol="80000">
                <p:cTn id="67" fill="hold" display="0">
                  <p:stCondLst>
                    <p:cond delay="indefinite"/>
                  </p:stCondLst>
                  <p:endCondLst>
                    <p:cond evt="onStopAudio" delay="0">
                      <p:tgtEl>
                        <p:sldTgt/>
                      </p:tgtEl>
                    </p:cond>
                  </p:endCondLst>
                </p:cTn>
                <p:tgtEl>
                  <p:spTgt spid="7"/>
                </p:tgtEl>
              </p:cMediaNode>
            </p:audio>
            <p:audio>
              <p:cMediaNode vol="80000">
                <p:cTn id="68" fill="hold" display="0">
                  <p:stCondLst>
                    <p:cond delay="indefinite"/>
                  </p:stCondLst>
                  <p:endCondLst>
                    <p:cond evt="onStopAudio" delay="0">
                      <p:tgtEl>
                        <p:sldTgt/>
                      </p:tgtEl>
                    </p:cond>
                  </p:endCondLst>
                </p:cTn>
                <p:tgtEl>
                  <p:spTgt spid="8"/>
                </p:tgtEl>
              </p:cMediaNode>
            </p:audio>
          </p:childTnLst>
        </p:cTn>
      </p:par>
    </p:tnLst>
    <p:bldLst>
      <p:bldP spid="9" grpId="0" build="p"/>
      <p:bldP spid="10" grpId="0" build="p"/>
      <p:bldP spid="12" grpId="0" build="p"/>
      <p:bldP spid="14" grpId="0" animBg="1"/>
      <p:bldP spid="14" grpId="1" animBg="1"/>
      <p:bldP spid="14" grpId="2" animBg="1"/>
      <p:bldP spid="14" grpId="3" animBg="1"/>
      <p:bldP spid="14" grpId="4"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057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CC6FF-8900-4D34-807D-EA37164257B0}"/>
              </a:ext>
            </a:extLst>
          </p:cNvPr>
          <p:cNvSpPr>
            <a:spLocks noGrp="1"/>
          </p:cNvSpPr>
          <p:nvPr>
            <p:ph type="body" sz="quarter" idx="10"/>
          </p:nvPr>
        </p:nvSpPr>
        <p:spPr/>
        <p:txBody>
          <a:bodyPr/>
          <a:lstStyle/>
          <a:p>
            <a:r>
              <a:rPr lang="en-AU" dirty="0"/>
              <a:t>1.0</a:t>
            </a:r>
          </a:p>
        </p:txBody>
      </p:sp>
      <p:sp>
        <p:nvSpPr>
          <p:cNvPr id="3" name="Text Placeholder 2">
            <a:extLst>
              <a:ext uri="{FF2B5EF4-FFF2-40B4-BE49-F238E27FC236}">
                <a16:creationId xmlns:a16="http://schemas.microsoft.com/office/drawing/2014/main" id="{D1F8E885-2478-41EC-9253-356F5AD93E2A}"/>
              </a:ext>
            </a:extLst>
          </p:cNvPr>
          <p:cNvSpPr>
            <a:spLocks noGrp="1"/>
          </p:cNvSpPr>
          <p:nvPr>
            <p:ph type="body" sz="quarter" idx="11"/>
          </p:nvPr>
        </p:nvSpPr>
        <p:spPr/>
        <p:txBody>
          <a:bodyPr/>
          <a:lstStyle/>
          <a:p>
            <a:r>
              <a:rPr lang="en-AU" dirty="0"/>
              <a:t>01 Jul 2020</a:t>
            </a:r>
          </a:p>
        </p:txBody>
      </p:sp>
      <p:sp>
        <p:nvSpPr>
          <p:cNvPr id="4" name="Slide Number Placeholder 3">
            <a:extLst>
              <a:ext uri="{FF2B5EF4-FFF2-40B4-BE49-F238E27FC236}">
                <a16:creationId xmlns:a16="http://schemas.microsoft.com/office/drawing/2014/main" id="{5FBC6C38-5431-467F-AAA3-D9FDBDB1A05F}"/>
              </a:ext>
            </a:extLst>
          </p:cNvPr>
          <p:cNvSpPr>
            <a:spLocks noGrp="1"/>
          </p:cNvSpPr>
          <p:nvPr>
            <p:ph type="sldNum" sz="quarter" idx="12"/>
          </p:nvPr>
        </p:nvSpPr>
        <p:spPr/>
        <p:txBody>
          <a:bodyPr/>
          <a:lstStyle/>
          <a:p>
            <a:fld id="{A9D36E53-D99A-0F41-B3E8-EF235B9A2E23}" type="slidenum">
              <a:rPr lang="en-US" smtClean="0"/>
              <a:pPr/>
              <a:t>2</a:t>
            </a:fld>
            <a:endParaRPr lang="en-US" dirty="0"/>
          </a:p>
        </p:txBody>
      </p:sp>
      <p:sp>
        <p:nvSpPr>
          <p:cNvPr id="5" name="Footer Placeholder 4">
            <a:extLst>
              <a:ext uri="{FF2B5EF4-FFF2-40B4-BE49-F238E27FC236}">
                <a16:creationId xmlns:a16="http://schemas.microsoft.com/office/drawing/2014/main" id="{817B4EE6-52D8-46CB-87EC-7437EA0F58A4}"/>
              </a:ext>
            </a:extLst>
          </p:cNvPr>
          <p:cNvSpPr>
            <a:spLocks noGrp="1"/>
          </p:cNvSpPr>
          <p:nvPr>
            <p:ph type="ftr" sz="quarter" idx="13"/>
          </p:nvPr>
        </p:nvSpPr>
        <p:spPr/>
        <p:txBody>
          <a:bodyPr/>
          <a:lstStyle/>
          <a:p>
            <a:r>
              <a:rPr lang="en-US" dirty="0"/>
              <a:t>Module 4, Snippet 3</a:t>
            </a:r>
          </a:p>
        </p:txBody>
      </p:sp>
      <p:sp>
        <p:nvSpPr>
          <p:cNvPr id="6" name="Arrow: Chevron 5">
            <a:extLst>
              <a:ext uri="{FF2B5EF4-FFF2-40B4-BE49-F238E27FC236}">
                <a16:creationId xmlns:a16="http://schemas.microsoft.com/office/drawing/2014/main" id="{D551196C-4B6C-4997-A53C-F731649E909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spTree>
    <p:extLst>
      <p:ext uri="{BB962C8B-B14F-4D97-AF65-F5344CB8AC3E}">
        <p14:creationId xmlns:p14="http://schemas.microsoft.com/office/powerpoint/2010/main" val="11146188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FD35092C-467A-48D5-9D28-C3113F9DEAAE}"/>
              </a:ext>
            </a:extLst>
          </p:cNvPr>
          <p:cNvSpPr>
            <a:spLocks noGrp="1"/>
          </p:cNvSpPr>
          <p:nvPr>
            <p:ph idx="1"/>
          </p:nvPr>
        </p:nvSpPr>
        <p:spPr/>
        <p:txBody>
          <a:bodyPr>
            <a:normAutofit/>
          </a:bodyPr>
          <a:lstStyle/>
          <a:p>
            <a:r>
              <a:rPr lang="en-AU" sz="1600" dirty="0"/>
              <a:t>This snippet is made up of a number of sections. Click on the below links to go through each section. To advance a slide, press enter on your keyboard or click the slide.</a:t>
            </a:r>
          </a:p>
        </p:txBody>
      </p:sp>
      <p:sp>
        <p:nvSpPr>
          <p:cNvPr id="6" name="Title 5">
            <a:extLst>
              <a:ext uri="{FF2B5EF4-FFF2-40B4-BE49-F238E27FC236}">
                <a16:creationId xmlns:a16="http://schemas.microsoft.com/office/drawing/2014/main" id="{DE9A59F3-80E5-4C37-8D60-25BEFAFDF6A8}"/>
              </a:ext>
            </a:extLst>
          </p:cNvPr>
          <p:cNvSpPr>
            <a:spLocks noGrp="1"/>
          </p:cNvSpPr>
          <p:nvPr>
            <p:ph type="title"/>
          </p:nvPr>
        </p:nvSpPr>
        <p:spPr/>
        <p:txBody>
          <a:bodyPr/>
          <a:lstStyle/>
          <a:p>
            <a:r>
              <a:rPr lang="en-AU" dirty="0"/>
              <a:t>About this snippet</a:t>
            </a:r>
          </a:p>
        </p:txBody>
      </p:sp>
      <p:sp>
        <p:nvSpPr>
          <p:cNvPr id="5" name="Footer Placeholder 4">
            <a:extLst>
              <a:ext uri="{FF2B5EF4-FFF2-40B4-BE49-F238E27FC236}">
                <a16:creationId xmlns:a16="http://schemas.microsoft.com/office/drawing/2014/main" id="{1E772D25-B5FB-43A7-85B3-0857D78B166C}"/>
              </a:ext>
            </a:extLst>
          </p:cNvPr>
          <p:cNvSpPr>
            <a:spLocks noGrp="1"/>
          </p:cNvSpPr>
          <p:nvPr>
            <p:ph type="ftr" sz="quarter" idx="10"/>
          </p:nvPr>
        </p:nvSpPr>
        <p:spPr/>
        <p:txBody>
          <a:bodyPr/>
          <a:lstStyle/>
          <a:p>
            <a:r>
              <a:rPr lang="en-US" dirty="0"/>
              <a:t>Module 4, Snippet 3</a:t>
            </a:r>
          </a:p>
        </p:txBody>
      </p:sp>
      <p:sp>
        <p:nvSpPr>
          <p:cNvPr id="4" name="Slide Number Placeholder 3">
            <a:extLst>
              <a:ext uri="{FF2B5EF4-FFF2-40B4-BE49-F238E27FC236}">
                <a16:creationId xmlns:a16="http://schemas.microsoft.com/office/drawing/2014/main" id="{700FA8FD-8175-4499-B0AF-517692D7E07C}"/>
              </a:ext>
            </a:extLst>
          </p:cNvPr>
          <p:cNvSpPr>
            <a:spLocks noGrp="1"/>
          </p:cNvSpPr>
          <p:nvPr>
            <p:ph type="sldNum" sz="quarter" idx="11"/>
          </p:nvPr>
        </p:nvSpPr>
        <p:spPr/>
        <p:txBody>
          <a:bodyPr/>
          <a:lstStyle/>
          <a:p>
            <a:fld id="{A9D36E53-D99A-0F41-B3E8-EF235B9A2E23}" type="slidenum">
              <a:rPr lang="en-US" smtClean="0"/>
              <a:pPr/>
              <a:t>3</a:t>
            </a:fld>
            <a:endParaRPr lang="en-US" dirty="0"/>
          </a:p>
        </p:txBody>
      </p:sp>
      <p:sp>
        <p:nvSpPr>
          <p:cNvPr id="8" name="Rectangle 7">
            <a:hlinkClick r:id="" action="ppaction://customshow?id=1" highlightClick="1">
              <a:snd r:embed="rId5" name="click.wav"/>
            </a:hlinkClick>
            <a:extLst>
              <a:ext uri="{FF2B5EF4-FFF2-40B4-BE49-F238E27FC236}">
                <a16:creationId xmlns:a16="http://schemas.microsoft.com/office/drawing/2014/main" id="{AAD95FE7-A0BE-4558-806A-23CF0A6F1118}"/>
              </a:ext>
            </a:extLst>
          </p:cNvPr>
          <p:cNvSpPr/>
          <p:nvPr/>
        </p:nvSpPr>
        <p:spPr>
          <a:xfrm>
            <a:off x="628650" y="3189650"/>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Zero 2050</a:t>
            </a:r>
          </a:p>
        </p:txBody>
      </p:sp>
      <p:sp>
        <p:nvSpPr>
          <p:cNvPr id="9" name="TextBox 8">
            <a:extLst>
              <a:ext uri="{FF2B5EF4-FFF2-40B4-BE49-F238E27FC236}">
                <a16:creationId xmlns:a16="http://schemas.microsoft.com/office/drawing/2014/main" id="{C4A59B39-26D4-44B5-A50B-FE11BD889DE2}"/>
              </a:ext>
            </a:extLst>
          </p:cNvPr>
          <p:cNvSpPr txBox="1"/>
          <p:nvPr/>
        </p:nvSpPr>
        <p:spPr>
          <a:xfrm>
            <a:off x="628650" y="2820318"/>
            <a:ext cx="1454226" cy="369332"/>
          </a:xfrm>
          <a:prstGeom prst="rect">
            <a:avLst/>
          </a:prstGeom>
          <a:noFill/>
        </p:spPr>
        <p:txBody>
          <a:bodyPr wrap="square" rtlCol="0">
            <a:spAutoFit/>
          </a:bodyPr>
          <a:lstStyle/>
          <a:p>
            <a:r>
              <a:rPr lang="en-AU" b="1" dirty="0">
                <a:solidFill>
                  <a:srgbClr val="01A0DF"/>
                </a:solidFill>
                <a:latin typeface="+mj-lt"/>
              </a:rPr>
              <a:t>Start here</a:t>
            </a:r>
          </a:p>
        </p:txBody>
      </p:sp>
      <p:sp>
        <p:nvSpPr>
          <p:cNvPr id="10" name="Rectangle 9">
            <a:hlinkClick r:id="" action="ppaction://customshow?id=2" highlightClick="1">
              <a:snd r:embed="rId5" name="click.wav"/>
            </a:hlinkClick>
            <a:extLst>
              <a:ext uri="{FF2B5EF4-FFF2-40B4-BE49-F238E27FC236}">
                <a16:creationId xmlns:a16="http://schemas.microsoft.com/office/drawing/2014/main" id="{E5E763CF-1D79-4B8C-ADEF-D1466806335B}"/>
              </a:ext>
            </a:extLst>
          </p:cNvPr>
          <p:cNvSpPr/>
          <p:nvPr/>
        </p:nvSpPr>
        <p:spPr>
          <a:xfrm>
            <a:off x="3237962" y="4872059"/>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Defining the future</a:t>
            </a:r>
          </a:p>
        </p:txBody>
      </p:sp>
      <p:sp>
        <p:nvSpPr>
          <p:cNvPr id="11" name="Rectangle 10">
            <a:hlinkClick r:id="" action="ppaction://customshow?id=3" highlightClick="1">
              <a:snd r:embed="rId5" name="click.wav"/>
            </a:hlinkClick>
            <a:extLst>
              <a:ext uri="{FF2B5EF4-FFF2-40B4-BE49-F238E27FC236}">
                <a16:creationId xmlns:a16="http://schemas.microsoft.com/office/drawing/2014/main" id="{29094CD4-84FD-4619-98F1-C0E7DF2E9A4D}"/>
              </a:ext>
            </a:extLst>
          </p:cNvPr>
          <p:cNvSpPr/>
          <p:nvPr/>
        </p:nvSpPr>
        <p:spPr>
          <a:xfrm>
            <a:off x="5859464" y="2861262"/>
            <a:ext cx="2016000" cy="864000"/>
          </a:xfrm>
          <a:prstGeom prst="rect">
            <a:avLst/>
          </a:prstGeom>
          <a:solidFill>
            <a:srgbClr val="01A0D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i="1" dirty="0"/>
              <a:t>Go to </a:t>
            </a:r>
            <a:r>
              <a:rPr lang="en-AU" dirty="0"/>
              <a:t/>
            </a:r>
            <a:br>
              <a:rPr lang="en-AU" dirty="0"/>
            </a:br>
            <a:r>
              <a:rPr lang="en-AU" dirty="0"/>
              <a:t>Mapping the current state</a:t>
            </a:r>
          </a:p>
        </p:txBody>
      </p:sp>
      <p:cxnSp>
        <p:nvCxnSpPr>
          <p:cNvPr id="14" name="Connector: Elbow 13">
            <a:extLst>
              <a:ext uri="{FF2B5EF4-FFF2-40B4-BE49-F238E27FC236}">
                <a16:creationId xmlns:a16="http://schemas.microsoft.com/office/drawing/2014/main" id="{0401C05D-DE63-46AE-902B-09F059535D16}"/>
              </a:ext>
            </a:extLst>
          </p:cNvPr>
          <p:cNvCxnSpPr>
            <a:cxnSpLocks/>
            <a:stCxn id="8" idx="2"/>
            <a:endCxn id="10" idx="1"/>
          </p:cNvCxnSpPr>
          <p:nvPr/>
        </p:nvCxnSpPr>
        <p:spPr>
          <a:xfrm rot="16200000" flipH="1">
            <a:off x="1812102" y="3878198"/>
            <a:ext cx="1250409" cy="1601312"/>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7838798D-D123-40EC-BAA2-F7EB7A97DB1E}"/>
              </a:ext>
            </a:extLst>
          </p:cNvPr>
          <p:cNvCxnSpPr>
            <a:cxnSpLocks/>
            <a:stCxn id="10" idx="0"/>
            <a:endCxn id="11" idx="1"/>
          </p:cNvCxnSpPr>
          <p:nvPr/>
        </p:nvCxnSpPr>
        <p:spPr>
          <a:xfrm rot="5400000" flipH="1" flipV="1">
            <a:off x="4263315" y="3275910"/>
            <a:ext cx="1578797" cy="1613502"/>
          </a:xfrm>
          <a:prstGeom prst="bentConnector2">
            <a:avLst/>
          </a:prstGeom>
          <a:ln w="508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pic>
        <p:nvPicPr>
          <p:cNvPr id="2" name="TAC_MOD4_SNIP3_SLIDE_03_PARA_A">
            <a:hlinkClick r:id="" action="ppaction://media"/>
            <a:extLst>
              <a:ext uri="{FF2B5EF4-FFF2-40B4-BE49-F238E27FC236}">
                <a16:creationId xmlns:a16="http://schemas.microsoft.com/office/drawing/2014/main" id="{3BA50CBE-C51E-4A82-B6AB-45FB3C8720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342170" y="0"/>
            <a:ext cx="609600" cy="609600"/>
          </a:xfrm>
          <a:prstGeom prst="rect">
            <a:avLst/>
          </a:prstGeom>
        </p:spPr>
      </p:pic>
    </p:spTree>
    <p:extLst>
      <p:ext uri="{BB962C8B-B14F-4D97-AF65-F5344CB8AC3E}">
        <p14:creationId xmlns:p14="http://schemas.microsoft.com/office/powerpoint/2010/main" val="3741141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19979" fill="hold"/>
                                        <p:tgtEl>
                                          <p:spTgt spid="2"/>
                                        </p:tgtEl>
                                      </p:cBhvr>
                                    </p:cmd>
                                  </p:childTnLst>
                                </p:cTn>
                              </p:par>
                            </p:childTnLst>
                          </p:cTn>
                        </p:par>
                        <p:par>
                          <p:cTn id="7" fill="hold">
                            <p:stCondLst>
                              <p:cond delay="20979"/>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5845F43-D0D3-429D-B323-A99D86BD309C}"/>
              </a:ext>
            </a:extLst>
          </p:cNvPr>
          <p:cNvSpPr>
            <a:spLocks noGrp="1"/>
          </p:cNvSpPr>
          <p:nvPr>
            <p:ph type="body" sz="quarter" idx="10"/>
          </p:nvPr>
        </p:nvSpPr>
        <p:spPr/>
        <p:txBody>
          <a:bodyPr/>
          <a:lstStyle/>
          <a:p>
            <a:r>
              <a:rPr lang="en-AU" dirty="0"/>
              <a:t>Zero 2050</a:t>
            </a:r>
          </a:p>
        </p:txBody>
      </p:sp>
      <p:sp>
        <p:nvSpPr>
          <p:cNvPr id="5" name="Slide Number Placeholder 4">
            <a:extLst>
              <a:ext uri="{FF2B5EF4-FFF2-40B4-BE49-F238E27FC236}">
                <a16:creationId xmlns:a16="http://schemas.microsoft.com/office/drawing/2014/main" id="{7528DBE7-6B97-43DB-B081-F2DFF4E01FD3}"/>
              </a:ext>
            </a:extLst>
          </p:cNvPr>
          <p:cNvSpPr>
            <a:spLocks noGrp="1"/>
          </p:cNvSpPr>
          <p:nvPr>
            <p:ph type="sldNum" sz="quarter" idx="11"/>
          </p:nvPr>
        </p:nvSpPr>
        <p:spPr/>
        <p:txBody>
          <a:bodyPr/>
          <a:lstStyle/>
          <a:p>
            <a:fld id="{A9D36E53-D99A-0F41-B3E8-EF235B9A2E23}" type="slidenum">
              <a:rPr lang="en-US" smtClean="0"/>
              <a:pPr/>
              <a:t>4</a:t>
            </a:fld>
            <a:endParaRPr lang="en-US" dirty="0"/>
          </a:p>
        </p:txBody>
      </p:sp>
      <p:sp>
        <p:nvSpPr>
          <p:cNvPr id="4" name="Footer Placeholder 3">
            <a:extLst>
              <a:ext uri="{FF2B5EF4-FFF2-40B4-BE49-F238E27FC236}">
                <a16:creationId xmlns:a16="http://schemas.microsoft.com/office/drawing/2014/main" id="{E8E190CE-51B5-43BF-8F3D-C101E058C0A2}"/>
              </a:ext>
            </a:extLst>
          </p:cNvPr>
          <p:cNvSpPr>
            <a:spLocks noGrp="1"/>
          </p:cNvSpPr>
          <p:nvPr>
            <p:ph type="ftr" sz="quarter" idx="12"/>
          </p:nvPr>
        </p:nvSpPr>
        <p:spPr/>
        <p:txBody>
          <a:bodyPr/>
          <a:lstStyle/>
          <a:p>
            <a:r>
              <a:rPr lang="en-US" dirty="0"/>
              <a:t>Module 4, Snippet 3</a:t>
            </a:r>
          </a:p>
        </p:txBody>
      </p:sp>
      <p:pic>
        <p:nvPicPr>
          <p:cNvPr id="2" name="TAC_MOD4_SNIP3_SLIDE_04_PARA_A">
            <a:hlinkClick r:id="" action="ppaction://media"/>
            <a:extLst>
              <a:ext uri="{FF2B5EF4-FFF2-40B4-BE49-F238E27FC236}">
                <a16:creationId xmlns:a16="http://schemas.microsoft.com/office/drawing/2014/main" id="{4A8AB9B0-3C87-460D-B5B1-E081FE3AB91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31367" y="0"/>
            <a:ext cx="609600" cy="609600"/>
          </a:xfrm>
          <a:prstGeom prst="rect">
            <a:avLst/>
          </a:prstGeom>
        </p:spPr>
      </p:pic>
    </p:spTree>
    <p:extLst>
      <p:ext uri="{BB962C8B-B14F-4D97-AF65-F5344CB8AC3E}">
        <p14:creationId xmlns:p14="http://schemas.microsoft.com/office/powerpoint/2010/main" val="2953521863"/>
      </p:ext>
    </p:extLst>
  </p:cSld>
  <p:clrMapOvr>
    <a:masterClrMapping/>
  </p:clrMapOvr>
  <mc:AlternateContent xmlns:mc="http://schemas.openxmlformats.org/markup-compatibility/2006" xmlns:p14="http://schemas.microsoft.com/office/powerpoint/2010/main">
    <mc:Choice Requires="p14">
      <p:transition spd="med" p14:dur="700" advTm="23180">
        <p:fade/>
      </p:transition>
    </mc:Choice>
    <mc:Fallback xmlns="">
      <p:transition spd="med" advTm="2318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1000"/>
                                  </p:stCondLst>
                                  <p:childTnLst>
                                    <p:cmd type="call" cmd="playFrom(0.0)">
                                      <p:cBhvr>
                                        <p:cTn id="6" dur="20684" fill="hold"/>
                                        <p:tgtEl>
                                          <p:spTgt spid="2"/>
                                        </p:tgtEl>
                                      </p:cBhvr>
                                    </p:cmd>
                                  </p:childTnLst>
                                </p:cTn>
                              </p:par>
                            </p:childTnLst>
                          </p:cTn>
                        </p:par>
                        <p:par>
                          <p:cTn id="7" fill="hold">
                            <p:stCondLst>
                              <p:cond delay="21684"/>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699DE4-4648-4B1F-AFA4-E781279A5FE0}"/>
              </a:ext>
            </a:extLst>
          </p:cNvPr>
          <p:cNvSpPr>
            <a:spLocks noGrp="1"/>
          </p:cNvSpPr>
          <p:nvPr>
            <p:ph type="title"/>
          </p:nvPr>
        </p:nvSpPr>
        <p:spPr/>
        <p:txBody>
          <a:bodyPr/>
          <a:lstStyle/>
          <a:p>
            <a:r>
              <a:rPr lang="en-AU" dirty="0"/>
              <a:t>Zero 2050</a:t>
            </a:r>
          </a:p>
        </p:txBody>
      </p:sp>
      <p:sp>
        <p:nvSpPr>
          <p:cNvPr id="4" name="Footer Placeholder 3">
            <a:extLst>
              <a:ext uri="{FF2B5EF4-FFF2-40B4-BE49-F238E27FC236}">
                <a16:creationId xmlns:a16="http://schemas.microsoft.com/office/drawing/2014/main" id="{AC0517D8-F655-4706-9218-16A4F2BE06D6}"/>
              </a:ext>
            </a:extLst>
          </p:cNvPr>
          <p:cNvSpPr>
            <a:spLocks noGrp="1"/>
          </p:cNvSpPr>
          <p:nvPr>
            <p:ph type="ftr" sz="quarter" idx="10"/>
          </p:nvPr>
        </p:nvSpPr>
        <p:spPr/>
        <p:txBody>
          <a:bodyPr/>
          <a:lstStyle/>
          <a:p>
            <a:r>
              <a:rPr lang="en-US" dirty="0"/>
              <a:t>Module 4, Snippet 3</a:t>
            </a:r>
          </a:p>
        </p:txBody>
      </p:sp>
      <p:sp>
        <p:nvSpPr>
          <p:cNvPr id="3" name="Slide Number Placeholder 2">
            <a:extLst>
              <a:ext uri="{FF2B5EF4-FFF2-40B4-BE49-F238E27FC236}">
                <a16:creationId xmlns:a16="http://schemas.microsoft.com/office/drawing/2014/main" id="{2D2B1ADB-B3A2-4C3A-A499-1D844FD6C061}"/>
              </a:ext>
            </a:extLst>
          </p:cNvPr>
          <p:cNvSpPr>
            <a:spLocks noGrp="1"/>
          </p:cNvSpPr>
          <p:nvPr>
            <p:ph type="sldNum" sz="quarter" idx="11"/>
          </p:nvPr>
        </p:nvSpPr>
        <p:spPr/>
        <p:txBody>
          <a:bodyPr/>
          <a:lstStyle/>
          <a:p>
            <a:fld id="{A9D36E53-D99A-0F41-B3E8-EF235B9A2E23}" type="slidenum">
              <a:rPr lang="en-US" smtClean="0"/>
              <a:pPr/>
              <a:t>5</a:t>
            </a:fld>
            <a:endParaRPr lang="en-US" dirty="0"/>
          </a:p>
        </p:txBody>
      </p:sp>
      <p:sp>
        <p:nvSpPr>
          <p:cNvPr id="18" name="Trapezoid 17">
            <a:extLst>
              <a:ext uri="{FF2B5EF4-FFF2-40B4-BE49-F238E27FC236}">
                <a16:creationId xmlns:a16="http://schemas.microsoft.com/office/drawing/2014/main" id="{6716CF61-9953-4A82-BFE5-8E7037F30BC6}"/>
              </a:ext>
            </a:extLst>
          </p:cNvPr>
          <p:cNvSpPr/>
          <p:nvPr/>
        </p:nvSpPr>
        <p:spPr>
          <a:xfrm rot="4098752">
            <a:off x="3942424" y="597771"/>
            <a:ext cx="1052003" cy="7431002"/>
          </a:xfrm>
          <a:prstGeom prst="trapezoid">
            <a:avLst>
              <a:gd name="adj" fmla="val 46797"/>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ight Triangle 19">
            <a:extLst>
              <a:ext uri="{FF2B5EF4-FFF2-40B4-BE49-F238E27FC236}">
                <a16:creationId xmlns:a16="http://schemas.microsoft.com/office/drawing/2014/main" id="{8A7C92D1-B1C7-40C0-B1D9-6AC71746A80A}"/>
              </a:ext>
            </a:extLst>
          </p:cNvPr>
          <p:cNvSpPr/>
          <p:nvPr/>
        </p:nvSpPr>
        <p:spPr>
          <a:xfrm>
            <a:off x="628650" y="5144877"/>
            <a:ext cx="3943350" cy="1073457"/>
          </a:xfrm>
          <a:prstGeom prst="r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BC124947-A8E8-4765-B090-6B6AFE53DE2D}"/>
              </a:ext>
            </a:extLst>
          </p:cNvPr>
          <p:cNvSpPr/>
          <p:nvPr/>
        </p:nvSpPr>
        <p:spPr>
          <a:xfrm>
            <a:off x="1836420" y="5031205"/>
            <a:ext cx="396240" cy="144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F4941ED5-3C13-4D80-A5F0-A3A45EDFAE69}"/>
              </a:ext>
            </a:extLst>
          </p:cNvPr>
          <p:cNvSpPr/>
          <p:nvPr/>
        </p:nvSpPr>
        <p:spPr>
          <a:xfrm>
            <a:off x="2834640" y="5008345"/>
            <a:ext cx="252000" cy="10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Oval 35">
            <a:extLst>
              <a:ext uri="{FF2B5EF4-FFF2-40B4-BE49-F238E27FC236}">
                <a16:creationId xmlns:a16="http://schemas.microsoft.com/office/drawing/2014/main" id="{36B0C265-F795-4F96-A395-ECB2290895A2}"/>
              </a:ext>
            </a:extLst>
          </p:cNvPr>
          <p:cNvSpPr/>
          <p:nvPr/>
        </p:nvSpPr>
        <p:spPr>
          <a:xfrm>
            <a:off x="3520339" y="4460439"/>
            <a:ext cx="252000" cy="108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Oval 36">
            <a:extLst>
              <a:ext uri="{FF2B5EF4-FFF2-40B4-BE49-F238E27FC236}">
                <a16:creationId xmlns:a16="http://schemas.microsoft.com/office/drawing/2014/main" id="{993CFDE8-838C-4E76-9972-C1E41AE019E3}"/>
              </a:ext>
            </a:extLst>
          </p:cNvPr>
          <p:cNvSpPr/>
          <p:nvPr/>
        </p:nvSpPr>
        <p:spPr>
          <a:xfrm>
            <a:off x="4355857" y="4398819"/>
            <a:ext cx="216000" cy="86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Oval 37">
            <a:extLst>
              <a:ext uri="{FF2B5EF4-FFF2-40B4-BE49-F238E27FC236}">
                <a16:creationId xmlns:a16="http://schemas.microsoft.com/office/drawing/2014/main" id="{C712A168-804C-4A7E-B019-C74D8342CFDF}"/>
              </a:ext>
            </a:extLst>
          </p:cNvPr>
          <p:cNvSpPr/>
          <p:nvPr/>
        </p:nvSpPr>
        <p:spPr>
          <a:xfrm>
            <a:off x="4768923" y="3985577"/>
            <a:ext cx="216000" cy="864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08D52A3F-8BA7-4796-829C-48FE7676874D}"/>
              </a:ext>
            </a:extLst>
          </p:cNvPr>
          <p:cNvSpPr/>
          <p:nvPr/>
        </p:nvSpPr>
        <p:spPr>
          <a:xfrm>
            <a:off x="6003156" y="3530106"/>
            <a:ext cx="180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Arc 39">
            <a:extLst>
              <a:ext uri="{FF2B5EF4-FFF2-40B4-BE49-F238E27FC236}">
                <a16:creationId xmlns:a16="http://schemas.microsoft.com/office/drawing/2014/main" id="{59DBCFDB-DF7E-4947-BF24-4DF5DD9D21F2}"/>
              </a:ext>
            </a:extLst>
          </p:cNvPr>
          <p:cNvSpPr/>
          <p:nvPr/>
        </p:nvSpPr>
        <p:spPr>
          <a:xfrm>
            <a:off x="2026433" y="4568440"/>
            <a:ext cx="910387" cy="848400"/>
          </a:xfrm>
          <a:prstGeom prst="arc">
            <a:avLst>
              <a:gd name="adj1" fmla="val 10748456"/>
              <a:gd name="adj2" fmla="val 20937579"/>
            </a:avLst>
          </a:prstGeom>
          <a:ln w="50800">
            <a:solidFill>
              <a:srgbClr val="01A0DF"/>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2" name="Arc 41">
            <a:extLst>
              <a:ext uri="{FF2B5EF4-FFF2-40B4-BE49-F238E27FC236}">
                <a16:creationId xmlns:a16="http://schemas.microsoft.com/office/drawing/2014/main" id="{1CDFFDF8-2AE3-4857-8AFB-95A322A5E99E}"/>
              </a:ext>
            </a:extLst>
          </p:cNvPr>
          <p:cNvSpPr/>
          <p:nvPr/>
        </p:nvSpPr>
        <p:spPr>
          <a:xfrm rot="20128756">
            <a:off x="2787947" y="4288317"/>
            <a:ext cx="1106185" cy="1013326"/>
          </a:xfrm>
          <a:prstGeom prst="arc">
            <a:avLst>
              <a:gd name="adj1" fmla="val 10748456"/>
              <a:gd name="adj2" fmla="val 20235941"/>
            </a:avLst>
          </a:prstGeom>
          <a:ln w="50800">
            <a:solidFill>
              <a:srgbClr val="01A0DF"/>
            </a:solidFill>
            <a:tailEnd type="stealth" w="lg" len="med"/>
          </a:ln>
          <a:scene3d>
            <a:camera prst="orthographicFront">
              <a:rot lat="0" lon="1949998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3" name="Arc 42">
            <a:extLst>
              <a:ext uri="{FF2B5EF4-FFF2-40B4-BE49-F238E27FC236}">
                <a16:creationId xmlns:a16="http://schemas.microsoft.com/office/drawing/2014/main" id="{CD349CDF-719D-4566-9D63-A267F7C2A609}"/>
              </a:ext>
            </a:extLst>
          </p:cNvPr>
          <p:cNvSpPr/>
          <p:nvPr/>
        </p:nvSpPr>
        <p:spPr>
          <a:xfrm rot="834070">
            <a:off x="3629724" y="4025270"/>
            <a:ext cx="801678" cy="1013326"/>
          </a:xfrm>
          <a:prstGeom prst="arc">
            <a:avLst>
              <a:gd name="adj1" fmla="val 10748456"/>
              <a:gd name="adj2" fmla="val 19402288"/>
            </a:avLst>
          </a:prstGeom>
          <a:ln w="50800">
            <a:solidFill>
              <a:srgbClr val="01A0DF"/>
            </a:solidFill>
            <a:tailEnd type="stealth" w="lg"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4" name="Arc 43">
            <a:extLst>
              <a:ext uri="{FF2B5EF4-FFF2-40B4-BE49-F238E27FC236}">
                <a16:creationId xmlns:a16="http://schemas.microsoft.com/office/drawing/2014/main" id="{65C5A7BC-355F-45EB-BED4-ED9E3B648163}"/>
              </a:ext>
            </a:extLst>
          </p:cNvPr>
          <p:cNvSpPr/>
          <p:nvPr/>
        </p:nvSpPr>
        <p:spPr>
          <a:xfrm rot="20128756">
            <a:off x="4311789" y="3742647"/>
            <a:ext cx="728434" cy="1013326"/>
          </a:xfrm>
          <a:prstGeom prst="arc">
            <a:avLst>
              <a:gd name="adj1" fmla="val 10748456"/>
              <a:gd name="adj2" fmla="val 19529939"/>
            </a:avLst>
          </a:prstGeom>
          <a:ln w="50800">
            <a:solidFill>
              <a:srgbClr val="01A0DF"/>
            </a:solidFill>
            <a:tailEnd type="stealth" w="lg" len="med"/>
          </a:ln>
          <a:scene3d>
            <a:camera prst="orthographicFront">
              <a:rot lat="0" lon="1949998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52" name="Group 51">
            <a:extLst>
              <a:ext uri="{FF2B5EF4-FFF2-40B4-BE49-F238E27FC236}">
                <a16:creationId xmlns:a16="http://schemas.microsoft.com/office/drawing/2014/main" id="{36CF5B35-E0D9-4EBB-933C-E4E1CA07A125}"/>
              </a:ext>
            </a:extLst>
          </p:cNvPr>
          <p:cNvGrpSpPr/>
          <p:nvPr/>
        </p:nvGrpSpPr>
        <p:grpSpPr>
          <a:xfrm>
            <a:off x="143517" y="2141223"/>
            <a:ext cx="8901422" cy="3182088"/>
            <a:chOff x="143517" y="2141223"/>
            <a:chExt cx="8901422" cy="3182088"/>
          </a:xfrm>
        </p:grpSpPr>
        <p:sp>
          <p:nvSpPr>
            <p:cNvPr id="23" name="TextBox 22">
              <a:extLst>
                <a:ext uri="{FF2B5EF4-FFF2-40B4-BE49-F238E27FC236}">
                  <a16:creationId xmlns:a16="http://schemas.microsoft.com/office/drawing/2014/main" id="{649F05E4-E195-41B0-8475-9A94498F6466}"/>
                </a:ext>
              </a:extLst>
            </p:cNvPr>
            <p:cNvSpPr txBox="1"/>
            <p:nvPr/>
          </p:nvSpPr>
          <p:spPr>
            <a:xfrm rot="19924009">
              <a:off x="2504428" y="2462048"/>
              <a:ext cx="3834233" cy="2861263"/>
            </a:xfrm>
            <a:prstGeom prst="rect">
              <a:avLst/>
            </a:prstGeom>
            <a:noFill/>
          </p:spPr>
          <p:txBody>
            <a:bodyPr wrap="square" rtlCol="0">
              <a:prstTxWarp prst="textArchUp">
                <a:avLst>
                  <a:gd name="adj" fmla="val 10892479"/>
                </a:avLst>
              </a:prstTxWarp>
              <a:spAutoFit/>
            </a:bodyPr>
            <a:lstStyle/>
            <a:p>
              <a:pPr algn="ctr"/>
              <a:r>
                <a:rPr lang="en-AU" sz="1600" dirty="0">
                  <a:solidFill>
                    <a:schemeClr val="accent6">
                      <a:lumMod val="60000"/>
                      <a:lumOff val="40000"/>
                    </a:schemeClr>
                  </a:solidFill>
                </a:rPr>
                <a:t>What do I do today to achieve this vision?</a:t>
              </a:r>
            </a:p>
          </p:txBody>
        </p:sp>
        <p:sp>
          <p:nvSpPr>
            <p:cNvPr id="21" name="Arrow: Curved Right 20">
              <a:extLst>
                <a:ext uri="{FF2B5EF4-FFF2-40B4-BE49-F238E27FC236}">
                  <a16:creationId xmlns:a16="http://schemas.microsoft.com/office/drawing/2014/main" id="{2E93C9B1-326A-47FC-AD50-F68C84DA5E60}"/>
                </a:ext>
              </a:extLst>
            </p:cNvPr>
            <p:cNvSpPr/>
            <p:nvPr/>
          </p:nvSpPr>
          <p:spPr>
            <a:xfrm rot="5400000">
              <a:off x="3126398" y="-841658"/>
              <a:ext cx="2935659" cy="8901422"/>
            </a:xfrm>
            <a:prstGeom prst="curvedRightArrow">
              <a:avLst>
                <a:gd name="adj1" fmla="val 21996"/>
                <a:gd name="adj2" fmla="val 65394"/>
                <a:gd name="adj3" fmla="val 25000"/>
              </a:avLst>
            </a:prstGeom>
            <a:solidFill>
              <a:schemeClr val="accent6">
                <a:lumMod val="60000"/>
                <a:lumOff val="40000"/>
              </a:schemeClr>
            </a:solidFill>
            <a:ln>
              <a:noFill/>
            </a:ln>
            <a:scene3d>
              <a:camera prst="orthographicFront">
                <a:rot lat="2400000" lon="0" rev="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grpSp>
      <p:sp>
        <p:nvSpPr>
          <p:cNvPr id="45" name="Arc 44">
            <a:extLst>
              <a:ext uri="{FF2B5EF4-FFF2-40B4-BE49-F238E27FC236}">
                <a16:creationId xmlns:a16="http://schemas.microsoft.com/office/drawing/2014/main" id="{F4B96BF4-7BB1-4AB2-9D0A-75727BE23EED}"/>
              </a:ext>
            </a:extLst>
          </p:cNvPr>
          <p:cNvSpPr/>
          <p:nvPr/>
        </p:nvSpPr>
        <p:spPr>
          <a:xfrm rot="21048285">
            <a:off x="4774498" y="3398763"/>
            <a:ext cx="963452" cy="1013326"/>
          </a:xfrm>
          <a:prstGeom prst="arc">
            <a:avLst>
              <a:gd name="adj1" fmla="val 10748456"/>
              <a:gd name="adj2" fmla="val 20549749"/>
            </a:avLst>
          </a:prstGeom>
          <a:ln w="50800">
            <a:solidFill>
              <a:srgbClr val="01A0DF"/>
            </a:solidFill>
            <a:prstDash val="sysDot"/>
            <a:tailEnd type="none" w="lg" len="med"/>
          </a:ln>
          <a:scene3d>
            <a:camera prst="orthographicFront">
              <a:rot lat="0" lon="19499980"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22" name="Freeform: Shape 21">
            <a:extLst>
              <a:ext uri="{FF2B5EF4-FFF2-40B4-BE49-F238E27FC236}">
                <a16:creationId xmlns:a16="http://schemas.microsoft.com/office/drawing/2014/main" id="{54C208C6-4A61-4780-A4F1-1812FFCE9157}"/>
              </a:ext>
            </a:extLst>
          </p:cNvPr>
          <p:cNvSpPr/>
          <p:nvPr/>
        </p:nvSpPr>
        <p:spPr>
          <a:xfrm>
            <a:off x="6916591" y="3462051"/>
            <a:ext cx="1420677" cy="1813560"/>
          </a:xfrm>
          <a:custGeom>
            <a:avLst/>
            <a:gdLst>
              <a:gd name="connsiteX0" fmla="*/ 0 w 1272540"/>
              <a:gd name="connsiteY0" fmla="*/ 0 h 2011680"/>
              <a:gd name="connsiteX1" fmla="*/ 548640 w 1272540"/>
              <a:gd name="connsiteY1" fmla="*/ 7620 h 2011680"/>
              <a:gd name="connsiteX2" fmla="*/ 1005840 w 1272540"/>
              <a:gd name="connsiteY2" fmla="*/ 624840 h 2011680"/>
              <a:gd name="connsiteX3" fmla="*/ 1272540 w 1272540"/>
              <a:gd name="connsiteY3" fmla="*/ 1485900 h 2011680"/>
              <a:gd name="connsiteX4" fmla="*/ 1249680 w 1272540"/>
              <a:gd name="connsiteY4" fmla="*/ 2011680 h 2011680"/>
              <a:gd name="connsiteX5" fmla="*/ 586740 w 1272540"/>
              <a:gd name="connsiteY5" fmla="*/ 1965960 h 2011680"/>
              <a:gd name="connsiteX6" fmla="*/ 350520 w 1272540"/>
              <a:gd name="connsiteY6" fmla="*/ 594360 h 2011680"/>
              <a:gd name="connsiteX7" fmla="*/ 236220 w 1272540"/>
              <a:gd name="connsiteY7" fmla="*/ 304800 h 2011680"/>
              <a:gd name="connsiteX8" fmla="*/ 0 w 1272540"/>
              <a:gd name="connsiteY8" fmla="*/ 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2540" h="2011680">
                <a:moveTo>
                  <a:pt x="0" y="0"/>
                </a:moveTo>
                <a:lnTo>
                  <a:pt x="548640" y="7620"/>
                </a:lnTo>
                <a:lnTo>
                  <a:pt x="1005840" y="624840"/>
                </a:lnTo>
                <a:lnTo>
                  <a:pt x="1272540" y="1485900"/>
                </a:lnTo>
                <a:lnTo>
                  <a:pt x="1249680" y="2011680"/>
                </a:lnTo>
                <a:lnTo>
                  <a:pt x="586740" y="1965960"/>
                </a:lnTo>
                <a:lnTo>
                  <a:pt x="350520" y="594360"/>
                </a:lnTo>
                <a:lnTo>
                  <a:pt x="236220" y="304800"/>
                </a:lnTo>
                <a:lnTo>
                  <a:pt x="0" y="0"/>
                </a:lnTo>
                <a:close/>
              </a:path>
            </a:pathLst>
          </a:cu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Arc 45">
            <a:extLst>
              <a:ext uri="{FF2B5EF4-FFF2-40B4-BE49-F238E27FC236}">
                <a16:creationId xmlns:a16="http://schemas.microsoft.com/office/drawing/2014/main" id="{6D55E4CF-9383-4DF6-A8F5-BCC9C1202B36}"/>
              </a:ext>
            </a:extLst>
          </p:cNvPr>
          <p:cNvSpPr/>
          <p:nvPr/>
        </p:nvSpPr>
        <p:spPr>
          <a:xfrm rot="21048285">
            <a:off x="5489295" y="3272309"/>
            <a:ext cx="791925" cy="761706"/>
          </a:xfrm>
          <a:prstGeom prst="arc">
            <a:avLst>
              <a:gd name="adj1" fmla="val 10748456"/>
              <a:gd name="adj2" fmla="val 20549749"/>
            </a:avLst>
          </a:prstGeom>
          <a:ln w="50800">
            <a:solidFill>
              <a:srgbClr val="01A0DF"/>
            </a:solidFill>
            <a:prstDash val="sysDot"/>
            <a:tailEnd type="none" w="lg" len="med"/>
          </a:ln>
          <a:scene3d>
            <a:camera prst="orthographicFront">
              <a:rot lat="0" lon="18899977"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sp>
        <p:nvSpPr>
          <p:cNvPr id="47" name="Arc 46">
            <a:extLst>
              <a:ext uri="{FF2B5EF4-FFF2-40B4-BE49-F238E27FC236}">
                <a16:creationId xmlns:a16="http://schemas.microsoft.com/office/drawing/2014/main" id="{DA147FD7-F9A7-4B8A-A4D2-9D85F22D77C6}"/>
              </a:ext>
            </a:extLst>
          </p:cNvPr>
          <p:cNvSpPr/>
          <p:nvPr/>
        </p:nvSpPr>
        <p:spPr>
          <a:xfrm>
            <a:off x="6015352" y="3138849"/>
            <a:ext cx="739641" cy="761706"/>
          </a:xfrm>
          <a:prstGeom prst="arc">
            <a:avLst>
              <a:gd name="adj1" fmla="val 10748456"/>
              <a:gd name="adj2" fmla="val 18522904"/>
            </a:avLst>
          </a:prstGeom>
          <a:ln w="50800">
            <a:solidFill>
              <a:srgbClr val="01A0DF"/>
            </a:solidFill>
            <a:prstDash val="sysDot"/>
            <a:tailEnd type="none" w="lg" len="med"/>
          </a:ln>
          <a:scene3d>
            <a:camera prst="orthographicFront">
              <a:rot lat="0" lon="18599977" rev="0"/>
            </a:camera>
            <a:lightRig rig="threePt" dir="t"/>
          </a:scene3d>
        </p:spPr>
        <p:style>
          <a:lnRef idx="1">
            <a:schemeClr val="accent1"/>
          </a:lnRef>
          <a:fillRef idx="0">
            <a:schemeClr val="accent1"/>
          </a:fillRef>
          <a:effectRef idx="0">
            <a:schemeClr val="accent1"/>
          </a:effectRef>
          <a:fontRef idx="minor">
            <a:schemeClr val="tx1"/>
          </a:fontRef>
        </p:style>
        <p:txBody>
          <a:bodyPr rtlCol="0" anchor="ctr"/>
          <a:lstStyle/>
          <a:p>
            <a:pPr algn="ctr"/>
            <a:endParaRPr lang="en-AU"/>
          </a:p>
        </p:txBody>
      </p:sp>
      <p:grpSp>
        <p:nvGrpSpPr>
          <p:cNvPr id="50" name="Group 49">
            <a:extLst>
              <a:ext uri="{FF2B5EF4-FFF2-40B4-BE49-F238E27FC236}">
                <a16:creationId xmlns:a16="http://schemas.microsoft.com/office/drawing/2014/main" id="{B6C42BFA-04E4-45D4-A30D-14EAABCD2DF3}"/>
              </a:ext>
            </a:extLst>
          </p:cNvPr>
          <p:cNvGrpSpPr/>
          <p:nvPr/>
        </p:nvGrpSpPr>
        <p:grpSpPr>
          <a:xfrm>
            <a:off x="5064630" y="4079786"/>
            <a:ext cx="2814075" cy="2113868"/>
            <a:chOff x="5021273" y="4104206"/>
            <a:chExt cx="2814075" cy="2113868"/>
          </a:xfrm>
        </p:grpSpPr>
        <p:sp>
          <p:nvSpPr>
            <p:cNvPr id="49" name="Oval 48">
              <a:extLst>
                <a:ext uri="{FF2B5EF4-FFF2-40B4-BE49-F238E27FC236}">
                  <a16:creationId xmlns:a16="http://schemas.microsoft.com/office/drawing/2014/main" id="{4EA98277-F7E6-4914-AC9E-32D45F5DD5F9}"/>
                </a:ext>
              </a:extLst>
            </p:cNvPr>
            <p:cNvSpPr/>
            <p:nvPr/>
          </p:nvSpPr>
          <p:spPr>
            <a:xfrm>
              <a:off x="5021273" y="4104206"/>
              <a:ext cx="2814075" cy="2113868"/>
            </a:xfrm>
            <a:prstGeom prst="ellipse">
              <a:avLst/>
            </a:prstGeom>
            <a:solidFill>
              <a:srgbClr val="050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7" name="Picture 26" descr="A picture containing doll, drawing, toy&#10;&#10;Description automatically generated">
              <a:extLst>
                <a:ext uri="{FF2B5EF4-FFF2-40B4-BE49-F238E27FC236}">
                  <a16:creationId xmlns:a16="http://schemas.microsoft.com/office/drawing/2014/main" id="{3BA0986D-78AE-4542-B3E3-6CFF2B9C4D5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5739063" y="4280659"/>
              <a:ext cx="845820" cy="1601615"/>
            </a:xfrm>
            <a:prstGeom prst="rect">
              <a:avLst/>
            </a:prstGeom>
          </p:spPr>
        </p:pic>
      </p:grpSp>
      <p:pic>
        <p:nvPicPr>
          <p:cNvPr id="48" name="Picture 47">
            <a:extLst>
              <a:ext uri="{FF2B5EF4-FFF2-40B4-BE49-F238E27FC236}">
                <a16:creationId xmlns:a16="http://schemas.microsoft.com/office/drawing/2014/main" id="{FB16B35F-AA63-4688-893C-50AD2C7FBC67}"/>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l="51533" b="-8491"/>
          <a:stretch/>
        </p:blipFill>
        <p:spPr>
          <a:xfrm>
            <a:off x="7138928" y="914929"/>
            <a:ext cx="1440000" cy="1486644"/>
          </a:xfrm>
          <a:prstGeom prst="rect">
            <a:avLst/>
          </a:prstGeom>
        </p:spPr>
      </p:pic>
      <p:sp>
        <p:nvSpPr>
          <p:cNvPr id="28" name="Oval 27">
            <a:extLst>
              <a:ext uri="{FF2B5EF4-FFF2-40B4-BE49-F238E27FC236}">
                <a16:creationId xmlns:a16="http://schemas.microsoft.com/office/drawing/2014/main" id="{E8968431-AFB4-414C-AB18-D15A3A7E5270}"/>
              </a:ext>
            </a:extLst>
          </p:cNvPr>
          <p:cNvSpPr/>
          <p:nvPr/>
        </p:nvSpPr>
        <p:spPr>
          <a:xfrm>
            <a:off x="6762614" y="4488180"/>
            <a:ext cx="288000" cy="25146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4ED56584-6F65-43D9-84FC-018DC06694A0}"/>
              </a:ext>
            </a:extLst>
          </p:cNvPr>
          <p:cNvSpPr/>
          <p:nvPr/>
        </p:nvSpPr>
        <p:spPr>
          <a:xfrm>
            <a:off x="7209090" y="4158557"/>
            <a:ext cx="360000" cy="324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9BE7F195-ACFB-4C68-AF11-DDAA0EDD8A39}"/>
              </a:ext>
            </a:extLst>
          </p:cNvPr>
          <p:cNvSpPr/>
          <p:nvPr/>
        </p:nvSpPr>
        <p:spPr>
          <a:xfrm>
            <a:off x="7592957" y="3640397"/>
            <a:ext cx="432000" cy="396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4395E12C-B656-4C81-B75A-F9B774DFD900}"/>
              </a:ext>
            </a:extLst>
          </p:cNvPr>
          <p:cNvSpPr/>
          <p:nvPr/>
        </p:nvSpPr>
        <p:spPr>
          <a:xfrm>
            <a:off x="6729663" y="2703349"/>
            <a:ext cx="1378269" cy="815162"/>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dirty="0">
                <a:solidFill>
                  <a:schemeClr val="accent6">
                    <a:lumMod val="75000"/>
                  </a:schemeClr>
                </a:solidFill>
              </a:rPr>
              <a:t>Vision of </a:t>
            </a:r>
            <a:br>
              <a:rPr lang="en-AU" dirty="0">
                <a:solidFill>
                  <a:schemeClr val="accent6">
                    <a:lumMod val="75000"/>
                  </a:schemeClr>
                </a:solidFill>
              </a:rPr>
            </a:br>
            <a:r>
              <a:rPr lang="en-AU" dirty="0">
                <a:solidFill>
                  <a:schemeClr val="accent6">
                    <a:lumMod val="75000"/>
                  </a:schemeClr>
                </a:solidFill>
              </a:rPr>
              <a:t>what I want</a:t>
            </a:r>
          </a:p>
        </p:txBody>
      </p:sp>
      <p:sp>
        <p:nvSpPr>
          <p:cNvPr id="53" name="TextBox 52">
            <a:extLst>
              <a:ext uri="{FF2B5EF4-FFF2-40B4-BE49-F238E27FC236}">
                <a16:creationId xmlns:a16="http://schemas.microsoft.com/office/drawing/2014/main" id="{4F3CCB8B-81C0-40A4-8B5E-A4D748D506EE}"/>
              </a:ext>
            </a:extLst>
          </p:cNvPr>
          <p:cNvSpPr txBox="1"/>
          <p:nvPr/>
        </p:nvSpPr>
        <p:spPr>
          <a:xfrm>
            <a:off x="1872601" y="5111357"/>
            <a:ext cx="1105920" cy="369332"/>
          </a:xfrm>
          <a:prstGeom prst="rect">
            <a:avLst/>
          </a:prstGeom>
          <a:noFill/>
        </p:spPr>
        <p:txBody>
          <a:bodyPr wrap="square" rtlCol="0">
            <a:spAutoFit/>
          </a:bodyPr>
          <a:lstStyle/>
          <a:p>
            <a:r>
              <a:rPr lang="en-AU" dirty="0">
                <a:solidFill>
                  <a:schemeClr val="tx1">
                    <a:lumMod val="75000"/>
                    <a:lumOff val="25000"/>
                  </a:schemeClr>
                </a:solidFill>
              </a:rPr>
              <a:t>Present</a:t>
            </a:r>
          </a:p>
        </p:txBody>
      </p:sp>
      <p:sp>
        <p:nvSpPr>
          <p:cNvPr id="54" name="TextBox 53">
            <a:extLst>
              <a:ext uri="{FF2B5EF4-FFF2-40B4-BE49-F238E27FC236}">
                <a16:creationId xmlns:a16="http://schemas.microsoft.com/office/drawing/2014/main" id="{8AE52BA4-5D88-49F7-B38A-48B85B597D95}"/>
              </a:ext>
            </a:extLst>
          </p:cNvPr>
          <p:cNvSpPr txBox="1"/>
          <p:nvPr/>
        </p:nvSpPr>
        <p:spPr>
          <a:xfrm>
            <a:off x="5648796" y="3509072"/>
            <a:ext cx="1105920" cy="338554"/>
          </a:xfrm>
          <a:prstGeom prst="rect">
            <a:avLst/>
          </a:prstGeom>
          <a:noFill/>
        </p:spPr>
        <p:txBody>
          <a:bodyPr wrap="square" rtlCol="0">
            <a:spAutoFit/>
          </a:bodyPr>
          <a:lstStyle/>
          <a:p>
            <a:r>
              <a:rPr lang="en-AU" sz="1600" dirty="0">
                <a:solidFill>
                  <a:schemeClr val="tx1">
                    <a:lumMod val="75000"/>
                    <a:lumOff val="25000"/>
                  </a:schemeClr>
                </a:solidFill>
              </a:rPr>
              <a:t>Future</a:t>
            </a:r>
          </a:p>
        </p:txBody>
      </p:sp>
      <p:sp>
        <p:nvSpPr>
          <p:cNvPr id="41" name="Arrow: Chevron 40">
            <a:extLst>
              <a:ext uri="{FF2B5EF4-FFF2-40B4-BE49-F238E27FC236}">
                <a16:creationId xmlns:a16="http://schemas.microsoft.com/office/drawing/2014/main" id="{169BD2F2-72CF-47AF-98BB-55E092868C23}"/>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05_PARA_A">
            <a:hlinkClick r:id="" action="ppaction://media"/>
            <a:extLst>
              <a:ext uri="{FF2B5EF4-FFF2-40B4-BE49-F238E27FC236}">
                <a16:creationId xmlns:a16="http://schemas.microsoft.com/office/drawing/2014/main" id="{32AB8C06-B5C9-4A9E-8522-68079D53EA1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9402557" y="0"/>
            <a:ext cx="609600" cy="609600"/>
          </a:xfrm>
          <a:prstGeom prst="rect">
            <a:avLst/>
          </a:prstGeom>
        </p:spPr>
      </p:pic>
      <p:pic>
        <p:nvPicPr>
          <p:cNvPr id="6" name="TAC_MOD4_SNIP3_SLIDE_05_PARA_B">
            <a:hlinkClick r:id="" action="ppaction://media"/>
            <a:extLst>
              <a:ext uri="{FF2B5EF4-FFF2-40B4-BE49-F238E27FC236}">
                <a16:creationId xmlns:a16="http://schemas.microsoft.com/office/drawing/2014/main" id="{EA880D27-EF63-4ECD-8257-7FBCE1E91CB8}"/>
              </a:ext>
            </a:extLst>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9402557" y="877019"/>
            <a:ext cx="609600" cy="609600"/>
          </a:xfrm>
          <a:prstGeom prst="rect">
            <a:avLst/>
          </a:prstGeom>
        </p:spPr>
      </p:pic>
    </p:spTree>
    <p:extLst>
      <p:ext uri="{BB962C8B-B14F-4D97-AF65-F5344CB8AC3E}">
        <p14:creationId xmlns:p14="http://schemas.microsoft.com/office/powerpoint/2010/main" val="2312282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1500"/>
                                        <p:tgtEl>
                                          <p:spTgt spid="18"/>
                                        </p:tgtEl>
                                      </p:cBhvr>
                                    </p:animEffect>
                                  </p:childTnLst>
                                </p:cTn>
                              </p:par>
                              <p:par>
                                <p:cTn id="8" presetID="10" presetClass="entr" presetSubtype="0" fill="hold" nodeType="withEffect">
                                  <p:stCondLst>
                                    <p:cond delay="2000"/>
                                  </p:stCondLst>
                                  <p:childTnLst>
                                    <p:set>
                                      <p:cBhvr>
                                        <p:cTn id="9" dur="1" fill="hold">
                                          <p:stCondLst>
                                            <p:cond delay="0"/>
                                          </p:stCondLst>
                                        </p:cTn>
                                        <p:tgtEl>
                                          <p:spTgt spid="50"/>
                                        </p:tgtEl>
                                        <p:attrNameLst>
                                          <p:attrName>style.visibility</p:attrName>
                                        </p:attrNameLst>
                                      </p:cBhvr>
                                      <p:to>
                                        <p:strVal val="visible"/>
                                      </p:to>
                                    </p:set>
                                    <p:animEffect transition="in" filter="fade">
                                      <p:cBhvr>
                                        <p:cTn id="10" dur="500"/>
                                        <p:tgtEl>
                                          <p:spTgt spid="50"/>
                                        </p:tgtEl>
                                      </p:cBhvr>
                                    </p:animEffect>
                                  </p:childTnLst>
                                </p:cTn>
                              </p:par>
                              <p:par>
                                <p:cTn id="11" presetID="10" presetClass="entr" presetSubtype="0" fill="hold" grpId="0" nodeType="withEffect">
                                  <p:stCondLst>
                                    <p:cond delay="2250"/>
                                  </p:stCondLst>
                                  <p:childTnLst>
                                    <p:set>
                                      <p:cBhvr>
                                        <p:cTn id="12" dur="1" fill="hold">
                                          <p:stCondLst>
                                            <p:cond delay="0"/>
                                          </p:stCondLst>
                                        </p:cTn>
                                        <p:tgtEl>
                                          <p:spTgt spid="28"/>
                                        </p:tgtEl>
                                        <p:attrNameLst>
                                          <p:attrName>style.visibility</p:attrName>
                                        </p:attrNameLst>
                                      </p:cBhvr>
                                      <p:to>
                                        <p:strVal val="visible"/>
                                      </p:to>
                                    </p:set>
                                    <p:animEffect transition="in" filter="fade">
                                      <p:cBhvr>
                                        <p:cTn id="13" dur="500"/>
                                        <p:tgtEl>
                                          <p:spTgt spid="28"/>
                                        </p:tgtEl>
                                      </p:cBhvr>
                                    </p:animEffect>
                                  </p:childTnLst>
                                </p:cTn>
                              </p:par>
                              <p:par>
                                <p:cTn id="14" presetID="10" presetClass="entr" presetSubtype="0" fill="hold" grpId="0" nodeType="withEffect">
                                  <p:stCondLst>
                                    <p:cond delay="250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par>
                                <p:cTn id="17" presetID="10" presetClass="entr" presetSubtype="0" fill="hold" grpId="0" nodeType="withEffect">
                                  <p:stCondLst>
                                    <p:cond delay="2750"/>
                                  </p:stCondLst>
                                  <p:childTnLst>
                                    <p:set>
                                      <p:cBhvr>
                                        <p:cTn id="18" dur="1" fill="hold">
                                          <p:stCondLst>
                                            <p:cond delay="0"/>
                                          </p:stCondLst>
                                        </p:cTn>
                                        <p:tgtEl>
                                          <p:spTgt spid="30"/>
                                        </p:tgtEl>
                                        <p:attrNameLst>
                                          <p:attrName>style.visibility</p:attrName>
                                        </p:attrNameLst>
                                      </p:cBhvr>
                                      <p:to>
                                        <p:strVal val="visible"/>
                                      </p:to>
                                    </p:set>
                                    <p:animEffect transition="in" filter="fade">
                                      <p:cBhvr>
                                        <p:cTn id="19" dur="500"/>
                                        <p:tgtEl>
                                          <p:spTgt spid="30"/>
                                        </p:tgtEl>
                                      </p:cBhvr>
                                    </p:animEffect>
                                  </p:childTnLst>
                                </p:cTn>
                              </p:par>
                              <p:par>
                                <p:cTn id="20" presetID="10" presetClass="entr" presetSubtype="0" fill="hold" grpId="0" nodeType="withEffect">
                                  <p:stCondLst>
                                    <p:cond delay="3000"/>
                                  </p:stCondLst>
                                  <p:childTnLst>
                                    <p:set>
                                      <p:cBhvr>
                                        <p:cTn id="21" dur="1" fill="hold">
                                          <p:stCondLst>
                                            <p:cond delay="0"/>
                                          </p:stCondLst>
                                        </p:cTn>
                                        <p:tgtEl>
                                          <p:spTgt spid="33"/>
                                        </p:tgtEl>
                                        <p:attrNameLst>
                                          <p:attrName>style.visibility</p:attrName>
                                        </p:attrNameLst>
                                      </p:cBhvr>
                                      <p:to>
                                        <p:strVal val="visible"/>
                                      </p:to>
                                    </p:set>
                                    <p:animEffect transition="in" filter="fade">
                                      <p:cBhvr>
                                        <p:cTn id="22" dur="500"/>
                                        <p:tgtEl>
                                          <p:spTgt spid="33"/>
                                        </p:tgtEl>
                                      </p:cBhvr>
                                    </p:animEffect>
                                  </p:childTnLst>
                                </p:cTn>
                              </p:par>
                              <p:par>
                                <p:cTn id="23" presetID="10" presetClass="entr" presetSubtype="0" fill="hold" nodeType="withEffect">
                                  <p:stCondLst>
                                    <p:cond delay="3500"/>
                                  </p:stCondLst>
                                  <p:childTnLst>
                                    <p:set>
                                      <p:cBhvr>
                                        <p:cTn id="24" dur="1" fill="hold">
                                          <p:stCondLst>
                                            <p:cond delay="0"/>
                                          </p:stCondLst>
                                        </p:cTn>
                                        <p:tgtEl>
                                          <p:spTgt spid="48"/>
                                        </p:tgtEl>
                                        <p:attrNameLst>
                                          <p:attrName>style.visibility</p:attrName>
                                        </p:attrNameLst>
                                      </p:cBhvr>
                                      <p:to>
                                        <p:strVal val="visible"/>
                                      </p:to>
                                    </p:set>
                                    <p:animEffect transition="in" filter="fade">
                                      <p:cBhvr>
                                        <p:cTn id="25" dur="500"/>
                                        <p:tgtEl>
                                          <p:spTgt spid="48"/>
                                        </p:tgtEl>
                                      </p:cBhvr>
                                    </p:animEffect>
                                  </p:childTnLst>
                                </p:cTn>
                              </p:par>
                              <p:par>
                                <p:cTn id="26" presetID="10" presetClass="entr" presetSubtype="0" fill="hold" grpId="1" nodeType="withEffect">
                                  <p:stCondLst>
                                    <p:cond delay="400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500"/>
                                        <p:tgtEl>
                                          <p:spTgt spid="34"/>
                                        </p:tgtEl>
                                      </p:cBhvr>
                                    </p:animEffect>
                                  </p:childTnLst>
                                </p:cTn>
                              </p:par>
                              <p:par>
                                <p:cTn id="29" presetID="10" presetClass="entr" presetSubtype="0" fill="hold" grpId="0" nodeType="withEffect">
                                  <p:stCondLst>
                                    <p:cond delay="400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500"/>
                                        <p:tgtEl>
                                          <p:spTgt spid="53"/>
                                        </p:tgtEl>
                                      </p:cBhvr>
                                    </p:animEffect>
                                  </p:childTnLst>
                                </p:cTn>
                              </p:par>
                              <p:par>
                                <p:cTn id="32" presetID="10" presetClass="entr" presetSubtype="0" fill="hold" grpId="1" nodeType="withEffect">
                                  <p:stCondLst>
                                    <p:cond delay="4500"/>
                                  </p:stCondLst>
                                  <p:childTnLst>
                                    <p:set>
                                      <p:cBhvr>
                                        <p:cTn id="33" dur="1" fill="hold">
                                          <p:stCondLst>
                                            <p:cond delay="0"/>
                                          </p:stCondLst>
                                        </p:cTn>
                                        <p:tgtEl>
                                          <p:spTgt spid="39"/>
                                        </p:tgtEl>
                                        <p:attrNameLst>
                                          <p:attrName>style.visibility</p:attrName>
                                        </p:attrNameLst>
                                      </p:cBhvr>
                                      <p:to>
                                        <p:strVal val="visible"/>
                                      </p:to>
                                    </p:set>
                                    <p:animEffect transition="in" filter="fade">
                                      <p:cBhvr>
                                        <p:cTn id="34" dur="500"/>
                                        <p:tgtEl>
                                          <p:spTgt spid="39"/>
                                        </p:tgtEl>
                                      </p:cBhvr>
                                    </p:animEffect>
                                  </p:childTnLst>
                                </p:cTn>
                              </p:par>
                              <p:par>
                                <p:cTn id="35" presetID="10" presetClass="entr" presetSubtype="0" fill="hold" grpId="0" nodeType="withEffect">
                                  <p:stCondLst>
                                    <p:cond delay="450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500"/>
                                        <p:tgtEl>
                                          <p:spTgt spid="54"/>
                                        </p:tgtEl>
                                      </p:cBhvr>
                                    </p:animEffect>
                                  </p:childTnLst>
                                </p:cTn>
                              </p:par>
                              <p:par>
                                <p:cTn id="38" presetID="22" presetClass="entr" presetSubtype="2" fill="hold" nodeType="withEffect">
                                  <p:stCondLst>
                                    <p:cond delay="5000"/>
                                  </p:stCondLst>
                                  <p:childTnLst>
                                    <p:set>
                                      <p:cBhvr>
                                        <p:cTn id="39" dur="1" fill="hold">
                                          <p:stCondLst>
                                            <p:cond delay="0"/>
                                          </p:stCondLst>
                                        </p:cTn>
                                        <p:tgtEl>
                                          <p:spTgt spid="52"/>
                                        </p:tgtEl>
                                        <p:attrNameLst>
                                          <p:attrName>style.visibility</p:attrName>
                                        </p:attrNameLst>
                                      </p:cBhvr>
                                      <p:to>
                                        <p:strVal val="visible"/>
                                      </p:to>
                                    </p:set>
                                    <p:animEffect transition="in" filter="wipe(right)">
                                      <p:cBhvr>
                                        <p:cTn id="40" dur="1500"/>
                                        <p:tgtEl>
                                          <p:spTgt spid="52"/>
                                        </p:tgtEl>
                                      </p:cBhvr>
                                    </p:animEffect>
                                  </p:childTnLst>
                                </p:cTn>
                              </p:par>
                              <p:par>
                                <p:cTn id="41" presetID="1" presetClass="mediacall" presetSubtype="0" fill="hold" nodeType="withEffect">
                                  <p:stCondLst>
                                    <p:cond delay="1000"/>
                                  </p:stCondLst>
                                  <p:childTnLst>
                                    <p:cmd type="call" cmd="playFrom(0.0)">
                                      <p:cBhvr>
                                        <p:cTn id="42" dur="43611" fill="hold"/>
                                        <p:tgtEl>
                                          <p:spTgt spid="2"/>
                                        </p:tgtEl>
                                      </p:cBhvr>
                                    </p:cmd>
                                  </p:childTnLst>
                                </p:cTn>
                              </p:par>
                            </p:childTnLst>
                          </p:cTn>
                        </p:par>
                        <p:par>
                          <p:cTn id="43" fill="hold">
                            <p:stCondLst>
                              <p:cond delay="44611"/>
                            </p:stCondLst>
                            <p:childTnLst>
                              <p:par>
                                <p:cTn id="44" presetID="3" presetClass="mediacall" presetSubtype="0" fill="hold" nodeType="afterEffect">
                                  <p:stCondLst>
                                    <p:cond delay="500"/>
                                  </p:stCondLst>
                                  <p:childTnLst>
                                    <p:cmd type="call" cmd="stop">
                                      <p:cBhvr>
                                        <p:cTn id="45" dur="1" fill="hold"/>
                                        <p:tgtEl>
                                          <p:spTgt spid="2"/>
                                        </p:tgtEl>
                                      </p:cBhvr>
                                    </p:cmd>
                                  </p:childTnLst>
                                </p:cTn>
                              </p:par>
                              <p:par>
                                <p:cTn id="46" presetID="10" presetClass="entr" presetSubtype="0" fill="hold" grpId="0" nodeType="withEffect">
                                  <p:stCondLst>
                                    <p:cond delay="500"/>
                                  </p:stCondLst>
                                  <p:childTnLst>
                                    <p:set>
                                      <p:cBhvr>
                                        <p:cTn id="47" dur="1" fill="hold">
                                          <p:stCondLst>
                                            <p:cond delay="0"/>
                                          </p:stCondLst>
                                        </p:cTn>
                                        <p:tgtEl>
                                          <p:spTgt spid="41"/>
                                        </p:tgtEl>
                                        <p:attrNameLst>
                                          <p:attrName>style.visibility</p:attrName>
                                        </p:attrNameLst>
                                      </p:cBhvr>
                                      <p:to>
                                        <p:strVal val="visible"/>
                                      </p:to>
                                    </p:set>
                                    <p:animEffect transition="in" filter="fade">
                                      <p:cBhvr>
                                        <p:cTn id="48" dur="500"/>
                                        <p:tgtEl>
                                          <p:spTgt spid="41"/>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1" nodeType="clickEffect">
                                  <p:stCondLst>
                                    <p:cond delay="0"/>
                                  </p:stCondLst>
                                  <p:childTnLst>
                                    <p:set>
                                      <p:cBhvr>
                                        <p:cTn id="52" dur="1" fill="hold">
                                          <p:stCondLst>
                                            <p:cond delay="0"/>
                                          </p:stCondLst>
                                        </p:cTn>
                                        <p:tgtEl>
                                          <p:spTgt spid="40"/>
                                        </p:tgtEl>
                                        <p:attrNameLst>
                                          <p:attrName>style.visibility</p:attrName>
                                        </p:attrNameLst>
                                      </p:cBhvr>
                                      <p:to>
                                        <p:strVal val="visible"/>
                                      </p:to>
                                    </p:set>
                                    <p:animEffect transition="in" filter="fade">
                                      <p:cBhvr>
                                        <p:cTn id="53" dur="500"/>
                                        <p:tgtEl>
                                          <p:spTgt spid="40"/>
                                        </p:tgtEl>
                                      </p:cBhvr>
                                    </p:animEffect>
                                  </p:childTnLst>
                                </p:cTn>
                              </p:par>
                              <p:par>
                                <p:cTn id="54" presetID="10" presetClass="exit" presetSubtype="0" fill="hold" grpId="1" nodeType="withEffect">
                                  <p:stCondLst>
                                    <p:cond delay="0"/>
                                  </p:stCondLst>
                                  <p:childTnLst>
                                    <p:animEffect transition="out" filter="fade">
                                      <p:cBhvr>
                                        <p:cTn id="55" dur="500"/>
                                        <p:tgtEl>
                                          <p:spTgt spid="41"/>
                                        </p:tgtEl>
                                      </p:cBhvr>
                                    </p:animEffect>
                                    <p:set>
                                      <p:cBhvr>
                                        <p:cTn id="56" dur="1" fill="hold">
                                          <p:stCondLst>
                                            <p:cond delay="499"/>
                                          </p:stCondLst>
                                        </p:cTn>
                                        <p:tgtEl>
                                          <p:spTgt spid="41"/>
                                        </p:tgtEl>
                                        <p:attrNameLst>
                                          <p:attrName>style.visibility</p:attrName>
                                        </p:attrNameLst>
                                      </p:cBhvr>
                                      <p:to>
                                        <p:strVal val="hidden"/>
                                      </p:to>
                                    </p:set>
                                  </p:childTnLst>
                                </p:cTn>
                              </p:par>
                              <p:par>
                                <p:cTn id="57" presetID="10" presetClass="entr" presetSubtype="0" fill="hold" grpId="1" nodeType="withEffect">
                                  <p:stCondLst>
                                    <p:cond delay="250"/>
                                  </p:stCondLst>
                                  <p:childTnLst>
                                    <p:set>
                                      <p:cBhvr>
                                        <p:cTn id="58" dur="1" fill="hold">
                                          <p:stCondLst>
                                            <p:cond delay="0"/>
                                          </p:stCondLst>
                                        </p:cTn>
                                        <p:tgtEl>
                                          <p:spTgt spid="35"/>
                                        </p:tgtEl>
                                        <p:attrNameLst>
                                          <p:attrName>style.visibility</p:attrName>
                                        </p:attrNameLst>
                                      </p:cBhvr>
                                      <p:to>
                                        <p:strVal val="visible"/>
                                      </p:to>
                                    </p:set>
                                    <p:animEffect transition="in" filter="fade">
                                      <p:cBhvr>
                                        <p:cTn id="59" dur="500"/>
                                        <p:tgtEl>
                                          <p:spTgt spid="35"/>
                                        </p:tgtEl>
                                      </p:cBhvr>
                                    </p:animEffect>
                                  </p:childTnLst>
                                </p:cTn>
                              </p:par>
                              <p:par>
                                <p:cTn id="60" presetID="10" presetClass="entr" presetSubtype="0" fill="hold" grpId="1" nodeType="withEffect">
                                  <p:stCondLst>
                                    <p:cond delay="500"/>
                                  </p:stCondLst>
                                  <p:childTnLst>
                                    <p:set>
                                      <p:cBhvr>
                                        <p:cTn id="61" dur="1" fill="hold">
                                          <p:stCondLst>
                                            <p:cond delay="0"/>
                                          </p:stCondLst>
                                        </p:cTn>
                                        <p:tgtEl>
                                          <p:spTgt spid="42"/>
                                        </p:tgtEl>
                                        <p:attrNameLst>
                                          <p:attrName>style.visibility</p:attrName>
                                        </p:attrNameLst>
                                      </p:cBhvr>
                                      <p:to>
                                        <p:strVal val="visible"/>
                                      </p:to>
                                    </p:set>
                                    <p:animEffect transition="in" filter="fade">
                                      <p:cBhvr>
                                        <p:cTn id="62" dur="500"/>
                                        <p:tgtEl>
                                          <p:spTgt spid="42"/>
                                        </p:tgtEl>
                                      </p:cBhvr>
                                    </p:animEffect>
                                  </p:childTnLst>
                                </p:cTn>
                              </p:par>
                              <p:par>
                                <p:cTn id="63" presetID="10" presetClass="entr" presetSubtype="0" fill="hold" grpId="1" nodeType="withEffect">
                                  <p:stCondLst>
                                    <p:cond delay="750"/>
                                  </p:stCondLst>
                                  <p:childTnLst>
                                    <p:set>
                                      <p:cBhvr>
                                        <p:cTn id="64" dur="1" fill="hold">
                                          <p:stCondLst>
                                            <p:cond delay="0"/>
                                          </p:stCondLst>
                                        </p:cTn>
                                        <p:tgtEl>
                                          <p:spTgt spid="36"/>
                                        </p:tgtEl>
                                        <p:attrNameLst>
                                          <p:attrName>style.visibility</p:attrName>
                                        </p:attrNameLst>
                                      </p:cBhvr>
                                      <p:to>
                                        <p:strVal val="visible"/>
                                      </p:to>
                                    </p:set>
                                    <p:animEffect transition="in" filter="fade">
                                      <p:cBhvr>
                                        <p:cTn id="65" dur="500"/>
                                        <p:tgtEl>
                                          <p:spTgt spid="36"/>
                                        </p:tgtEl>
                                      </p:cBhvr>
                                    </p:animEffect>
                                  </p:childTnLst>
                                </p:cTn>
                              </p:par>
                              <p:par>
                                <p:cTn id="66" presetID="10" presetClass="entr" presetSubtype="0" fill="hold" grpId="1" nodeType="withEffect">
                                  <p:stCondLst>
                                    <p:cond delay="1000"/>
                                  </p:stCondLst>
                                  <p:childTnLst>
                                    <p:set>
                                      <p:cBhvr>
                                        <p:cTn id="67" dur="1" fill="hold">
                                          <p:stCondLst>
                                            <p:cond delay="0"/>
                                          </p:stCondLst>
                                        </p:cTn>
                                        <p:tgtEl>
                                          <p:spTgt spid="43"/>
                                        </p:tgtEl>
                                        <p:attrNameLst>
                                          <p:attrName>style.visibility</p:attrName>
                                        </p:attrNameLst>
                                      </p:cBhvr>
                                      <p:to>
                                        <p:strVal val="visible"/>
                                      </p:to>
                                    </p:set>
                                    <p:animEffect transition="in" filter="fade">
                                      <p:cBhvr>
                                        <p:cTn id="68" dur="500"/>
                                        <p:tgtEl>
                                          <p:spTgt spid="43"/>
                                        </p:tgtEl>
                                      </p:cBhvr>
                                    </p:animEffect>
                                  </p:childTnLst>
                                </p:cTn>
                              </p:par>
                              <p:par>
                                <p:cTn id="69" presetID="10" presetClass="entr" presetSubtype="0" fill="hold" grpId="1" nodeType="withEffect">
                                  <p:stCondLst>
                                    <p:cond delay="1250"/>
                                  </p:stCondLst>
                                  <p:childTnLst>
                                    <p:set>
                                      <p:cBhvr>
                                        <p:cTn id="70" dur="1" fill="hold">
                                          <p:stCondLst>
                                            <p:cond delay="0"/>
                                          </p:stCondLst>
                                        </p:cTn>
                                        <p:tgtEl>
                                          <p:spTgt spid="37"/>
                                        </p:tgtEl>
                                        <p:attrNameLst>
                                          <p:attrName>style.visibility</p:attrName>
                                        </p:attrNameLst>
                                      </p:cBhvr>
                                      <p:to>
                                        <p:strVal val="visible"/>
                                      </p:to>
                                    </p:set>
                                    <p:animEffect transition="in" filter="fade">
                                      <p:cBhvr>
                                        <p:cTn id="71" dur="500"/>
                                        <p:tgtEl>
                                          <p:spTgt spid="37"/>
                                        </p:tgtEl>
                                      </p:cBhvr>
                                    </p:animEffect>
                                  </p:childTnLst>
                                </p:cTn>
                              </p:par>
                              <p:par>
                                <p:cTn id="72" presetID="10" presetClass="entr" presetSubtype="0" fill="hold" grpId="1" nodeType="withEffect">
                                  <p:stCondLst>
                                    <p:cond delay="1500"/>
                                  </p:stCondLst>
                                  <p:childTnLst>
                                    <p:set>
                                      <p:cBhvr>
                                        <p:cTn id="73" dur="1" fill="hold">
                                          <p:stCondLst>
                                            <p:cond delay="0"/>
                                          </p:stCondLst>
                                        </p:cTn>
                                        <p:tgtEl>
                                          <p:spTgt spid="44"/>
                                        </p:tgtEl>
                                        <p:attrNameLst>
                                          <p:attrName>style.visibility</p:attrName>
                                        </p:attrNameLst>
                                      </p:cBhvr>
                                      <p:to>
                                        <p:strVal val="visible"/>
                                      </p:to>
                                    </p:set>
                                    <p:animEffect transition="in" filter="fade">
                                      <p:cBhvr>
                                        <p:cTn id="74" dur="500"/>
                                        <p:tgtEl>
                                          <p:spTgt spid="44"/>
                                        </p:tgtEl>
                                      </p:cBhvr>
                                    </p:animEffect>
                                  </p:childTnLst>
                                </p:cTn>
                              </p:par>
                              <p:par>
                                <p:cTn id="75" presetID="10" presetClass="entr" presetSubtype="0" fill="hold" grpId="1" nodeType="withEffect">
                                  <p:stCondLst>
                                    <p:cond delay="1750"/>
                                  </p:stCondLst>
                                  <p:childTnLst>
                                    <p:set>
                                      <p:cBhvr>
                                        <p:cTn id="76" dur="1" fill="hold">
                                          <p:stCondLst>
                                            <p:cond delay="0"/>
                                          </p:stCondLst>
                                        </p:cTn>
                                        <p:tgtEl>
                                          <p:spTgt spid="38"/>
                                        </p:tgtEl>
                                        <p:attrNameLst>
                                          <p:attrName>style.visibility</p:attrName>
                                        </p:attrNameLst>
                                      </p:cBhvr>
                                      <p:to>
                                        <p:strVal val="visible"/>
                                      </p:to>
                                    </p:set>
                                    <p:animEffect transition="in" filter="fade">
                                      <p:cBhvr>
                                        <p:cTn id="77" dur="500"/>
                                        <p:tgtEl>
                                          <p:spTgt spid="38"/>
                                        </p:tgtEl>
                                      </p:cBhvr>
                                    </p:animEffect>
                                  </p:childTnLst>
                                </p:cTn>
                              </p:par>
                              <p:par>
                                <p:cTn id="78" presetID="10" presetClass="entr" presetSubtype="0" fill="hold" grpId="1" nodeType="withEffect">
                                  <p:stCondLst>
                                    <p:cond delay="2000"/>
                                  </p:stCondLst>
                                  <p:childTnLst>
                                    <p:set>
                                      <p:cBhvr>
                                        <p:cTn id="79" dur="1" fill="hold">
                                          <p:stCondLst>
                                            <p:cond delay="0"/>
                                          </p:stCondLst>
                                        </p:cTn>
                                        <p:tgtEl>
                                          <p:spTgt spid="45"/>
                                        </p:tgtEl>
                                        <p:attrNameLst>
                                          <p:attrName>style.visibility</p:attrName>
                                        </p:attrNameLst>
                                      </p:cBhvr>
                                      <p:to>
                                        <p:strVal val="visible"/>
                                      </p:to>
                                    </p:set>
                                    <p:animEffect transition="in" filter="fade">
                                      <p:cBhvr>
                                        <p:cTn id="80" dur="500"/>
                                        <p:tgtEl>
                                          <p:spTgt spid="45"/>
                                        </p:tgtEl>
                                      </p:cBhvr>
                                    </p:animEffect>
                                  </p:childTnLst>
                                </p:cTn>
                              </p:par>
                              <p:par>
                                <p:cTn id="81" presetID="10" presetClass="entr" presetSubtype="0" fill="hold" grpId="1" nodeType="withEffect">
                                  <p:stCondLst>
                                    <p:cond delay="2500"/>
                                  </p:stCondLst>
                                  <p:childTnLst>
                                    <p:set>
                                      <p:cBhvr>
                                        <p:cTn id="82" dur="1" fill="hold">
                                          <p:stCondLst>
                                            <p:cond delay="0"/>
                                          </p:stCondLst>
                                        </p:cTn>
                                        <p:tgtEl>
                                          <p:spTgt spid="46"/>
                                        </p:tgtEl>
                                        <p:attrNameLst>
                                          <p:attrName>style.visibility</p:attrName>
                                        </p:attrNameLst>
                                      </p:cBhvr>
                                      <p:to>
                                        <p:strVal val="visible"/>
                                      </p:to>
                                    </p:set>
                                    <p:animEffect transition="in" filter="fade">
                                      <p:cBhvr>
                                        <p:cTn id="83" dur="500"/>
                                        <p:tgtEl>
                                          <p:spTgt spid="46"/>
                                        </p:tgtEl>
                                      </p:cBhvr>
                                    </p:animEffect>
                                  </p:childTnLst>
                                </p:cTn>
                              </p:par>
                              <p:par>
                                <p:cTn id="84" presetID="10" presetClass="entr" presetSubtype="0" fill="hold" grpId="1" nodeType="withEffect">
                                  <p:stCondLst>
                                    <p:cond delay="3000"/>
                                  </p:stCondLst>
                                  <p:childTnLst>
                                    <p:set>
                                      <p:cBhvr>
                                        <p:cTn id="85" dur="1" fill="hold">
                                          <p:stCondLst>
                                            <p:cond delay="0"/>
                                          </p:stCondLst>
                                        </p:cTn>
                                        <p:tgtEl>
                                          <p:spTgt spid="47"/>
                                        </p:tgtEl>
                                        <p:attrNameLst>
                                          <p:attrName>style.visibility</p:attrName>
                                        </p:attrNameLst>
                                      </p:cBhvr>
                                      <p:to>
                                        <p:strVal val="visible"/>
                                      </p:to>
                                    </p:set>
                                    <p:animEffect transition="in" filter="fade">
                                      <p:cBhvr>
                                        <p:cTn id="86" dur="500"/>
                                        <p:tgtEl>
                                          <p:spTgt spid="47"/>
                                        </p:tgtEl>
                                      </p:cBhvr>
                                    </p:animEffect>
                                  </p:childTnLst>
                                </p:cTn>
                              </p:par>
                              <p:par>
                                <p:cTn id="87" presetID="1" presetClass="mediacall" presetSubtype="0" fill="hold" nodeType="withEffect">
                                  <p:stCondLst>
                                    <p:cond delay="1000"/>
                                  </p:stCondLst>
                                  <p:childTnLst>
                                    <p:cmd type="call" cmd="playFrom(0.0)">
                                      <p:cBhvr>
                                        <p:cTn id="88" dur="37794" fill="hold"/>
                                        <p:tgtEl>
                                          <p:spTgt spid="6"/>
                                        </p:tgtEl>
                                      </p:cBhvr>
                                    </p:cmd>
                                  </p:childTnLst>
                                </p:cTn>
                              </p:par>
                            </p:childTnLst>
                          </p:cTn>
                        </p:par>
                        <p:par>
                          <p:cTn id="89" fill="hold">
                            <p:stCondLst>
                              <p:cond delay="38794"/>
                            </p:stCondLst>
                            <p:childTnLst>
                              <p:par>
                                <p:cTn id="90" presetID="3" presetClass="mediacall" presetSubtype="0" fill="hold" nodeType="afterEffect">
                                  <p:stCondLst>
                                    <p:cond delay="500"/>
                                  </p:stCondLst>
                                  <p:childTnLst>
                                    <p:cmd type="call" cmd="stop">
                                      <p:cBhvr>
                                        <p:cTn id="91" dur="1" fill="hold"/>
                                        <p:tgtEl>
                                          <p:spTgt spid="6"/>
                                        </p:tgtEl>
                                      </p:cBhvr>
                                    </p:cmd>
                                  </p:childTnLst>
                                </p:cTn>
                              </p:par>
                              <p:par>
                                <p:cTn id="92" presetID="10" presetClass="entr" presetSubtype="0" fill="hold" grpId="2" nodeType="withEffect">
                                  <p:stCondLst>
                                    <p:cond delay="500"/>
                                  </p:stCondLst>
                                  <p:childTnLst>
                                    <p:set>
                                      <p:cBhvr>
                                        <p:cTn id="93" dur="1" fill="hold">
                                          <p:stCondLst>
                                            <p:cond delay="0"/>
                                          </p:stCondLst>
                                        </p:cTn>
                                        <p:tgtEl>
                                          <p:spTgt spid="41"/>
                                        </p:tgtEl>
                                        <p:attrNameLst>
                                          <p:attrName>style.visibility</p:attrName>
                                        </p:attrNameLst>
                                      </p:cBhvr>
                                      <p:to>
                                        <p:strVal val="visible"/>
                                      </p:to>
                                    </p:set>
                                    <p:animEffect transition="in" filter="fade">
                                      <p:cBhvr>
                                        <p:cTn id="94"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95" fill="hold" display="0">
                  <p:stCondLst>
                    <p:cond delay="indefinite"/>
                  </p:stCondLst>
                  <p:endCondLst>
                    <p:cond evt="onStopAudio" delay="0">
                      <p:tgtEl>
                        <p:sldTgt/>
                      </p:tgtEl>
                    </p:cond>
                  </p:endCondLst>
                </p:cTn>
                <p:tgtEl>
                  <p:spTgt spid="2"/>
                </p:tgtEl>
              </p:cMediaNode>
            </p:audio>
            <p:audio>
              <p:cMediaNode vol="80000">
                <p:cTn id="96" fill="hold" display="0">
                  <p:stCondLst>
                    <p:cond delay="indefinite"/>
                  </p:stCondLst>
                  <p:endCondLst>
                    <p:cond evt="onStopAudio" delay="0">
                      <p:tgtEl>
                        <p:sldTgt/>
                      </p:tgtEl>
                    </p:cond>
                  </p:endCondLst>
                </p:cTn>
                <p:tgtEl>
                  <p:spTgt spid="6"/>
                </p:tgtEl>
              </p:cMediaNode>
            </p:audio>
          </p:childTnLst>
        </p:cTn>
      </p:par>
    </p:tnLst>
    <p:bldLst>
      <p:bldP spid="18" grpId="0" animBg="1"/>
      <p:bldP spid="34" grpId="1" animBg="1"/>
      <p:bldP spid="35" grpId="1" animBg="1"/>
      <p:bldP spid="36" grpId="1" animBg="1"/>
      <p:bldP spid="37" grpId="1" animBg="1"/>
      <p:bldP spid="38" grpId="1" animBg="1"/>
      <p:bldP spid="39" grpId="1" animBg="1"/>
      <p:bldP spid="40" grpId="1" animBg="1"/>
      <p:bldP spid="42" grpId="1" animBg="1"/>
      <p:bldP spid="43" grpId="1" animBg="1"/>
      <p:bldP spid="44" grpId="1" animBg="1"/>
      <p:bldP spid="45" grpId="1" animBg="1"/>
      <p:bldP spid="46" grpId="1" animBg="1"/>
      <p:bldP spid="47" grpId="1" animBg="1"/>
      <p:bldP spid="28" grpId="0" animBg="1"/>
      <p:bldP spid="29" grpId="0" animBg="1"/>
      <p:bldP spid="30" grpId="0" animBg="1"/>
      <p:bldP spid="33" grpId="0" animBg="1"/>
      <p:bldP spid="53" grpId="0"/>
      <p:bldP spid="54" grpId="0"/>
      <p:bldP spid="41" grpId="0" animBg="1"/>
      <p:bldP spid="41" grpId="1" animBg="1"/>
      <p:bldP spid="41" grpId="2"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077D3FF-4E61-48D3-AB53-830BC668E447}"/>
              </a:ext>
            </a:extLst>
          </p:cNvPr>
          <p:cNvSpPr>
            <a:spLocks noGrp="1"/>
          </p:cNvSpPr>
          <p:nvPr>
            <p:ph type="body" sz="quarter" idx="10"/>
          </p:nvPr>
        </p:nvSpPr>
        <p:spPr/>
        <p:txBody>
          <a:bodyPr/>
          <a:lstStyle/>
          <a:p>
            <a:r>
              <a:rPr lang="en-AU" dirty="0"/>
              <a:t>Defining the future</a:t>
            </a:r>
          </a:p>
        </p:txBody>
      </p:sp>
      <p:sp>
        <p:nvSpPr>
          <p:cNvPr id="5" name="Slide Number Placeholder 4">
            <a:extLst>
              <a:ext uri="{FF2B5EF4-FFF2-40B4-BE49-F238E27FC236}">
                <a16:creationId xmlns:a16="http://schemas.microsoft.com/office/drawing/2014/main" id="{0D298962-40F6-4CCF-8D58-5DC0908AC428}"/>
              </a:ext>
            </a:extLst>
          </p:cNvPr>
          <p:cNvSpPr>
            <a:spLocks noGrp="1"/>
          </p:cNvSpPr>
          <p:nvPr>
            <p:ph type="sldNum" sz="quarter" idx="11"/>
          </p:nvPr>
        </p:nvSpPr>
        <p:spPr/>
        <p:txBody>
          <a:bodyPr/>
          <a:lstStyle/>
          <a:p>
            <a:fld id="{A9D36E53-D99A-0F41-B3E8-EF235B9A2E23}" type="slidenum">
              <a:rPr lang="en-US" smtClean="0"/>
              <a:pPr/>
              <a:t>6</a:t>
            </a:fld>
            <a:endParaRPr lang="en-US" dirty="0"/>
          </a:p>
        </p:txBody>
      </p:sp>
      <p:sp>
        <p:nvSpPr>
          <p:cNvPr id="4" name="Footer Placeholder 3">
            <a:extLst>
              <a:ext uri="{FF2B5EF4-FFF2-40B4-BE49-F238E27FC236}">
                <a16:creationId xmlns:a16="http://schemas.microsoft.com/office/drawing/2014/main" id="{A8596D11-FFC4-4A3D-879A-ECE79C0BB99D}"/>
              </a:ext>
            </a:extLst>
          </p:cNvPr>
          <p:cNvSpPr>
            <a:spLocks noGrp="1"/>
          </p:cNvSpPr>
          <p:nvPr>
            <p:ph type="ftr" sz="quarter" idx="12"/>
          </p:nvPr>
        </p:nvSpPr>
        <p:spPr/>
        <p:txBody>
          <a:bodyPr/>
          <a:lstStyle/>
          <a:p>
            <a:r>
              <a:rPr lang="en-US" dirty="0"/>
              <a:t>Module 4, Snippet 3</a:t>
            </a:r>
          </a:p>
        </p:txBody>
      </p:sp>
      <p:pic>
        <p:nvPicPr>
          <p:cNvPr id="2" name="TAC_MOD4_SNIP3_SLIDE_06_PARA_A">
            <a:hlinkClick r:id="" action="ppaction://media"/>
            <a:extLst>
              <a:ext uri="{FF2B5EF4-FFF2-40B4-BE49-F238E27FC236}">
                <a16:creationId xmlns:a16="http://schemas.microsoft.com/office/drawing/2014/main" id="{DD5478AE-1BCF-4847-A2BD-7BC4C8160E2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391114" y="0"/>
            <a:ext cx="609600" cy="609600"/>
          </a:xfrm>
          <a:prstGeom prst="rect">
            <a:avLst/>
          </a:prstGeom>
        </p:spPr>
      </p:pic>
    </p:spTree>
    <p:extLst>
      <p:ext uri="{BB962C8B-B14F-4D97-AF65-F5344CB8AC3E}">
        <p14:creationId xmlns:p14="http://schemas.microsoft.com/office/powerpoint/2010/main" val="1227953960"/>
      </p:ext>
    </p:extLst>
  </p:cSld>
  <p:clrMapOvr>
    <a:masterClrMapping/>
  </p:clrMapOvr>
  <mc:AlternateContent xmlns:mc="http://schemas.openxmlformats.org/markup-compatibility/2006" xmlns:p14="http://schemas.microsoft.com/office/powerpoint/2010/main">
    <mc:Choice Requires="p14">
      <p:transition spd="med" p14:dur="700" advTm="9390">
        <p:fade/>
      </p:transition>
    </mc:Choice>
    <mc:Fallback xmlns="">
      <p:transition spd="med" advTm="939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1000"/>
                                  </p:stCondLst>
                                  <p:childTnLst>
                                    <p:cmd type="call" cmd="playFrom(0.0)">
                                      <p:cBhvr>
                                        <p:cTn id="6" dur="6908" fill="hold"/>
                                        <p:tgtEl>
                                          <p:spTgt spid="2"/>
                                        </p:tgtEl>
                                      </p:cBhvr>
                                    </p:cmd>
                                  </p:childTnLst>
                                </p:cTn>
                              </p:par>
                            </p:childTnLst>
                          </p:cTn>
                        </p:par>
                        <p:par>
                          <p:cTn id="7" fill="hold">
                            <p:stCondLst>
                              <p:cond delay="7908"/>
                            </p:stCondLst>
                            <p:childTnLst>
                              <p:par>
                                <p:cTn id="8" presetID="3" presetClass="mediacall" presetSubtype="0" fill="hold" nodeType="afterEffect">
                                  <p:stCondLst>
                                    <p:cond delay="500"/>
                                  </p:stCondLst>
                                  <p:childTnLst>
                                    <p:cmd type="call" cmd="stop">
                                      <p:cBhvr>
                                        <p:cTn id="9"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0" fill="hold" display="0">
                  <p:stCondLst>
                    <p:cond delay="indefinite"/>
                  </p:stCondLst>
                  <p:endCondLst>
                    <p:cond evt="onStopAudio" delay="0">
                      <p:tgtEl>
                        <p:sldTgt/>
                      </p:tgtEl>
                    </p:cond>
                  </p:endCondLst>
                </p:cTn>
                <p:tgtEl>
                  <p:spTgt spid="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F699DE4-4648-4B1F-AFA4-E781279A5FE0}"/>
              </a:ext>
            </a:extLst>
          </p:cNvPr>
          <p:cNvSpPr>
            <a:spLocks noGrp="1"/>
          </p:cNvSpPr>
          <p:nvPr>
            <p:ph type="title"/>
          </p:nvPr>
        </p:nvSpPr>
        <p:spPr/>
        <p:txBody>
          <a:bodyPr/>
          <a:lstStyle/>
          <a:p>
            <a:r>
              <a:rPr lang="en-AU" dirty="0"/>
              <a:t>Defining the future</a:t>
            </a:r>
          </a:p>
        </p:txBody>
      </p:sp>
      <p:sp>
        <p:nvSpPr>
          <p:cNvPr id="4" name="Footer Placeholder 3">
            <a:extLst>
              <a:ext uri="{FF2B5EF4-FFF2-40B4-BE49-F238E27FC236}">
                <a16:creationId xmlns:a16="http://schemas.microsoft.com/office/drawing/2014/main" id="{AC0517D8-F655-4706-9218-16A4F2BE06D6}"/>
              </a:ext>
            </a:extLst>
          </p:cNvPr>
          <p:cNvSpPr>
            <a:spLocks noGrp="1"/>
          </p:cNvSpPr>
          <p:nvPr>
            <p:ph type="ftr" sz="quarter" idx="10"/>
          </p:nvPr>
        </p:nvSpPr>
        <p:spPr/>
        <p:txBody>
          <a:bodyPr/>
          <a:lstStyle/>
          <a:p>
            <a:r>
              <a:rPr lang="en-US" dirty="0"/>
              <a:t>Module 4, Snippet 3</a:t>
            </a:r>
          </a:p>
        </p:txBody>
      </p:sp>
      <p:sp>
        <p:nvSpPr>
          <p:cNvPr id="3" name="Slide Number Placeholder 2">
            <a:extLst>
              <a:ext uri="{FF2B5EF4-FFF2-40B4-BE49-F238E27FC236}">
                <a16:creationId xmlns:a16="http://schemas.microsoft.com/office/drawing/2014/main" id="{2D2B1ADB-B3A2-4C3A-A499-1D844FD6C061}"/>
              </a:ext>
            </a:extLst>
          </p:cNvPr>
          <p:cNvSpPr>
            <a:spLocks noGrp="1"/>
          </p:cNvSpPr>
          <p:nvPr>
            <p:ph type="sldNum" sz="quarter" idx="11"/>
          </p:nvPr>
        </p:nvSpPr>
        <p:spPr/>
        <p:txBody>
          <a:bodyPr/>
          <a:lstStyle/>
          <a:p>
            <a:fld id="{A9D36E53-D99A-0F41-B3E8-EF235B9A2E23}" type="slidenum">
              <a:rPr lang="en-US" smtClean="0"/>
              <a:pPr/>
              <a:t>7</a:t>
            </a:fld>
            <a:endParaRPr lang="en-US" dirty="0"/>
          </a:p>
        </p:txBody>
      </p:sp>
      <p:sp>
        <p:nvSpPr>
          <p:cNvPr id="18" name="Trapezoid 17">
            <a:extLst>
              <a:ext uri="{FF2B5EF4-FFF2-40B4-BE49-F238E27FC236}">
                <a16:creationId xmlns:a16="http://schemas.microsoft.com/office/drawing/2014/main" id="{6716CF61-9953-4A82-BFE5-8E7037F30BC6}"/>
              </a:ext>
            </a:extLst>
          </p:cNvPr>
          <p:cNvSpPr/>
          <p:nvPr/>
        </p:nvSpPr>
        <p:spPr>
          <a:xfrm rot="4098752">
            <a:off x="3942424" y="597771"/>
            <a:ext cx="1052003" cy="7431002"/>
          </a:xfrm>
          <a:prstGeom prst="trapezoid">
            <a:avLst>
              <a:gd name="adj" fmla="val 46797"/>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Right Triangle 19">
            <a:extLst>
              <a:ext uri="{FF2B5EF4-FFF2-40B4-BE49-F238E27FC236}">
                <a16:creationId xmlns:a16="http://schemas.microsoft.com/office/drawing/2014/main" id="{8A7C92D1-B1C7-40C0-B1D9-6AC71746A80A}"/>
              </a:ext>
            </a:extLst>
          </p:cNvPr>
          <p:cNvSpPr/>
          <p:nvPr/>
        </p:nvSpPr>
        <p:spPr>
          <a:xfrm>
            <a:off x="628650" y="5144877"/>
            <a:ext cx="3943350" cy="1073457"/>
          </a:xfrm>
          <a:prstGeom prst="rtTriangle">
            <a:avLst/>
          </a:pr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BC124947-A8E8-4765-B090-6B6AFE53DE2D}"/>
              </a:ext>
            </a:extLst>
          </p:cNvPr>
          <p:cNvSpPr/>
          <p:nvPr/>
        </p:nvSpPr>
        <p:spPr>
          <a:xfrm>
            <a:off x="1836420" y="5031205"/>
            <a:ext cx="396240" cy="144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08D52A3F-8BA7-4796-829C-48FE7676874D}"/>
              </a:ext>
            </a:extLst>
          </p:cNvPr>
          <p:cNvSpPr/>
          <p:nvPr/>
        </p:nvSpPr>
        <p:spPr>
          <a:xfrm>
            <a:off x="6003156" y="3530106"/>
            <a:ext cx="180000" cy="72000"/>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Freeform: Shape 21">
            <a:extLst>
              <a:ext uri="{FF2B5EF4-FFF2-40B4-BE49-F238E27FC236}">
                <a16:creationId xmlns:a16="http://schemas.microsoft.com/office/drawing/2014/main" id="{54C208C6-4A61-4780-A4F1-1812FFCE9157}"/>
              </a:ext>
            </a:extLst>
          </p:cNvPr>
          <p:cNvSpPr/>
          <p:nvPr/>
        </p:nvSpPr>
        <p:spPr>
          <a:xfrm>
            <a:off x="6916591" y="3462051"/>
            <a:ext cx="1420677" cy="1813560"/>
          </a:xfrm>
          <a:custGeom>
            <a:avLst/>
            <a:gdLst>
              <a:gd name="connsiteX0" fmla="*/ 0 w 1272540"/>
              <a:gd name="connsiteY0" fmla="*/ 0 h 2011680"/>
              <a:gd name="connsiteX1" fmla="*/ 548640 w 1272540"/>
              <a:gd name="connsiteY1" fmla="*/ 7620 h 2011680"/>
              <a:gd name="connsiteX2" fmla="*/ 1005840 w 1272540"/>
              <a:gd name="connsiteY2" fmla="*/ 624840 h 2011680"/>
              <a:gd name="connsiteX3" fmla="*/ 1272540 w 1272540"/>
              <a:gd name="connsiteY3" fmla="*/ 1485900 h 2011680"/>
              <a:gd name="connsiteX4" fmla="*/ 1249680 w 1272540"/>
              <a:gd name="connsiteY4" fmla="*/ 2011680 h 2011680"/>
              <a:gd name="connsiteX5" fmla="*/ 586740 w 1272540"/>
              <a:gd name="connsiteY5" fmla="*/ 1965960 h 2011680"/>
              <a:gd name="connsiteX6" fmla="*/ 350520 w 1272540"/>
              <a:gd name="connsiteY6" fmla="*/ 594360 h 2011680"/>
              <a:gd name="connsiteX7" fmla="*/ 236220 w 1272540"/>
              <a:gd name="connsiteY7" fmla="*/ 304800 h 2011680"/>
              <a:gd name="connsiteX8" fmla="*/ 0 w 1272540"/>
              <a:gd name="connsiteY8" fmla="*/ 0 h 2011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2540" h="2011680">
                <a:moveTo>
                  <a:pt x="0" y="0"/>
                </a:moveTo>
                <a:lnTo>
                  <a:pt x="548640" y="7620"/>
                </a:lnTo>
                <a:lnTo>
                  <a:pt x="1005840" y="624840"/>
                </a:lnTo>
                <a:lnTo>
                  <a:pt x="1272540" y="1485900"/>
                </a:lnTo>
                <a:lnTo>
                  <a:pt x="1249680" y="2011680"/>
                </a:lnTo>
                <a:lnTo>
                  <a:pt x="586740" y="1965960"/>
                </a:lnTo>
                <a:lnTo>
                  <a:pt x="350520" y="594360"/>
                </a:lnTo>
                <a:lnTo>
                  <a:pt x="236220" y="304800"/>
                </a:lnTo>
                <a:lnTo>
                  <a:pt x="0" y="0"/>
                </a:lnTo>
                <a:close/>
              </a:path>
            </a:pathLst>
          </a:custGeom>
          <a:solidFill>
            <a:srgbClr val="0E142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8" name="Picture 47">
            <a:extLst>
              <a:ext uri="{FF2B5EF4-FFF2-40B4-BE49-F238E27FC236}">
                <a16:creationId xmlns:a16="http://schemas.microsoft.com/office/drawing/2014/main" id="{FB16B35F-AA63-4688-893C-50AD2C7FBC6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51533" b="-8491"/>
          <a:stretch/>
        </p:blipFill>
        <p:spPr>
          <a:xfrm>
            <a:off x="7138928" y="914929"/>
            <a:ext cx="1440000" cy="1486644"/>
          </a:xfrm>
          <a:prstGeom prst="rect">
            <a:avLst/>
          </a:prstGeom>
        </p:spPr>
      </p:pic>
      <p:sp>
        <p:nvSpPr>
          <p:cNvPr id="54" name="TextBox 53">
            <a:extLst>
              <a:ext uri="{FF2B5EF4-FFF2-40B4-BE49-F238E27FC236}">
                <a16:creationId xmlns:a16="http://schemas.microsoft.com/office/drawing/2014/main" id="{8AE52BA4-5D88-49F7-B38A-48B85B597D95}"/>
              </a:ext>
            </a:extLst>
          </p:cNvPr>
          <p:cNvSpPr txBox="1"/>
          <p:nvPr/>
        </p:nvSpPr>
        <p:spPr>
          <a:xfrm>
            <a:off x="5648796" y="3509072"/>
            <a:ext cx="1105920" cy="338554"/>
          </a:xfrm>
          <a:prstGeom prst="rect">
            <a:avLst/>
          </a:prstGeom>
          <a:noFill/>
        </p:spPr>
        <p:txBody>
          <a:bodyPr wrap="square" rtlCol="0">
            <a:spAutoFit/>
          </a:bodyPr>
          <a:lstStyle/>
          <a:p>
            <a:r>
              <a:rPr lang="en-AU" sz="1600" dirty="0">
                <a:solidFill>
                  <a:schemeClr val="tx1">
                    <a:lumMod val="75000"/>
                    <a:lumOff val="25000"/>
                  </a:schemeClr>
                </a:solidFill>
              </a:rPr>
              <a:t>Future</a:t>
            </a:r>
          </a:p>
        </p:txBody>
      </p:sp>
      <p:sp>
        <p:nvSpPr>
          <p:cNvPr id="41" name="TextBox 40">
            <a:extLst>
              <a:ext uri="{FF2B5EF4-FFF2-40B4-BE49-F238E27FC236}">
                <a16:creationId xmlns:a16="http://schemas.microsoft.com/office/drawing/2014/main" id="{C2DC45A8-87E2-4258-9BEB-88A351D35871}"/>
              </a:ext>
            </a:extLst>
          </p:cNvPr>
          <p:cNvSpPr txBox="1"/>
          <p:nvPr/>
        </p:nvSpPr>
        <p:spPr>
          <a:xfrm>
            <a:off x="1872601" y="5111357"/>
            <a:ext cx="1105920" cy="369332"/>
          </a:xfrm>
          <a:prstGeom prst="rect">
            <a:avLst/>
          </a:prstGeom>
          <a:noFill/>
        </p:spPr>
        <p:txBody>
          <a:bodyPr wrap="square" rtlCol="0">
            <a:spAutoFit/>
          </a:bodyPr>
          <a:lstStyle/>
          <a:p>
            <a:r>
              <a:rPr lang="en-AU" dirty="0">
                <a:solidFill>
                  <a:schemeClr val="tx1">
                    <a:lumMod val="75000"/>
                    <a:lumOff val="25000"/>
                  </a:schemeClr>
                </a:solidFill>
              </a:rPr>
              <a:t>Present</a:t>
            </a:r>
          </a:p>
        </p:txBody>
      </p:sp>
      <p:grpSp>
        <p:nvGrpSpPr>
          <p:cNvPr id="21" name="Group 20">
            <a:extLst>
              <a:ext uri="{FF2B5EF4-FFF2-40B4-BE49-F238E27FC236}">
                <a16:creationId xmlns:a16="http://schemas.microsoft.com/office/drawing/2014/main" id="{620DE196-EC53-4483-81EC-8F907B452A92}"/>
              </a:ext>
            </a:extLst>
          </p:cNvPr>
          <p:cNvGrpSpPr/>
          <p:nvPr/>
        </p:nvGrpSpPr>
        <p:grpSpPr>
          <a:xfrm>
            <a:off x="5064630" y="4079786"/>
            <a:ext cx="2814075" cy="2113868"/>
            <a:chOff x="5021273" y="4104206"/>
            <a:chExt cx="2814075" cy="2113868"/>
          </a:xfrm>
        </p:grpSpPr>
        <p:sp>
          <p:nvSpPr>
            <p:cNvPr id="23" name="Oval 22">
              <a:extLst>
                <a:ext uri="{FF2B5EF4-FFF2-40B4-BE49-F238E27FC236}">
                  <a16:creationId xmlns:a16="http://schemas.microsoft.com/office/drawing/2014/main" id="{5B54379B-5E8B-4CC0-8637-8BE7C6296269}"/>
                </a:ext>
              </a:extLst>
            </p:cNvPr>
            <p:cNvSpPr/>
            <p:nvPr/>
          </p:nvSpPr>
          <p:spPr>
            <a:xfrm>
              <a:off x="5021273" y="4104206"/>
              <a:ext cx="2814075" cy="2113868"/>
            </a:xfrm>
            <a:prstGeom prst="ellipse">
              <a:avLst/>
            </a:prstGeom>
            <a:solidFill>
              <a:srgbClr val="050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4" name="Picture 23" descr="A picture containing doll, drawing, toy&#10;&#10;Description automatically generated">
              <a:extLst>
                <a:ext uri="{FF2B5EF4-FFF2-40B4-BE49-F238E27FC236}">
                  <a16:creationId xmlns:a16="http://schemas.microsoft.com/office/drawing/2014/main" id="{FC853384-41E0-445E-9C1E-7B3C36A3B346}"/>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5739063" y="4280659"/>
              <a:ext cx="845820" cy="1601615"/>
            </a:xfrm>
            <a:prstGeom prst="rect">
              <a:avLst/>
            </a:prstGeom>
          </p:spPr>
        </p:pic>
      </p:grpSp>
      <p:sp>
        <p:nvSpPr>
          <p:cNvPr id="25" name="Oval 24">
            <a:extLst>
              <a:ext uri="{FF2B5EF4-FFF2-40B4-BE49-F238E27FC236}">
                <a16:creationId xmlns:a16="http://schemas.microsoft.com/office/drawing/2014/main" id="{98E1C23A-34B8-413A-8768-ACA862142A93}"/>
              </a:ext>
            </a:extLst>
          </p:cNvPr>
          <p:cNvSpPr/>
          <p:nvPr/>
        </p:nvSpPr>
        <p:spPr>
          <a:xfrm>
            <a:off x="6762614" y="4488180"/>
            <a:ext cx="288000" cy="25146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6" name="Oval 25">
            <a:extLst>
              <a:ext uri="{FF2B5EF4-FFF2-40B4-BE49-F238E27FC236}">
                <a16:creationId xmlns:a16="http://schemas.microsoft.com/office/drawing/2014/main" id="{F143A66A-91FC-4D71-959E-CE64ED060204}"/>
              </a:ext>
            </a:extLst>
          </p:cNvPr>
          <p:cNvSpPr/>
          <p:nvPr/>
        </p:nvSpPr>
        <p:spPr>
          <a:xfrm>
            <a:off x="7209090" y="4158557"/>
            <a:ext cx="360000" cy="324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643D561E-7A84-4708-AD94-449394449EF9}"/>
              </a:ext>
            </a:extLst>
          </p:cNvPr>
          <p:cNvSpPr/>
          <p:nvPr/>
        </p:nvSpPr>
        <p:spPr>
          <a:xfrm>
            <a:off x="7592957" y="3640397"/>
            <a:ext cx="432000" cy="396000"/>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Oval 31">
            <a:extLst>
              <a:ext uri="{FF2B5EF4-FFF2-40B4-BE49-F238E27FC236}">
                <a16:creationId xmlns:a16="http://schemas.microsoft.com/office/drawing/2014/main" id="{9BCEA6D5-04BC-4B1C-99FE-2E36FAE47794}"/>
              </a:ext>
            </a:extLst>
          </p:cNvPr>
          <p:cNvSpPr/>
          <p:nvPr/>
        </p:nvSpPr>
        <p:spPr>
          <a:xfrm>
            <a:off x="6729663" y="2703349"/>
            <a:ext cx="1378269" cy="815162"/>
          </a:xfrm>
          <a:prstGeom prst="ellipse">
            <a:avLst/>
          </a:prstGeom>
          <a:gradFill flip="none" rotWithShape="1">
            <a:gsLst>
              <a:gs pos="21000">
                <a:schemeClr val="accent1">
                  <a:lumMod val="5000"/>
                  <a:lumOff val="95000"/>
                </a:schemeClr>
              </a:gs>
              <a:gs pos="66000">
                <a:schemeClr val="accent6">
                  <a:lumMod val="60000"/>
                  <a:lumOff val="40000"/>
                </a:schemeClr>
              </a:gs>
            </a:gsLst>
            <a:path path="circle">
              <a:fillToRect l="50000" t="50000" r="50000" b="50000"/>
            </a:path>
            <a:tileRect/>
          </a:gradFill>
          <a:ln>
            <a:solidFill>
              <a:schemeClr val="accent6">
                <a:lumMod val="75000"/>
              </a:schemeClr>
            </a:solidFill>
          </a:ln>
          <a:effectLst>
            <a:glow rad="12700">
              <a:schemeClr val="accent6">
                <a:lumMod val="60000"/>
                <a:lumOff val="40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AU" dirty="0">
                <a:solidFill>
                  <a:schemeClr val="accent6">
                    <a:lumMod val="75000"/>
                  </a:schemeClr>
                </a:solidFill>
              </a:rPr>
              <a:t>Vision of </a:t>
            </a:r>
            <a:br>
              <a:rPr lang="en-AU" dirty="0">
                <a:solidFill>
                  <a:schemeClr val="accent6">
                    <a:lumMod val="75000"/>
                  </a:schemeClr>
                </a:solidFill>
              </a:rPr>
            </a:br>
            <a:r>
              <a:rPr lang="en-AU" dirty="0">
                <a:solidFill>
                  <a:schemeClr val="accent6">
                    <a:lumMod val="75000"/>
                  </a:schemeClr>
                </a:solidFill>
              </a:rPr>
              <a:t>what I want</a:t>
            </a:r>
          </a:p>
        </p:txBody>
      </p:sp>
      <p:sp>
        <p:nvSpPr>
          <p:cNvPr id="27" name="Arrow: Chevron 26">
            <a:extLst>
              <a:ext uri="{FF2B5EF4-FFF2-40B4-BE49-F238E27FC236}">
                <a16:creationId xmlns:a16="http://schemas.microsoft.com/office/drawing/2014/main" id="{05BE7929-D60D-45C3-9B6E-8B08A7C6FD48}"/>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07_PARA_A">
            <a:hlinkClick r:id="" action="ppaction://media"/>
            <a:extLst>
              <a:ext uri="{FF2B5EF4-FFF2-40B4-BE49-F238E27FC236}">
                <a16:creationId xmlns:a16="http://schemas.microsoft.com/office/drawing/2014/main" id="{DEE6F191-54C7-4597-8FB3-0F38F98100D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410700" y="0"/>
            <a:ext cx="609600" cy="609600"/>
          </a:xfrm>
          <a:prstGeom prst="rect">
            <a:avLst/>
          </a:prstGeom>
        </p:spPr>
      </p:pic>
    </p:spTree>
    <p:extLst>
      <p:ext uri="{BB962C8B-B14F-4D97-AF65-F5344CB8AC3E}">
        <p14:creationId xmlns:p14="http://schemas.microsoft.com/office/powerpoint/2010/main" val="298078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grpId="0" nodeType="withEffect">
                                  <p:stCondLst>
                                    <p:cond delay="125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10" presetClass="entr" presetSubtype="0" fill="hold" grpId="0" nodeType="withEffect">
                                  <p:stCondLst>
                                    <p:cond delay="1500"/>
                                  </p:stCondLst>
                                  <p:childTnLst>
                                    <p:set>
                                      <p:cBhvr>
                                        <p:cTn id="12" dur="1" fill="hold">
                                          <p:stCondLst>
                                            <p:cond delay="0"/>
                                          </p:stCondLst>
                                        </p:cTn>
                                        <p:tgtEl>
                                          <p:spTgt spid="26"/>
                                        </p:tgtEl>
                                        <p:attrNameLst>
                                          <p:attrName>style.visibility</p:attrName>
                                        </p:attrNameLst>
                                      </p:cBhvr>
                                      <p:to>
                                        <p:strVal val="visible"/>
                                      </p:to>
                                    </p:set>
                                    <p:animEffect transition="in" filter="fade">
                                      <p:cBhvr>
                                        <p:cTn id="13" dur="500"/>
                                        <p:tgtEl>
                                          <p:spTgt spid="26"/>
                                        </p:tgtEl>
                                      </p:cBhvr>
                                    </p:animEffect>
                                  </p:childTnLst>
                                </p:cTn>
                              </p:par>
                              <p:par>
                                <p:cTn id="14" presetID="10" presetClass="entr" presetSubtype="0" fill="hold" grpId="0" nodeType="withEffect">
                                  <p:stCondLst>
                                    <p:cond delay="1750"/>
                                  </p:stCondLst>
                                  <p:childTnLst>
                                    <p:set>
                                      <p:cBhvr>
                                        <p:cTn id="15" dur="1" fill="hold">
                                          <p:stCondLst>
                                            <p:cond delay="0"/>
                                          </p:stCondLst>
                                        </p:cTn>
                                        <p:tgtEl>
                                          <p:spTgt spid="31"/>
                                        </p:tgtEl>
                                        <p:attrNameLst>
                                          <p:attrName>style.visibility</p:attrName>
                                        </p:attrNameLst>
                                      </p:cBhvr>
                                      <p:to>
                                        <p:strVal val="visible"/>
                                      </p:to>
                                    </p:set>
                                    <p:animEffect transition="in" filter="fade">
                                      <p:cBhvr>
                                        <p:cTn id="16" dur="500"/>
                                        <p:tgtEl>
                                          <p:spTgt spid="31"/>
                                        </p:tgtEl>
                                      </p:cBhvr>
                                    </p:animEffect>
                                  </p:childTnLst>
                                </p:cTn>
                              </p:par>
                              <p:par>
                                <p:cTn id="17" presetID="10" presetClass="entr" presetSubtype="0" fill="hold" grpId="0" nodeType="withEffect">
                                  <p:stCondLst>
                                    <p:cond delay="2000"/>
                                  </p:stCondLst>
                                  <p:childTnLst>
                                    <p:set>
                                      <p:cBhvr>
                                        <p:cTn id="18" dur="1" fill="hold">
                                          <p:stCondLst>
                                            <p:cond delay="0"/>
                                          </p:stCondLst>
                                        </p:cTn>
                                        <p:tgtEl>
                                          <p:spTgt spid="32"/>
                                        </p:tgtEl>
                                        <p:attrNameLst>
                                          <p:attrName>style.visibility</p:attrName>
                                        </p:attrNameLst>
                                      </p:cBhvr>
                                      <p:to>
                                        <p:strVal val="visible"/>
                                      </p:to>
                                    </p:set>
                                    <p:animEffect transition="in" filter="fade">
                                      <p:cBhvr>
                                        <p:cTn id="19" dur="500"/>
                                        <p:tgtEl>
                                          <p:spTgt spid="32"/>
                                        </p:tgtEl>
                                      </p:cBhvr>
                                    </p:animEffect>
                                  </p:childTnLst>
                                </p:cTn>
                              </p:par>
                              <p:par>
                                <p:cTn id="20" presetID="1" presetClass="mediacall" presetSubtype="0" fill="hold" nodeType="withEffect">
                                  <p:stCondLst>
                                    <p:cond delay="1000"/>
                                  </p:stCondLst>
                                  <p:childTnLst>
                                    <p:cmd type="call" cmd="playFrom(0.0)">
                                      <p:cBhvr>
                                        <p:cTn id="21" dur="25744" fill="hold"/>
                                        <p:tgtEl>
                                          <p:spTgt spid="2"/>
                                        </p:tgtEl>
                                      </p:cBhvr>
                                    </p:cmd>
                                  </p:childTnLst>
                                </p:cTn>
                              </p:par>
                            </p:childTnLst>
                          </p:cTn>
                        </p:par>
                        <p:par>
                          <p:cTn id="22" fill="hold">
                            <p:stCondLst>
                              <p:cond delay="26744"/>
                            </p:stCondLst>
                            <p:childTnLst>
                              <p:par>
                                <p:cTn id="23" presetID="3" presetClass="mediacall" presetSubtype="0" fill="hold" nodeType="afterEffect">
                                  <p:stCondLst>
                                    <p:cond delay="500"/>
                                  </p:stCondLst>
                                  <p:childTnLst>
                                    <p:cmd type="call" cmd="stop">
                                      <p:cBhvr>
                                        <p:cTn id="24" dur="1" fill="hold"/>
                                        <p:tgtEl>
                                          <p:spTgt spid="2"/>
                                        </p:tgtEl>
                                      </p:cBhvr>
                                    </p:cmd>
                                  </p:childTnLst>
                                </p:cTn>
                              </p:par>
                              <p:par>
                                <p:cTn id="25" presetID="10" presetClass="entr" presetSubtype="0" fill="hold" grpId="0" nodeType="withEffect">
                                  <p:stCondLst>
                                    <p:cond delay="50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8" fill="hold" display="0">
                  <p:stCondLst>
                    <p:cond delay="indefinite"/>
                  </p:stCondLst>
                  <p:endCondLst>
                    <p:cond evt="onStopAudio" delay="0">
                      <p:tgtEl>
                        <p:sldTgt/>
                      </p:tgtEl>
                    </p:cond>
                  </p:endCondLst>
                </p:cTn>
                <p:tgtEl>
                  <p:spTgt spid="2"/>
                </p:tgtEl>
              </p:cMediaNode>
            </p:audio>
          </p:childTnLst>
        </p:cTn>
      </p:par>
    </p:tnLst>
    <p:bldLst>
      <p:bldP spid="25" grpId="0" animBg="1"/>
      <p:bldP spid="26" grpId="0" animBg="1"/>
      <p:bldP spid="31" grpId="0" animBg="1"/>
      <p:bldP spid="32"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FAFB030B-D2BB-4BDA-BEB0-7498CA3A91F7}"/>
              </a:ext>
            </a:extLst>
          </p:cNvPr>
          <p:cNvGrpSpPr/>
          <p:nvPr/>
        </p:nvGrpSpPr>
        <p:grpSpPr>
          <a:xfrm>
            <a:off x="4963030" y="4829086"/>
            <a:ext cx="2814075" cy="2113868"/>
            <a:chOff x="5021273" y="4104206"/>
            <a:chExt cx="2814075" cy="2113868"/>
          </a:xfrm>
        </p:grpSpPr>
        <p:sp>
          <p:nvSpPr>
            <p:cNvPr id="37" name="Oval 36">
              <a:extLst>
                <a:ext uri="{FF2B5EF4-FFF2-40B4-BE49-F238E27FC236}">
                  <a16:creationId xmlns:a16="http://schemas.microsoft.com/office/drawing/2014/main" id="{1E09D719-970D-42E7-80DA-DF71DEDD77F8}"/>
                </a:ext>
              </a:extLst>
            </p:cNvPr>
            <p:cNvSpPr/>
            <p:nvPr/>
          </p:nvSpPr>
          <p:spPr>
            <a:xfrm>
              <a:off x="5021273" y="4104206"/>
              <a:ext cx="2814075" cy="2113868"/>
            </a:xfrm>
            <a:prstGeom prst="ellipse">
              <a:avLst/>
            </a:prstGeom>
            <a:solidFill>
              <a:srgbClr val="050C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38" name="Picture 37" descr="A picture containing doll, drawing, toy&#10;&#10;Description automatically generated">
              <a:extLst>
                <a:ext uri="{FF2B5EF4-FFF2-40B4-BE49-F238E27FC236}">
                  <a16:creationId xmlns:a16="http://schemas.microsoft.com/office/drawing/2014/main" id="{AFA6B863-5E96-430E-A995-2524487151F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5739063" y="4280659"/>
              <a:ext cx="845820" cy="1601615"/>
            </a:xfrm>
            <a:prstGeom prst="rect">
              <a:avLst/>
            </a:prstGeom>
          </p:spPr>
        </p:pic>
      </p:grpSp>
      <p:sp>
        <p:nvSpPr>
          <p:cNvPr id="5" name="Title 4">
            <a:extLst>
              <a:ext uri="{FF2B5EF4-FFF2-40B4-BE49-F238E27FC236}">
                <a16:creationId xmlns:a16="http://schemas.microsoft.com/office/drawing/2014/main" id="{383C0CCC-B0FE-48FA-941A-05861D8EA997}"/>
              </a:ext>
            </a:extLst>
          </p:cNvPr>
          <p:cNvSpPr>
            <a:spLocks noGrp="1"/>
          </p:cNvSpPr>
          <p:nvPr>
            <p:ph type="title"/>
          </p:nvPr>
        </p:nvSpPr>
        <p:spPr/>
        <p:txBody>
          <a:bodyPr/>
          <a:lstStyle/>
          <a:p>
            <a:r>
              <a:rPr lang="en-AU" dirty="0"/>
              <a:t>Defining the future</a:t>
            </a:r>
          </a:p>
        </p:txBody>
      </p:sp>
      <p:sp>
        <p:nvSpPr>
          <p:cNvPr id="4" name="Footer Placeholder 3">
            <a:extLst>
              <a:ext uri="{FF2B5EF4-FFF2-40B4-BE49-F238E27FC236}">
                <a16:creationId xmlns:a16="http://schemas.microsoft.com/office/drawing/2014/main" id="{7D0592FC-78A9-4307-B695-2C0BAF110A63}"/>
              </a:ext>
            </a:extLst>
          </p:cNvPr>
          <p:cNvSpPr>
            <a:spLocks noGrp="1"/>
          </p:cNvSpPr>
          <p:nvPr>
            <p:ph type="ftr" sz="quarter" idx="10"/>
          </p:nvPr>
        </p:nvSpPr>
        <p:spPr/>
        <p:txBody>
          <a:bodyPr/>
          <a:lstStyle/>
          <a:p>
            <a:r>
              <a:rPr lang="en-US" dirty="0"/>
              <a:t>Module 4, Snippet 3</a:t>
            </a:r>
          </a:p>
        </p:txBody>
      </p:sp>
      <p:sp>
        <p:nvSpPr>
          <p:cNvPr id="3" name="Slide Number Placeholder 2">
            <a:extLst>
              <a:ext uri="{FF2B5EF4-FFF2-40B4-BE49-F238E27FC236}">
                <a16:creationId xmlns:a16="http://schemas.microsoft.com/office/drawing/2014/main" id="{1970E695-7EC9-44C8-BC41-78085A525FEC}"/>
              </a:ext>
            </a:extLst>
          </p:cNvPr>
          <p:cNvSpPr>
            <a:spLocks noGrp="1"/>
          </p:cNvSpPr>
          <p:nvPr>
            <p:ph type="sldNum" sz="quarter" idx="11"/>
          </p:nvPr>
        </p:nvSpPr>
        <p:spPr/>
        <p:txBody>
          <a:bodyPr/>
          <a:lstStyle/>
          <a:p>
            <a:fld id="{A9D36E53-D99A-0F41-B3E8-EF235B9A2E23}" type="slidenum">
              <a:rPr lang="en-US" smtClean="0"/>
              <a:pPr/>
              <a:t>8</a:t>
            </a:fld>
            <a:endParaRPr lang="en-US" dirty="0"/>
          </a:p>
        </p:txBody>
      </p:sp>
      <p:sp>
        <p:nvSpPr>
          <p:cNvPr id="7" name="Rectangle: Rounded Corners 6">
            <a:extLst>
              <a:ext uri="{FF2B5EF4-FFF2-40B4-BE49-F238E27FC236}">
                <a16:creationId xmlns:a16="http://schemas.microsoft.com/office/drawing/2014/main" id="{176EB65C-9F67-4922-8BD7-1A729D38A191}"/>
              </a:ext>
            </a:extLst>
          </p:cNvPr>
          <p:cNvSpPr/>
          <p:nvPr/>
        </p:nvSpPr>
        <p:spPr>
          <a:xfrm>
            <a:off x="6296546" y="3755812"/>
            <a:ext cx="2160000" cy="436446"/>
          </a:xfrm>
          <a:prstGeom prst="roundRect">
            <a:avLst/>
          </a:prstGeom>
          <a:solidFill>
            <a:srgbClr val="019CDC"/>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dirty="0"/>
              <a:t>Safe Users </a:t>
            </a:r>
          </a:p>
          <a:p>
            <a:endParaRPr lang="en-AU" dirty="0"/>
          </a:p>
        </p:txBody>
      </p:sp>
      <p:sp>
        <p:nvSpPr>
          <p:cNvPr id="8" name="Rectangle: Rounded Corners 7">
            <a:extLst>
              <a:ext uri="{FF2B5EF4-FFF2-40B4-BE49-F238E27FC236}">
                <a16:creationId xmlns:a16="http://schemas.microsoft.com/office/drawing/2014/main" id="{646277E3-EFC6-42E6-9A8C-6CD3944EF9AC}"/>
              </a:ext>
            </a:extLst>
          </p:cNvPr>
          <p:cNvSpPr/>
          <p:nvPr/>
        </p:nvSpPr>
        <p:spPr>
          <a:xfrm>
            <a:off x="687455" y="3755813"/>
            <a:ext cx="2160000" cy="436445"/>
          </a:xfrm>
          <a:prstGeom prst="roundRect">
            <a:avLst/>
          </a:prstGeom>
          <a:solidFill>
            <a:srgbClr val="019CDC"/>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dirty="0"/>
              <a:t>Safe Vehicles </a:t>
            </a:r>
          </a:p>
        </p:txBody>
      </p:sp>
      <p:sp>
        <p:nvSpPr>
          <p:cNvPr id="9" name="Rectangle: Rounded Corners 8">
            <a:extLst>
              <a:ext uri="{FF2B5EF4-FFF2-40B4-BE49-F238E27FC236}">
                <a16:creationId xmlns:a16="http://schemas.microsoft.com/office/drawing/2014/main" id="{9E8B7092-2FA1-4534-9B42-88D4A074C89E}"/>
              </a:ext>
            </a:extLst>
          </p:cNvPr>
          <p:cNvSpPr/>
          <p:nvPr/>
        </p:nvSpPr>
        <p:spPr>
          <a:xfrm>
            <a:off x="3492000" y="3755813"/>
            <a:ext cx="2160000" cy="436445"/>
          </a:xfrm>
          <a:prstGeom prst="roundRect">
            <a:avLst/>
          </a:prstGeom>
          <a:solidFill>
            <a:srgbClr val="019CDC"/>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AU" dirty="0"/>
              <a:t>Safe Roads </a:t>
            </a:r>
          </a:p>
        </p:txBody>
      </p:sp>
      <p:sp>
        <p:nvSpPr>
          <p:cNvPr id="10" name="Rectangle: Rounded Corners 9">
            <a:extLst>
              <a:ext uri="{FF2B5EF4-FFF2-40B4-BE49-F238E27FC236}">
                <a16:creationId xmlns:a16="http://schemas.microsoft.com/office/drawing/2014/main" id="{17F00CF4-EC54-472B-9042-64A17B8B195C}"/>
              </a:ext>
            </a:extLst>
          </p:cNvPr>
          <p:cNvSpPr/>
          <p:nvPr/>
        </p:nvSpPr>
        <p:spPr>
          <a:xfrm>
            <a:off x="2847455" y="2853758"/>
            <a:ext cx="3449092" cy="399331"/>
          </a:xfrm>
          <a:prstGeom prst="roundRect">
            <a:avLst/>
          </a:prstGeom>
          <a:solidFill>
            <a:srgbClr val="019CD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t>Safe road transportation system</a:t>
            </a:r>
            <a:endParaRPr lang="en-AU" sz="1600" dirty="0"/>
          </a:p>
        </p:txBody>
      </p:sp>
      <p:pic>
        <p:nvPicPr>
          <p:cNvPr id="13" name="Picture 12">
            <a:extLst>
              <a:ext uri="{FF2B5EF4-FFF2-40B4-BE49-F238E27FC236}">
                <a16:creationId xmlns:a16="http://schemas.microsoft.com/office/drawing/2014/main" id="{CEC99B5D-B1B8-490A-8F60-BC561ECDD93B}"/>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l="51533" b="-8491"/>
          <a:stretch/>
        </p:blipFill>
        <p:spPr>
          <a:xfrm>
            <a:off x="3852000" y="1132278"/>
            <a:ext cx="1440000" cy="1486644"/>
          </a:xfrm>
          <a:prstGeom prst="rect">
            <a:avLst/>
          </a:prstGeom>
        </p:spPr>
      </p:pic>
      <p:cxnSp>
        <p:nvCxnSpPr>
          <p:cNvPr id="15" name="Connector: Elbow 14">
            <a:extLst>
              <a:ext uri="{FF2B5EF4-FFF2-40B4-BE49-F238E27FC236}">
                <a16:creationId xmlns:a16="http://schemas.microsoft.com/office/drawing/2014/main" id="{B64F3C9C-F2FD-44EA-9A71-3878DC47E454}"/>
              </a:ext>
            </a:extLst>
          </p:cNvPr>
          <p:cNvCxnSpPr>
            <a:cxnSpLocks/>
            <a:stCxn id="10" idx="2"/>
            <a:endCxn id="8" idx="0"/>
          </p:cNvCxnSpPr>
          <p:nvPr/>
        </p:nvCxnSpPr>
        <p:spPr>
          <a:xfrm rot="5400000">
            <a:off x="2918366" y="2102178"/>
            <a:ext cx="502724" cy="2804546"/>
          </a:xfrm>
          <a:prstGeom prst="bentConnector3">
            <a:avLst>
              <a:gd name="adj1" fmla="val 50000"/>
            </a:avLst>
          </a:prstGeom>
          <a:ln w="381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1" name="Connector: Elbow 20">
            <a:extLst>
              <a:ext uri="{FF2B5EF4-FFF2-40B4-BE49-F238E27FC236}">
                <a16:creationId xmlns:a16="http://schemas.microsoft.com/office/drawing/2014/main" id="{5ACF9CE8-3209-4EDF-BF67-AF51890C9878}"/>
              </a:ext>
            </a:extLst>
          </p:cNvPr>
          <p:cNvCxnSpPr>
            <a:cxnSpLocks/>
            <a:stCxn id="10" idx="2"/>
            <a:endCxn id="7" idx="0"/>
          </p:cNvCxnSpPr>
          <p:nvPr/>
        </p:nvCxnSpPr>
        <p:spPr>
          <a:xfrm rot="16200000" flipH="1">
            <a:off x="5722912" y="2102177"/>
            <a:ext cx="502723" cy="2804545"/>
          </a:xfrm>
          <a:prstGeom prst="bentConnector3">
            <a:avLst>
              <a:gd name="adj1" fmla="val 50000"/>
            </a:avLst>
          </a:prstGeom>
          <a:ln w="38100">
            <a:solidFill>
              <a:srgbClr val="01A0DF"/>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4" name="Connector: Elbow 23">
            <a:extLst>
              <a:ext uri="{FF2B5EF4-FFF2-40B4-BE49-F238E27FC236}">
                <a16:creationId xmlns:a16="http://schemas.microsoft.com/office/drawing/2014/main" id="{CD88C88D-7F11-40B5-BF27-0963E9E4779A}"/>
              </a:ext>
            </a:extLst>
          </p:cNvPr>
          <p:cNvCxnSpPr>
            <a:cxnSpLocks/>
            <a:stCxn id="10" idx="2"/>
            <a:endCxn id="9" idx="0"/>
          </p:cNvCxnSpPr>
          <p:nvPr/>
        </p:nvCxnSpPr>
        <p:spPr>
          <a:xfrm rot="5400000">
            <a:off x="4320639" y="3504451"/>
            <a:ext cx="502724" cy="1"/>
          </a:xfrm>
          <a:prstGeom prst="bentConnector3">
            <a:avLst>
              <a:gd name="adj1" fmla="val 50000"/>
            </a:avLst>
          </a:prstGeom>
          <a:ln w="38100">
            <a:solidFill>
              <a:srgbClr val="01A0DF"/>
            </a:solidFill>
            <a:headEnd type="none"/>
            <a:tailEnd type="stealth" w="lg" len="lg"/>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900C9473-C0C3-43C7-B8BB-E65E2483E85B}"/>
              </a:ext>
            </a:extLst>
          </p:cNvPr>
          <p:cNvSpPr txBox="1"/>
          <p:nvPr/>
        </p:nvSpPr>
        <p:spPr>
          <a:xfrm>
            <a:off x="687455" y="4448291"/>
            <a:ext cx="2160000" cy="923330"/>
          </a:xfrm>
          <a:prstGeom prst="rect">
            <a:avLst/>
          </a:prstGeom>
          <a:noFill/>
        </p:spPr>
        <p:txBody>
          <a:bodyPr wrap="square" rtlCol="0">
            <a:spAutoFit/>
          </a:bodyPr>
          <a:lstStyle/>
          <a:p>
            <a:pPr algn="ctr"/>
            <a:r>
              <a:rPr lang="en-AU" dirty="0">
                <a:solidFill>
                  <a:schemeClr val="bg1"/>
                </a:solidFill>
              </a:rPr>
              <a:t>Minimum 2025 </a:t>
            </a:r>
            <a:br>
              <a:rPr lang="en-AU" dirty="0">
                <a:solidFill>
                  <a:schemeClr val="bg1"/>
                </a:solidFill>
              </a:rPr>
            </a:br>
            <a:r>
              <a:rPr lang="en-AU" dirty="0">
                <a:solidFill>
                  <a:schemeClr val="bg1"/>
                </a:solidFill>
              </a:rPr>
              <a:t>5-Star rated vehicles</a:t>
            </a:r>
            <a:br>
              <a:rPr lang="en-AU" dirty="0">
                <a:solidFill>
                  <a:schemeClr val="bg1"/>
                </a:solidFill>
              </a:rPr>
            </a:br>
            <a:r>
              <a:rPr lang="en-AU" dirty="0">
                <a:solidFill>
                  <a:schemeClr val="bg1"/>
                </a:solidFill>
                <a:sym typeface="Wingdings" panose="05000000000000000000" pitchFamily="2" charset="2"/>
              </a:rPr>
              <a:t></a:t>
            </a:r>
            <a:endParaRPr lang="en-AU" dirty="0">
              <a:solidFill>
                <a:schemeClr val="bg1"/>
              </a:solidFill>
            </a:endParaRPr>
          </a:p>
        </p:txBody>
      </p:sp>
      <p:sp>
        <p:nvSpPr>
          <p:cNvPr id="29" name="TextBox 28">
            <a:extLst>
              <a:ext uri="{FF2B5EF4-FFF2-40B4-BE49-F238E27FC236}">
                <a16:creationId xmlns:a16="http://schemas.microsoft.com/office/drawing/2014/main" id="{57235E22-4AAF-40C5-BD1B-136E94B2739B}"/>
              </a:ext>
            </a:extLst>
          </p:cNvPr>
          <p:cNvSpPr txBox="1"/>
          <p:nvPr/>
        </p:nvSpPr>
        <p:spPr>
          <a:xfrm>
            <a:off x="6296545" y="4448291"/>
            <a:ext cx="2160000" cy="646331"/>
          </a:xfrm>
          <a:prstGeom prst="rect">
            <a:avLst/>
          </a:prstGeom>
          <a:noFill/>
        </p:spPr>
        <p:txBody>
          <a:bodyPr wrap="square" rtlCol="0">
            <a:spAutoFit/>
          </a:bodyPr>
          <a:lstStyle/>
          <a:p>
            <a:pPr algn="ctr"/>
            <a:r>
              <a:rPr lang="en-AU" dirty="0">
                <a:solidFill>
                  <a:schemeClr val="bg1"/>
                </a:solidFill>
              </a:rPr>
              <a:t>No extreme violations</a:t>
            </a:r>
          </a:p>
        </p:txBody>
      </p:sp>
      <p:sp>
        <p:nvSpPr>
          <p:cNvPr id="32" name="Thought Bubble: Cloud 31">
            <a:extLst>
              <a:ext uri="{FF2B5EF4-FFF2-40B4-BE49-F238E27FC236}">
                <a16:creationId xmlns:a16="http://schemas.microsoft.com/office/drawing/2014/main" id="{66CC4794-DBD4-48C8-88F2-508C4D41163F}"/>
              </a:ext>
            </a:extLst>
          </p:cNvPr>
          <p:cNvSpPr/>
          <p:nvPr/>
        </p:nvSpPr>
        <p:spPr>
          <a:xfrm flipH="1">
            <a:off x="2979253" y="4311532"/>
            <a:ext cx="2529760" cy="1318371"/>
          </a:xfrm>
          <a:prstGeom prst="cloudCallout">
            <a:avLst/>
          </a:prstGeom>
          <a:gradFill>
            <a:gsLst>
              <a:gs pos="13000">
                <a:schemeClr val="accent1">
                  <a:lumMod val="5000"/>
                  <a:lumOff val="95000"/>
                </a:schemeClr>
              </a:gs>
              <a:gs pos="100000">
                <a:srgbClr val="01A0DF"/>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lstStyle/>
          <a:p>
            <a:pPr algn="ctr"/>
            <a:r>
              <a:rPr lang="en-AU" sz="1700" dirty="0">
                <a:solidFill>
                  <a:srgbClr val="0E1429"/>
                </a:solidFill>
              </a:rPr>
              <a:t>What do roads </a:t>
            </a:r>
            <a:br>
              <a:rPr lang="en-AU" sz="1700" dirty="0">
                <a:solidFill>
                  <a:srgbClr val="0E1429"/>
                </a:solidFill>
              </a:rPr>
            </a:br>
            <a:r>
              <a:rPr lang="en-AU" sz="1700" dirty="0">
                <a:solidFill>
                  <a:srgbClr val="0E1429"/>
                </a:solidFill>
              </a:rPr>
              <a:t>need to look like </a:t>
            </a:r>
            <a:br>
              <a:rPr lang="en-AU" sz="1700" dirty="0">
                <a:solidFill>
                  <a:srgbClr val="0E1429"/>
                </a:solidFill>
              </a:rPr>
            </a:br>
            <a:r>
              <a:rPr lang="en-AU" sz="1700" dirty="0">
                <a:solidFill>
                  <a:srgbClr val="0E1429"/>
                </a:solidFill>
              </a:rPr>
              <a:t>to achieve zero harm </a:t>
            </a:r>
            <a:br>
              <a:rPr lang="en-AU" sz="1700" dirty="0">
                <a:solidFill>
                  <a:srgbClr val="0E1429"/>
                </a:solidFill>
              </a:rPr>
            </a:br>
            <a:r>
              <a:rPr lang="en-AU" sz="1700" dirty="0">
                <a:solidFill>
                  <a:srgbClr val="0E1429"/>
                </a:solidFill>
              </a:rPr>
              <a:t>in 2050?</a:t>
            </a:r>
          </a:p>
        </p:txBody>
      </p:sp>
      <p:sp>
        <p:nvSpPr>
          <p:cNvPr id="33" name="Oval 32">
            <a:extLst>
              <a:ext uri="{FF2B5EF4-FFF2-40B4-BE49-F238E27FC236}">
                <a16:creationId xmlns:a16="http://schemas.microsoft.com/office/drawing/2014/main" id="{80E9DD1C-4D94-419E-A71F-E37AA4881275}"/>
              </a:ext>
            </a:extLst>
          </p:cNvPr>
          <p:cNvSpPr/>
          <p:nvPr/>
        </p:nvSpPr>
        <p:spPr>
          <a:xfrm>
            <a:off x="4970924" y="5722705"/>
            <a:ext cx="144000" cy="144000"/>
          </a:xfrm>
          <a:prstGeom prst="ellipse">
            <a:avLst/>
          </a:prstGeom>
          <a:solidFill>
            <a:srgbClr val="8AD1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0B1FEA97-9348-41F6-A36F-618C0E5C1F53}"/>
              </a:ext>
            </a:extLst>
          </p:cNvPr>
          <p:cNvSpPr/>
          <p:nvPr/>
        </p:nvSpPr>
        <p:spPr>
          <a:xfrm>
            <a:off x="5220000" y="5629903"/>
            <a:ext cx="144000" cy="144000"/>
          </a:xfrm>
          <a:prstGeom prst="ellipse">
            <a:avLst/>
          </a:prstGeom>
          <a:solidFill>
            <a:srgbClr val="8AD1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96CE399C-D6D6-49AA-A7B6-EED582AF136E}"/>
              </a:ext>
            </a:extLst>
          </p:cNvPr>
          <p:cNvSpPr/>
          <p:nvPr/>
        </p:nvSpPr>
        <p:spPr>
          <a:xfrm>
            <a:off x="5441022" y="5437496"/>
            <a:ext cx="108000" cy="108000"/>
          </a:xfrm>
          <a:prstGeom prst="ellipse">
            <a:avLst/>
          </a:prstGeom>
          <a:solidFill>
            <a:srgbClr val="8AD1E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2" name="Arrow: Chevron 21">
            <a:extLst>
              <a:ext uri="{FF2B5EF4-FFF2-40B4-BE49-F238E27FC236}">
                <a16:creationId xmlns:a16="http://schemas.microsoft.com/office/drawing/2014/main" id="{3633617A-80FF-4F51-B7D0-E6F467A0153A}"/>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08_PARA_A">
            <a:hlinkClick r:id="" action="ppaction://media"/>
            <a:extLst>
              <a:ext uri="{FF2B5EF4-FFF2-40B4-BE49-F238E27FC236}">
                <a16:creationId xmlns:a16="http://schemas.microsoft.com/office/drawing/2014/main" id="{209FBF6F-B93F-44A4-ACA0-61C35DCC052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402330" y="0"/>
            <a:ext cx="609600" cy="609600"/>
          </a:xfrm>
          <a:prstGeom prst="rect">
            <a:avLst/>
          </a:prstGeom>
        </p:spPr>
      </p:pic>
      <p:pic>
        <p:nvPicPr>
          <p:cNvPr id="6" name="TAC_MOD4_SNIP3_SLIDE_08_PARA_B">
            <a:hlinkClick r:id="" action="ppaction://media"/>
            <a:extLst>
              <a:ext uri="{FF2B5EF4-FFF2-40B4-BE49-F238E27FC236}">
                <a16:creationId xmlns:a16="http://schemas.microsoft.com/office/drawing/2014/main" id="{CB4DB6E2-D88D-4FAC-A633-F3E4388F4F2C}"/>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402330" y="877019"/>
            <a:ext cx="609600" cy="609600"/>
          </a:xfrm>
          <a:prstGeom prst="rect">
            <a:avLst/>
          </a:prstGeom>
        </p:spPr>
      </p:pic>
      <p:pic>
        <p:nvPicPr>
          <p:cNvPr id="11" name="TAC_MOD4_SNIP3_SLIDE_08_PARA_C">
            <a:hlinkClick r:id="" action="ppaction://media"/>
            <a:extLst>
              <a:ext uri="{FF2B5EF4-FFF2-40B4-BE49-F238E27FC236}">
                <a16:creationId xmlns:a16="http://schemas.microsoft.com/office/drawing/2014/main" id="{5F2321FC-A9F1-4B8B-8EB9-86AE86977762}"/>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405938" y="1751013"/>
            <a:ext cx="609600" cy="609600"/>
          </a:xfrm>
          <a:prstGeom prst="rect">
            <a:avLst/>
          </a:prstGeom>
        </p:spPr>
      </p:pic>
    </p:spTree>
    <p:extLst>
      <p:ext uri="{BB962C8B-B14F-4D97-AF65-F5344CB8AC3E}">
        <p14:creationId xmlns:p14="http://schemas.microsoft.com/office/powerpoint/2010/main" val="1530223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1" nodeType="withEffect">
                                  <p:stCondLst>
                                    <p:cond delay="50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nodeType="withEffect">
                                  <p:stCondLst>
                                    <p:cond delay="1000"/>
                                  </p:stCondLst>
                                  <p:childTnLst>
                                    <p:set>
                                      <p:cBhvr>
                                        <p:cTn id="12" dur="1" fill="hold">
                                          <p:stCondLst>
                                            <p:cond delay="0"/>
                                          </p:stCondLst>
                                        </p:cTn>
                                        <p:tgtEl>
                                          <p:spTgt spid="15"/>
                                        </p:tgtEl>
                                        <p:attrNameLst>
                                          <p:attrName>style.visibility</p:attrName>
                                        </p:attrNameLst>
                                      </p:cBhvr>
                                      <p:to>
                                        <p:strVal val="visible"/>
                                      </p:to>
                                    </p:set>
                                    <p:animEffect transition="in" filter="fade">
                                      <p:cBhvr>
                                        <p:cTn id="13" dur="500"/>
                                        <p:tgtEl>
                                          <p:spTgt spid="15"/>
                                        </p:tgtEl>
                                      </p:cBhvr>
                                    </p:animEffect>
                                  </p:childTnLst>
                                </p:cTn>
                              </p:par>
                              <p:par>
                                <p:cTn id="14" presetID="10" presetClass="entr" presetSubtype="0" fill="hold" grpId="0" nodeType="withEffect">
                                  <p:stCondLst>
                                    <p:cond delay="100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150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par>
                                <p:cTn id="20" presetID="10" presetClass="entr" presetSubtype="0" fill="hold" grpId="0" nodeType="withEffect">
                                  <p:stCondLst>
                                    <p:cond delay="15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nodeType="withEffect">
                                  <p:stCondLst>
                                    <p:cond delay="200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500"/>
                                        <p:tgtEl>
                                          <p:spTgt spid="21"/>
                                        </p:tgtEl>
                                      </p:cBhvr>
                                    </p:animEffect>
                                  </p:childTnLst>
                                </p:cTn>
                              </p:par>
                              <p:par>
                                <p:cTn id="26" presetID="10" presetClass="entr" presetSubtype="0" fill="hold" grpId="0" nodeType="withEffect">
                                  <p:stCondLst>
                                    <p:cond delay="200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par>
                                <p:cTn id="29" presetID="1" presetClass="mediacall" presetSubtype="0" fill="hold" nodeType="withEffect">
                                  <p:stCondLst>
                                    <p:cond delay="1000"/>
                                  </p:stCondLst>
                                  <p:childTnLst>
                                    <p:cmd type="call" cmd="playFrom(0.0)">
                                      <p:cBhvr>
                                        <p:cTn id="30" dur="34769" fill="hold"/>
                                        <p:tgtEl>
                                          <p:spTgt spid="2"/>
                                        </p:tgtEl>
                                      </p:cBhvr>
                                    </p:cmd>
                                  </p:childTnLst>
                                </p:cTn>
                              </p:par>
                            </p:childTnLst>
                          </p:cTn>
                        </p:par>
                        <p:par>
                          <p:cTn id="31" fill="hold">
                            <p:stCondLst>
                              <p:cond delay="35769"/>
                            </p:stCondLst>
                            <p:childTnLst>
                              <p:par>
                                <p:cTn id="32" presetID="3" presetClass="mediacall" presetSubtype="0" fill="hold" nodeType="afterEffect">
                                  <p:stCondLst>
                                    <p:cond delay="500"/>
                                  </p:stCondLst>
                                  <p:childTnLst>
                                    <p:cmd type="call" cmd="stop">
                                      <p:cBhvr>
                                        <p:cTn id="33" dur="1" fill="hold"/>
                                        <p:tgtEl>
                                          <p:spTgt spid="2"/>
                                        </p:tgtEl>
                                      </p:cBhvr>
                                    </p:cmd>
                                  </p:childTnLst>
                                </p:cTn>
                              </p:par>
                              <p:par>
                                <p:cTn id="34" presetID="10" presetClass="entr" presetSubtype="0" fill="hold" grpId="0" nodeType="withEffect">
                                  <p:stCondLst>
                                    <p:cond delay="500"/>
                                  </p:stCondLst>
                                  <p:childTnLst>
                                    <p:set>
                                      <p:cBhvr>
                                        <p:cTn id="35" dur="1" fill="hold">
                                          <p:stCondLst>
                                            <p:cond delay="0"/>
                                          </p:stCondLst>
                                        </p:cTn>
                                        <p:tgtEl>
                                          <p:spTgt spid="22"/>
                                        </p:tgtEl>
                                        <p:attrNameLst>
                                          <p:attrName>style.visibility</p:attrName>
                                        </p:attrNameLst>
                                      </p:cBhvr>
                                      <p:to>
                                        <p:strVal val="visible"/>
                                      </p:to>
                                    </p:set>
                                    <p:animEffect transition="in" filter="fade">
                                      <p:cBhvr>
                                        <p:cTn id="36" dur="500"/>
                                        <p:tgtEl>
                                          <p:spTgt spid="2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par>
                                <p:cTn id="42" presetID="10" presetClass="exit" presetSubtype="0" fill="hold" grpId="1" nodeType="withEffect">
                                  <p:stCondLst>
                                    <p:cond delay="0"/>
                                  </p:stCondLst>
                                  <p:childTnLst>
                                    <p:animEffect transition="out" filter="fade">
                                      <p:cBhvr>
                                        <p:cTn id="43" dur="500"/>
                                        <p:tgtEl>
                                          <p:spTgt spid="22"/>
                                        </p:tgtEl>
                                      </p:cBhvr>
                                    </p:animEffect>
                                    <p:set>
                                      <p:cBhvr>
                                        <p:cTn id="44" dur="1" fill="hold">
                                          <p:stCondLst>
                                            <p:cond delay="499"/>
                                          </p:stCondLst>
                                        </p:cTn>
                                        <p:tgtEl>
                                          <p:spTgt spid="22"/>
                                        </p:tgtEl>
                                        <p:attrNameLst>
                                          <p:attrName>style.visibility</p:attrName>
                                        </p:attrNameLst>
                                      </p:cBhvr>
                                      <p:to>
                                        <p:strVal val="hidden"/>
                                      </p:to>
                                    </p:set>
                                  </p:childTnLst>
                                </p:cTn>
                              </p:par>
                              <p:par>
                                <p:cTn id="45" presetID="10" presetClass="entr" presetSubtype="0" fill="hold" grpId="0" nodeType="withEffect">
                                  <p:stCondLst>
                                    <p:cond delay="50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1" presetClass="mediacall" presetSubtype="0" fill="hold" nodeType="withEffect">
                                  <p:stCondLst>
                                    <p:cond delay="1000"/>
                                  </p:stCondLst>
                                  <p:childTnLst>
                                    <p:cmd type="call" cmd="playFrom(0.0)">
                                      <p:cBhvr>
                                        <p:cTn id="49" dur="41316" fill="hold"/>
                                        <p:tgtEl>
                                          <p:spTgt spid="6"/>
                                        </p:tgtEl>
                                      </p:cBhvr>
                                    </p:cmd>
                                  </p:childTnLst>
                                </p:cTn>
                              </p:par>
                            </p:childTnLst>
                          </p:cTn>
                        </p:par>
                        <p:par>
                          <p:cTn id="50" fill="hold">
                            <p:stCondLst>
                              <p:cond delay="42316"/>
                            </p:stCondLst>
                            <p:childTnLst>
                              <p:par>
                                <p:cTn id="51" presetID="3" presetClass="mediacall" presetSubtype="0" fill="hold" nodeType="afterEffect">
                                  <p:stCondLst>
                                    <p:cond delay="500"/>
                                  </p:stCondLst>
                                  <p:childTnLst>
                                    <p:cmd type="call" cmd="stop">
                                      <p:cBhvr>
                                        <p:cTn id="52" dur="1" fill="hold"/>
                                        <p:tgtEl>
                                          <p:spTgt spid="6"/>
                                        </p:tgtEl>
                                      </p:cBhvr>
                                    </p:cmd>
                                  </p:childTnLst>
                                </p:cTn>
                              </p:par>
                              <p:par>
                                <p:cTn id="53" presetID="10" presetClass="entr" presetSubtype="0" fill="hold" grpId="2" nodeType="withEffect">
                                  <p:stCondLst>
                                    <p:cond delay="500"/>
                                  </p:stCondLst>
                                  <p:childTnLst>
                                    <p:set>
                                      <p:cBhvr>
                                        <p:cTn id="54" dur="1" fill="hold">
                                          <p:stCondLst>
                                            <p:cond delay="0"/>
                                          </p:stCondLst>
                                        </p:cTn>
                                        <p:tgtEl>
                                          <p:spTgt spid="22"/>
                                        </p:tgtEl>
                                        <p:attrNameLst>
                                          <p:attrName>style.visibility</p:attrName>
                                        </p:attrNameLst>
                                      </p:cBhvr>
                                      <p:to>
                                        <p:strVal val="visible"/>
                                      </p:to>
                                    </p:set>
                                    <p:animEffect transition="in" filter="fade">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6"/>
                                        </p:tgtEl>
                                        <p:attrNameLst>
                                          <p:attrName>style.visibility</p:attrName>
                                        </p:attrNameLst>
                                      </p:cBhvr>
                                      <p:to>
                                        <p:strVal val="visible"/>
                                      </p:to>
                                    </p:set>
                                    <p:animEffect transition="in" filter="fade">
                                      <p:cBhvr>
                                        <p:cTn id="60" dur="500"/>
                                        <p:tgtEl>
                                          <p:spTgt spid="36"/>
                                        </p:tgtEl>
                                      </p:cBhvr>
                                    </p:animEffect>
                                  </p:childTnLst>
                                </p:cTn>
                              </p:par>
                              <p:par>
                                <p:cTn id="61" presetID="10" presetClass="exit" presetSubtype="0" fill="hold" grpId="3" nodeType="withEffect">
                                  <p:stCondLst>
                                    <p:cond delay="0"/>
                                  </p:stCondLst>
                                  <p:childTnLst>
                                    <p:animEffect transition="out" filter="fade">
                                      <p:cBhvr>
                                        <p:cTn id="62" dur="500"/>
                                        <p:tgtEl>
                                          <p:spTgt spid="22"/>
                                        </p:tgtEl>
                                      </p:cBhvr>
                                    </p:animEffect>
                                    <p:set>
                                      <p:cBhvr>
                                        <p:cTn id="63" dur="1" fill="hold">
                                          <p:stCondLst>
                                            <p:cond delay="499"/>
                                          </p:stCondLst>
                                        </p:cTn>
                                        <p:tgtEl>
                                          <p:spTgt spid="22"/>
                                        </p:tgtEl>
                                        <p:attrNameLst>
                                          <p:attrName>style.visibility</p:attrName>
                                        </p:attrNameLst>
                                      </p:cBhvr>
                                      <p:to>
                                        <p:strVal val="hidden"/>
                                      </p:to>
                                    </p:set>
                                  </p:childTnLst>
                                </p:cTn>
                              </p:par>
                              <p:par>
                                <p:cTn id="64" presetID="10" presetClass="entr" presetSubtype="0" fill="hold" grpId="0" nodeType="withEffect">
                                  <p:stCondLst>
                                    <p:cond delay="500"/>
                                  </p:stCondLst>
                                  <p:childTnLst>
                                    <p:set>
                                      <p:cBhvr>
                                        <p:cTn id="65" dur="1" fill="hold">
                                          <p:stCondLst>
                                            <p:cond delay="0"/>
                                          </p:stCondLst>
                                        </p:cTn>
                                        <p:tgtEl>
                                          <p:spTgt spid="35"/>
                                        </p:tgtEl>
                                        <p:attrNameLst>
                                          <p:attrName>style.visibility</p:attrName>
                                        </p:attrNameLst>
                                      </p:cBhvr>
                                      <p:to>
                                        <p:strVal val="visible"/>
                                      </p:to>
                                    </p:set>
                                    <p:animEffect transition="in" filter="fade">
                                      <p:cBhvr>
                                        <p:cTn id="66" dur="500"/>
                                        <p:tgtEl>
                                          <p:spTgt spid="35"/>
                                        </p:tgtEl>
                                      </p:cBhvr>
                                    </p:animEffect>
                                  </p:childTnLst>
                                </p:cTn>
                              </p:par>
                              <p:par>
                                <p:cTn id="67" presetID="10" presetClass="entr" presetSubtype="0" fill="hold" grpId="0" nodeType="withEffect">
                                  <p:stCondLst>
                                    <p:cond delay="750"/>
                                  </p:stCondLst>
                                  <p:childTnLst>
                                    <p:set>
                                      <p:cBhvr>
                                        <p:cTn id="68" dur="1" fill="hold">
                                          <p:stCondLst>
                                            <p:cond delay="0"/>
                                          </p:stCondLst>
                                        </p:cTn>
                                        <p:tgtEl>
                                          <p:spTgt spid="34"/>
                                        </p:tgtEl>
                                        <p:attrNameLst>
                                          <p:attrName>style.visibility</p:attrName>
                                        </p:attrNameLst>
                                      </p:cBhvr>
                                      <p:to>
                                        <p:strVal val="visible"/>
                                      </p:to>
                                    </p:set>
                                    <p:animEffect transition="in" filter="fade">
                                      <p:cBhvr>
                                        <p:cTn id="69" dur="500"/>
                                        <p:tgtEl>
                                          <p:spTgt spid="34"/>
                                        </p:tgtEl>
                                      </p:cBhvr>
                                    </p:animEffect>
                                  </p:childTnLst>
                                </p:cTn>
                              </p:par>
                              <p:par>
                                <p:cTn id="70" presetID="10" presetClass="entr" presetSubtype="0" fill="hold" grpId="0" nodeType="withEffect">
                                  <p:stCondLst>
                                    <p:cond delay="1000"/>
                                  </p:stCondLst>
                                  <p:childTnLst>
                                    <p:set>
                                      <p:cBhvr>
                                        <p:cTn id="71" dur="1" fill="hold">
                                          <p:stCondLst>
                                            <p:cond delay="0"/>
                                          </p:stCondLst>
                                        </p:cTn>
                                        <p:tgtEl>
                                          <p:spTgt spid="33"/>
                                        </p:tgtEl>
                                        <p:attrNameLst>
                                          <p:attrName>style.visibility</p:attrName>
                                        </p:attrNameLst>
                                      </p:cBhvr>
                                      <p:to>
                                        <p:strVal val="visible"/>
                                      </p:to>
                                    </p:set>
                                    <p:animEffect transition="in" filter="fade">
                                      <p:cBhvr>
                                        <p:cTn id="72" dur="500"/>
                                        <p:tgtEl>
                                          <p:spTgt spid="33"/>
                                        </p:tgtEl>
                                      </p:cBhvr>
                                    </p:animEffect>
                                  </p:childTnLst>
                                </p:cTn>
                              </p:par>
                              <p:par>
                                <p:cTn id="73" presetID="10" presetClass="entr" presetSubtype="0" fill="hold" grpId="0" nodeType="withEffect">
                                  <p:stCondLst>
                                    <p:cond delay="125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1000"/>
                                        <p:tgtEl>
                                          <p:spTgt spid="32"/>
                                        </p:tgtEl>
                                      </p:cBhvr>
                                    </p:animEffect>
                                  </p:childTnLst>
                                </p:cTn>
                              </p:par>
                              <p:par>
                                <p:cTn id="76" presetID="1" presetClass="mediacall" presetSubtype="0" fill="hold" nodeType="withEffect">
                                  <p:stCondLst>
                                    <p:cond delay="1000"/>
                                  </p:stCondLst>
                                  <p:childTnLst>
                                    <p:cmd type="call" cmd="playFrom(0.0)">
                                      <p:cBhvr>
                                        <p:cTn id="77" dur="12643" fill="hold"/>
                                        <p:tgtEl>
                                          <p:spTgt spid="11"/>
                                        </p:tgtEl>
                                      </p:cBhvr>
                                    </p:cmd>
                                  </p:childTnLst>
                                </p:cTn>
                              </p:par>
                            </p:childTnLst>
                          </p:cTn>
                        </p:par>
                        <p:par>
                          <p:cTn id="78" fill="hold">
                            <p:stCondLst>
                              <p:cond delay="13643"/>
                            </p:stCondLst>
                            <p:childTnLst>
                              <p:par>
                                <p:cTn id="79" presetID="3" presetClass="mediacall" presetSubtype="0" fill="hold" nodeType="afterEffect">
                                  <p:stCondLst>
                                    <p:cond delay="500"/>
                                  </p:stCondLst>
                                  <p:childTnLst>
                                    <p:cmd type="call" cmd="stop">
                                      <p:cBhvr>
                                        <p:cTn id="80" dur="1" fill="hold"/>
                                        <p:tgtEl>
                                          <p:spTgt spid="11"/>
                                        </p:tgtEl>
                                      </p:cBhvr>
                                    </p:cmd>
                                  </p:childTnLst>
                                </p:cTn>
                              </p:par>
                              <p:par>
                                <p:cTn id="81" presetID="10" presetClass="entr" presetSubtype="0" fill="hold" grpId="4" nodeType="withEffect">
                                  <p:stCondLst>
                                    <p:cond delay="500"/>
                                  </p:stCondLst>
                                  <p:childTnLst>
                                    <p:set>
                                      <p:cBhvr>
                                        <p:cTn id="82" dur="1" fill="hold">
                                          <p:stCondLst>
                                            <p:cond delay="0"/>
                                          </p:stCondLst>
                                        </p:cTn>
                                        <p:tgtEl>
                                          <p:spTgt spid="22"/>
                                        </p:tgtEl>
                                        <p:attrNameLst>
                                          <p:attrName>style.visibility</p:attrName>
                                        </p:attrNameLst>
                                      </p:cBhvr>
                                      <p:to>
                                        <p:strVal val="visible"/>
                                      </p:to>
                                    </p:set>
                                    <p:animEffect transition="in" filter="fade">
                                      <p:cBhvr>
                                        <p:cTn id="8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4" fill="hold" display="0">
                  <p:stCondLst>
                    <p:cond delay="indefinite"/>
                  </p:stCondLst>
                  <p:endCondLst>
                    <p:cond evt="onStopAudio" delay="0">
                      <p:tgtEl>
                        <p:sldTgt/>
                      </p:tgtEl>
                    </p:cond>
                  </p:endCondLst>
                </p:cTn>
                <p:tgtEl>
                  <p:spTgt spid="2"/>
                </p:tgtEl>
              </p:cMediaNode>
            </p:audio>
            <p:audio>
              <p:cMediaNode vol="80000">
                <p:cTn id="85" fill="hold" display="0">
                  <p:stCondLst>
                    <p:cond delay="indefinite"/>
                  </p:stCondLst>
                  <p:endCondLst>
                    <p:cond evt="onStopAudio" delay="0">
                      <p:tgtEl>
                        <p:sldTgt/>
                      </p:tgtEl>
                    </p:cond>
                  </p:endCondLst>
                </p:cTn>
                <p:tgtEl>
                  <p:spTgt spid="6"/>
                </p:tgtEl>
              </p:cMediaNode>
            </p:audio>
            <p:audio>
              <p:cMediaNode vol="80000">
                <p:cTn id="86" fill="hold" display="0">
                  <p:stCondLst>
                    <p:cond delay="indefinite"/>
                  </p:stCondLst>
                  <p:endCondLst>
                    <p:cond evt="onStopAudio" delay="0">
                      <p:tgtEl>
                        <p:sldTgt/>
                      </p:tgtEl>
                    </p:cond>
                  </p:endCondLst>
                </p:cTn>
                <p:tgtEl>
                  <p:spTgt spid="11"/>
                </p:tgtEl>
              </p:cMediaNode>
            </p:audio>
          </p:childTnLst>
        </p:cTn>
      </p:par>
    </p:tnLst>
    <p:bldLst>
      <p:bldP spid="7" grpId="0" animBg="1"/>
      <p:bldP spid="8" grpId="0" animBg="1"/>
      <p:bldP spid="9" grpId="0" animBg="1"/>
      <p:bldP spid="10" grpId="1" animBg="1"/>
      <p:bldP spid="28" grpId="0"/>
      <p:bldP spid="29" grpId="0"/>
      <p:bldP spid="32" grpId="0" animBg="1"/>
      <p:bldP spid="33" grpId="0" animBg="1"/>
      <p:bldP spid="34" grpId="0" animBg="1"/>
      <p:bldP spid="35" grpId="0" animBg="1"/>
      <p:bldP spid="22" grpId="0" animBg="1"/>
      <p:bldP spid="22" grpId="1" animBg="1"/>
      <p:bldP spid="22" grpId="2" animBg="1"/>
      <p:bldP spid="22" grpId="3" animBg="1"/>
      <p:bldP spid="22" grpId="4"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5E7537F-8131-4304-A20D-286949CD0FCE}"/>
              </a:ext>
            </a:extLst>
          </p:cNvPr>
          <p:cNvSpPr>
            <a:spLocks noGrp="1"/>
          </p:cNvSpPr>
          <p:nvPr>
            <p:ph type="title"/>
          </p:nvPr>
        </p:nvSpPr>
        <p:spPr/>
        <p:txBody>
          <a:bodyPr/>
          <a:lstStyle/>
          <a:p>
            <a:r>
              <a:rPr lang="en-AU" dirty="0"/>
              <a:t>A 2025 vehicle</a:t>
            </a:r>
          </a:p>
        </p:txBody>
      </p:sp>
      <p:sp>
        <p:nvSpPr>
          <p:cNvPr id="4" name="Footer Placeholder 3">
            <a:extLst>
              <a:ext uri="{FF2B5EF4-FFF2-40B4-BE49-F238E27FC236}">
                <a16:creationId xmlns:a16="http://schemas.microsoft.com/office/drawing/2014/main" id="{E90664B6-BCB7-47DD-9257-856565F38BA2}"/>
              </a:ext>
            </a:extLst>
          </p:cNvPr>
          <p:cNvSpPr>
            <a:spLocks noGrp="1"/>
          </p:cNvSpPr>
          <p:nvPr>
            <p:ph type="ftr" sz="quarter" idx="10"/>
          </p:nvPr>
        </p:nvSpPr>
        <p:spPr/>
        <p:txBody>
          <a:bodyPr/>
          <a:lstStyle/>
          <a:p>
            <a:r>
              <a:rPr lang="en-US" dirty="0"/>
              <a:t>Module 4, Snippet 3</a:t>
            </a:r>
          </a:p>
        </p:txBody>
      </p:sp>
      <p:sp>
        <p:nvSpPr>
          <p:cNvPr id="5" name="Slide Number Placeholder 4">
            <a:extLst>
              <a:ext uri="{FF2B5EF4-FFF2-40B4-BE49-F238E27FC236}">
                <a16:creationId xmlns:a16="http://schemas.microsoft.com/office/drawing/2014/main" id="{700A9A2D-2B34-4A20-A3A3-B42AFB7BFED7}"/>
              </a:ext>
            </a:extLst>
          </p:cNvPr>
          <p:cNvSpPr>
            <a:spLocks noGrp="1"/>
          </p:cNvSpPr>
          <p:nvPr>
            <p:ph type="sldNum" sz="quarter" idx="11"/>
          </p:nvPr>
        </p:nvSpPr>
        <p:spPr/>
        <p:txBody>
          <a:bodyPr/>
          <a:lstStyle/>
          <a:p>
            <a:fld id="{A9D36E53-D99A-0F41-B3E8-EF235B9A2E23}" type="slidenum">
              <a:rPr lang="en-US" smtClean="0"/>
              <a:pPr/>
              <a:t>9</a:t>
            </a:fld>
            <a:endParaRPr lang="en-US" dirty="0"/>
          </a:p>
        </p:txBody>
      </p:sp>
      <p:pic>
        <p:nvPicPr>
          <p:cNvPr id="6" name="Content Placeholder 5" descr="A picture containing yellow, car, transport&#10;&#10;Description automatically generated">
            <a:extLst>
              <a:ext uri="{FF2B5EF4-FFF2-40B4-BE49-F238E27FC236}">
                <a16:creationId xmlns:a16="http://schemas.microsoft.com/office/drawing/2014/main" id="{279B25A4-055D-4B67-9474-03D640EF5709}"/>
              </a:ext>
            </a:extLst>
          </p:cNvPr>
          <p:cNvPicPr>
            <a:picLocks noGrp="1" noChangeAspect="1"/>
          </p:cNvPicPr>
          <p:nvPr>
            <p:ph idx="1"/>
          </p:nvPr>
        </p:nvPicPr>
        <p:blipFill>
          <a:blip r:embed="rId5">
            <a:alphaModFix amt="41000"/>
          </a:blip>
          <a:stretch>
            <a:fillRect/>
          </a:stretch>
        </p:blipFill>
        <p:spPr>
          <a:xfrm>
            <a:off x="2019299" y="2233451"/>
            <a:ext cx="5089657" cy="3053794"/>
          </a:xfrm>
          <a:prstGeom prst="rect">
            <a:avLst/>
          </a:prstGeom>
        </p:spPr>
      </p:pic>
      <p:sp>
        <p:nvSpPr>
          <p:cNvPr id="7" name="TextBox 6">
            <a:extLst>
              <a:ext uri="{FF2B5EF4-FFF2-40B4-BE49-F238E27FC236}">
                <a16:creationId xmlns:a16="http://schemas.microsoft.com/office/drawing/2014/main" id="{1E4F53EF-2145-4041-BF01-70B6721F8B5F}"/>
              </a:ext>
            </a:extLst>
          </p:cNvPr>
          <p:cNvSpPr txBox="1"/>
          <p:nvPr/>
        </p:nvSpPr>
        <p:spPr>
          <a:xfrm>
            <a:off x="539750" y="1937266"/>
            <a:ext cx="2578100" cy="369332"/>
          </a:xfrm>
          <a:prstGeom prst="rect">
            <a:avLst/>
          </a:prstGeom>
          <a:noFill/>
        </p:spPr>
        <p:txBody>
          <a:bodyPr wrap="square" rtlCol="0">
            <a:spAutoFit/>
          </a:bodyPr>
          <a:lstStyle/>
          <a:p>
            <a:pPr algn="ctr"/>
            <a:r>
              <a:rPr lang="en-AU" dirty="0">
                <a:solidFill>
                  <a:schemeClr val="bg1"/>
                </a:solidFill>
              </a:rPr>
              <a:t>Driver monitoring</a:t>
            </a:r>
          </a:p>
        </p:txBody>
      </p:sp>
      <p:cxnSp>
        <p:nvCxnSpPr>
          <p:cNvPr id="9" name="Connector: Elbow 8">
            <a:extLst>
              <a:ext uri="{FF2B5EF4-FFF2-40B4-BE49-F238E27FC236}">
                <a16:creationId xmlns:a16="http://schemas.microsoft.com/office/drawing/2014/main" id="{B3C5739E-EF92-45F1-822B-1357562F1EE7}"/>
              </a:ext>
            </a:extLst>
          </p:cNvPr>
          <p:cNvCxnSpPr>
            <a:cxnSpLocks/>
            <a:stCxn id="7" idx="2"/>
          </p:cNvCxnSpPr>
          <p:nvPr/>
        </p:nvCxnSpPr>
        <p:spPr>
          <a:xfrm rot="16200000" flipH="1">
            <a:off x="2718753" y="1416644"/>
            <a:ext cx="442593" cy="2222499"/>
          </a:xfrm>
          <a:prstGeom prst="bentConnector2">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3A910CB4-1EF7-476B-B36F-D2ECBF8C2EB1}"/>
              </a:ext>
            </a:extLst>
          </p:cNvPr>
          <p:cNvSpPr txBox="1"/>
          <p:nvPr/>
        </p:nvSpPr>
        <p:spPr>
          <a:xfrm>
            <a:off x="2597150" y="1416662"/>
            <a:ext cx="2578100" cy="646331"/>
          </a:xfrm>
          <a:prstGeom prst="rect">
            <a:avLst/>
          </a:prstGeom>
          <a:noFill/>
        </p:spPr>
        <p:txBody>
          <a:bodyPr wrap="square" rtlCol="0">
            <a:spAutoFit/>
          </a:bodyPr>
          <a:lstStyle/>
          <a:p>
            <a:pPr algn="ctr"/>
            <a:r>
              <a:rPr lang="en-AU" dirty="0">
                <a:solidFill>
                  <a:schemeClr val="bg1"/>
                </a:solidFill>
              </a:rPr>
              <a:t>Autonomous emergency steering</a:t>
            </a:r>
          </a:p>
        </p:txBody>
      </p:sp>
      <p:sp>
        <p:nvSpPr>
          <p:cNvPr id="15" name="TextBox 14">
            <a:extLst>
              <a:ext uri="{FF2B5EF4-FFF2-40B4-BE49-F238E27FC236}">
                <a16:creationId xmlns:a16="http://schemas.microsoft.com/office/drawing/2014/main" id="{A5C4C005-C8D6-4C20-9B1A-CE77343FC6E5}"/>
              </a:ext>
            </a:extLst>
          </p:cNvPr>
          <p:cNvSpPr txBox="1"/>
          <p:nvPr/>
        </p:nvSpPr>
        <p:spPr>
          <a:xfrm>
            <a:off x="4340356" y="5239878"/>
            <a:ext cx="2578100" cy="646331"/>
          </a:xfrm>
          <a:prstGeom prst="rect">
            <a:avLst/>
          </a:prstGeom>
          <a:noFill/>
        </p:spPr>
        <p:txBody>
          <a:bodyPr wrap="square" rtlCol="0">
            <a:spAutoFit/>
          </a:bodyPr>
          <a:lstStyle/>
          <a:p>
            <a:pPr algn="ctr"/>
            <a:r>
              <a:rPr lang="en-AU" dirty="0">
                <a:solidFill>
                  <a:schemeClr val="bg1"/>
                </a:solidFill>
              </a:rPr>
              <a:t>Autonomous emergency braking</a:t>
            </a:r>
          </a:p>
        </p:txBody>
      </p:sp>
      <p:sp>
        <p:nvSpPr>
          <p:cNvPr id="16" name="TextBox 15">
            <a:extLst>
              <a:ext uri="{FF2B5EF4-FFF2-40B4-BE49-F238E27FC236}">
                <a16:creationId xmlns:a16="http://schemas.microsoft.com/office/drawing/2014/main" id="{E498DEDB-2CA9-4667-9164-E3AFB813E74E}"/>
              </a:ext>
            </a:extLst>
          </p:cNvPr>
          <p:cNvSpPr txBox="1"/>
          <p:nvPr/>
        </p:nvSpPr>
        <p:spPr>
          <a:xfrm>
            <a:off x="5260442" y="1213909"/>
            <a:ext cx="3566057" cy="646331"/>
          </a:xfrm>
          <a:prstGeom prst="rect">
            <a:avLst/>
          </a:prstGeom>
          <a:noFill/>
        </p:spPr>
        <p:txBody>
          <a:bodyPr wrap="square" rtlCol="0">
            <a:spAutoFit/>
          </a:bodyPr>
          <a:lstStyle/>
          <a:p>
            <a:pPr algn="ctr"/>
            <a:r>
              <a:rPr lang="en-AU" dirty="0">
                <a:solidFill>
                  <a:schemeClr val="bg1"/>
                </a:solidFill>
              </a:rPr>
              <a:t>Vehicle to vehicle and infrastructure (V2X) communications</a:t>
            </a:r>
          </a:p>
        </p:txBody>
      </p:sp>
      <p:sp>
        <p:nvSpPr>
          <p:cNvPr id="17" name="TextBox 16">
            <a:extLst>
              <a:ext uri="{FF2B5EF4-FFF2-40B4-BE49-F238E27FC236}">
                <a16:creationId xmlns:a16="http://schemas.microsoft.com/office/drawing/2014/main" id="{EDCC00CD-D8C9-4E02-83BC-24BDFACC7DC4}"/>
              </a:ext>
            </a:extLst>
          </p:cNvPr>
          <p:cNvSpPr txBox="1"/>
          <p:nvPr/>
        </p:nvSpPr>
        <p:spPr>
          <a:xfrm>
            <a:off x="-9525" y="3191785"/>
            <a:ext cx="2578100" cy="646331"/>
          </a:xfrm>
          <a:prstGeom prst="rect">
            <a:avLst/>
          </a:prstGeom>
          <a:noFill/>
        </p:spPr>
        <p:txBody>
          <a:bodyPr wrap="square" rtlCol="0">
            <a:spAutoFit/>
          </a:bodyPr>
          <a:lstStyle/>
          <a:p>
            <a:pPr algn="ctr"/>
            <a:r>
              <a:rPr lang="en-AU" dirty="0">
                <a:solidFill>
                  <a:schemeClr val="bg1"/>
                </a:solidFill>
              </a:rPr>
              <a:t>Enhanced crash protection</a:t>
            </a:r>
          </a:p>
        </p:txBody>
      </p:sp>
      <p:sp>
        <p:nvSpPr>
          <p:cNvPr id="18" name="TextBox 17">
            <a:extLst>
              <a:ext uri="{FF2B5EF4-FFF2-40B4-BE49-F238E27FC236}">
                <a16:creationId xmlns:a16="http://schemas.microsoft.com/office/drawing/2014/main" id="{A0A3035B-4CC3-4B9B-9AC9-EDF3A1C9C794}"/>
              </a:ext>
            </a:extLst>
          </p:cNvPr>
          <p:cNvSpPr txBox="1"/>
          <p:nvPr/>
        </p:nvSpPr>
        <p:spPr>
          <a:xfrm>
            <a:off x="895350" y="5339262"/>
            <a:ext cx="2578100" cy="646331"/>
          </a:xfrm>
          <a:prstGeom prst="rect">
            <a:avLst/>
          </a:prstGeom>
          <a:noFill/>
        </p:spPr>
        <p:txBody>
          <a:bodyPr wrap="square" rtlCol="0">
            <a:spAutoFit/>
          </a:bodyPr>
          <a:lstStyle/>
          <a:p>
            <a:pPr algn="ctr"/>
            <a:r>
              <a:rPr lang="en-AU" dirty="0">
                <a:solidFill>
                  <a:schemeClr val="bg1"/>
                </a:solidFill>
              </a:rPr>
              <a:t>Enhanced cycle and pedestrian protection</a:t>
            </a:r>
          </a:p>
        </p:txBody>
      </p:sp>
      <p:sp>
        <p:nvSpPr>
          <p:cNvPr id="19" name="TextBox 18">
            <a:extLst>
              <a:ext uri="{FF2B5EF4-FFF2-40B4-BE49-F238E27FC236}">
                <a16:creationId xmlns:a16="http://schemas.microsoft.com/office/drawing/2014/main" id="{D587E5F1-BADC-4835-BC69-63AD661EE4DA}"/>
              </a:ext>
            </a:extLst>
          </p:cNvPr>
          <p:cNvSpPr txBox="1"/>
          <p:nvPr/>
        </p:nvSpPr>
        <p:spPr>
          <a:xfrm>
            <a:off x="6394450" y="4228234"/>
            <a:ext cx="2578100" cy="646331"/>
          </a:xfrm>
          <a:prstGeom prst="rect">
            <a:avLst/>
          </a:prstGeom>
          <a:noFill/>
        </p:spPr>
        <p:txBody>
          <a:bodyPr wrap="square" rtlCol="0">
            <a:spAutoFit/>
          </a:bodyPr>
          <a:lstStyle/>
          <a:p>
            <a:pPr algn="ctr"/>
            <a:r>
              <a:rPr lang="en-AU" dirty="0">
                <a:solidFill>
                  <a:schemeClr val="bg1"/>
                </a:solidFill>
              </a:rPr>
              <a:t>Autonomous and access control functions</a:t>
            </a:r>
          </a:p>
        </p:txBody>
      </p:sp>
      <p:cxnSp>
        <p:nvCxnSpPr>
          <p:cNvPr id="20" name="Connector: Elbow 19">
            <a:extLst>
              <a:ext uri="{FF2B5EF4-FFF2-40B4-BE49-F238E27FC236}">
                <a16:creationId xmlns:a16="http://schemas.microsoft.com/office/drawing/2014/main" id="{2451A7A8-A62A-4C20-B7AB-01F3D3054873}"/>
              </a:ext>
            </a:extLst>
          </p:cNvPr>
          <p:cNvCxnSpPr>
            <a:cxnSpLocks/>
            <a:stCxn id="17" idx="2"/>
          </p:cNvCxnSpPr>
          <p:nvPr/>
        </p:nvCxnSpPr>
        <p:spPr>
          <a:xfrm rot="16200000" flipH="1">
            <a:off x="1838821" y="3278820"/>
            <a:ext cx="170458" cy="1289050"/>
          </a:xfrm>
          <a:prstGeom prst="bentConnector2">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3" name="Connector: Elbow 22">
            <a:extLst>
              <a:ext uri="{FF2B5EF4-FFF2-40B4-BE49-F238E27FC236}">
                <a16:creationId xmlns:a16="http://schemas.microsoft.com/office/drawing/2014/main" id="{8B1FD618-5503-4546-BCC9-9A3038259D54}"/>
              </a:ext>
            </a:extLst>
          </p:cNvPr>
          <p:cNvCxnSpPr>
            <a:cxnSpLocks/>
            <a:stCxn id="18" idx="0"/>
          </p:cNvCxnSpPr>
          <p:nvPr/>
        </p:nvCxnSpPr>
        <p:spPr>
          <a:xfrm rot="5400000" flipH="1" flipV="1">
            <a:off x="2093520" y="4503780"/>
            <a:ext cx="926362" cy="744603"/>
          </a:xfrm>
          <a:prstGeom prst="bentConnector3">
            <a:avLst>
              <a:gd name="adj1" fmla="val 50000"/>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6" name="Connector: Elbow 25">
            <a:extLst>
              <a:ext uri="{FF2B5EF4-FFF2-40B4-BE49-F238E27FC236}">
                <a16:creationId xmlns:a16="http://schemas.microsoft.com/office/drawing/2014/main" id="{29907BC2-8B03-42B0-A2AF-88C8B8444BFD}"/>
              </a:ext>
            </a:extLst>
          </p:cNvPr>
          <p:cNvCxnSpPr>
            <a:cxnSpLocks/>
            <a:stCxn id="15" idx="0"/>
          </p:cNvCxnSpPr>
          <p:nvPr/>
        </p:nvCxnSpPr>
        <p:spPr>
          <a:xfrm rot="16200000" flipV="1">
            <a:off x="4811265" y="4421736"/>
            <a:ext cx="642312" cy="993971"/>
          </a:xfrm>
          <a:prstGeom prst="bentConnector2">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64454CE2-EE1D-4F64-A9BD-FC3253A0BFAD}"/>
              </a:ext>
            </a:extLst>
          </p:cNvPr>
          <p:cNvCxnSpPr>
            <a:cxnSpLocks/>
            <a:stCxn id="19" idx="0"/>
          </p:cNvCxnSpPr>
          <p:nvPr/>
        </p:nvCxnSpPr>
        <p:spPr>
          <a:xfrm rot="16200000" flipV="1">
            <a:off x="6435460" y="2980193"/>
            <a:ext cx="1081686" cy="1414395"/>
          </a:xfrm>
          <a:prstGeom prst="bentConnector2">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2" name="Connector: Elbow 31">
            <a:extLst>
              <a:ext uri="{FF2B5EF4-FFF2-40B4-BE49-F238E27FC236}">
                <a16:creationId xmlns:a16="http://schemas.microsoft.com/office/drawing/2014/main" id="{6EB2AE44-FEE6-42B2-BC0A-4DC163E3BF47}"/>
              </a:ext>
            </a:extLst>
          </p:cNvPr>
          <p:cNvCxnSpPr>
            <a:cxnSpLocks/>
            <a:stCxn id="14" idx="2"/>
          </p:cNvCxnSpPr>
          <p:nvPr/>
        </p:nvCxnSpPr>
        <p:spPr>
          <a:xfrm rot="16200000" flipH="1">
            <a:off x="3654045" y="2295147"/>
            <a:ext cx="985008" cy="520699"/>
          </a:xfrm>
          <a:prstGeom prst="bentConnector3">
            <a:avLst>
              <a:gd name="adj1" fmla="val 22924"/>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36" name="Connector: Elbow 35">
            <a:extLst>
              <a:ext uri="{FF2B5EF4-FFF2-40B4-BE49-F238E27FC236}">
                <a16:creationId xmlns:a16="http://schemas.microsoft.com/office/drawing/2014/main" id="{AD6B924C-44FF-41BE-A5C6-F5AB19E77624}"/>
              </a:ext>
            </a:extLst>
          </p:cNvPr>
          <p:cNvCxnSpPr>
            <a:cxnSpLocks/>
            <a:stCxn id="16" idx="2"/>
          </p:cNvCxnSpPr>
          <p:nvPr/>
        </p:nvCxnSpPr>
        <p:spPr>
          <a:xfrm rot="5400000">
            <a:off x="6161103" y="1553838"/>
            <a:ext cx="575966" cy="1188771"/>
          </a:xfrm>
          <a:prstGeom prst="bentConnector2">
            <a:avLst/>
          </a:prstGeom>
          <a:ln w="12700">
            <a:solidFill>
              <a:schemeClr val="bg1"/>
            </a:solidFill>
            <a:tailEnd type="stealth" w="lg" len="lg"/>
          </a:ln>
        </p:spPr>
        <p:style>
          <a:lnRef idx="1">
            <a:schemeClr val="accent1"/>
          </a:lnRef>
          <a:fillRef idx="0">
            <a:schemeClr val="accent1"/>
          </a:fillRef>
          <a:effectRef idx="0">
            <a:schemeClr val="accent1"/>
          </a:effectRef>
          <a:fontRef idx="minor">
            <a:schemeClr val="tx1"/>
          </a:fontRef>
        </p:style>
      </p:cxnSp>
      <p:sp>
        <p:nvSpPr>
          <p:cNvPr id="21" name="Arrow: Chevron 20">
            <a:extLst>
              <a:ext uri="{FF2B5EF4-FFF2-40B4-BE49-F238E27FC236}">
                <a16:creationId xmlns:a16="http://schemas.microsoft.com/office/drawing/2014/main" id="{23EF4736-D71A-4D31-AAF6-8AEA6C5B0CBF}"/>
              </a:ext>
            </a:extLst>
          </p:cNvPr>
          <p:cNvSpPr/>
          <p:nvPr/>
        </p:nvSpPr>
        <p:spPr>
          <a:xfrm>
            <a:off x="5867399" y="0"/>
            <a:ext cx="3276600" cy="961212"/>
          </a:xfrm>
          <a:prstGeom prst="chevron">
            <a:avLst>
              <a:gd name="adj" fmla="val 31880"/>
            </a:avLst>
          </a:prstGeom>
          <a:solidFill>
            <a:srgbClr val="01A0DF"/>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AU" sz="2000" b="1" i="1" dirty="0">
                <a:solidFill>
                  <a:schemeClr val="bg1"/>
                </a:solidFill>
                <a:latin typeface="+mj-lt"/>
              </a:rPr>
              <a:t>Press enter to continue</a:t>
            </a:r>
          </a:p>
        </p:txBody>
      </p:sp>
      <p:pic>
        <p:nvPicPr>
          <p:cNvPr id="2" name="TAC_MOD4_SNIP3_SLIDE_09_PARA_A">
            <a:hlinkClick r:id="" action="ppaction://media"/>
            <a:extLst>
              <a:ext uri="{FF2B5EF4-FFF2-40B4-BE49-F238E27FC236}">
                <a16:creationId xmlns:a16="http://schemas.microsoft.com/office/drawing/2014/main" id="{AFF51D57-5210-42C5-8F40-B6B5F502216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9438183" y="0"/>
            <a:ext cx="609600" cy="609600"/>
          </a:xfrm>
          <a:prstGeom prst="rect">
            <a:avLst/>
          </a:prstGeom>
        </p:spPr>
      </p:pic>
    </p:spTree>
    <p:extLst>
      <p:ext uri="{BB962C8B-B14F-4D97-AF65-F5344CB8AC3E}">
        <p14:creationId xmlns:p14="http://schemas.microsoft.com/office/powerpoint/2010/main" val="2776485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25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par>
                                <p:cTn id="11" presetID="10" presetClass="entr" presetSubtype="0" fill="hold" nodeType="withEffect">
                                  <p:stCondLst>
                                    <p:cond delay="25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par>
                                <p:cTn id="14" presetID="10" presetClass="entr" presetSubtype="0" fill="hold" grpId="0" nodeType="withEffect">
                                  <p:stCondLst>
                                    <p:cond delay="5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50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par>
                                <p:cTn id="20" presetID="10" presetClass="entr" presetSubtype="0" fill="hold" grpId="0" nodeType="withEffect">
                                  <p:stCondLst>
                                    <p:cond delay="75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75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500"/>
                                        <p:tgtEl>
                                          <p:spTgt spid="20"/>
                                        </p:tgtEl>
                                      </p:cBhvr>
                                    </p:animEffect>
                                  </p:childTnLst>
                                </p:cTn>
                              </p:par>
                              <p:par>
                                <p:cTn id="26" presetID="10" presetClass="entr" presetSubtype="0" fill="hold" grpId="0" nodeType="withEffect">
                                  <p:stCondLst>
                                    <p:cond delay="10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nodeType="withEffect">
                                  <p:stCondLst>
                                    <p:cond delay="1000"/>
                                  </p:stCondLst>
                                  <p:childTnLst>
                                    <p:set>
                                      <p:cBhvr>
                                        <p:cTn id="30" dur="1" fill="hold">
                                          <p:stCondLst>
                                            <p:cond delay="0"/>
                                          </p:stCondLst>
                                        </p:cTn>
                                        <p:tgtEl>
                                          <p:spTgt spid="29"/>
                                        </p:tgtEl>
                                        <p:attrNameLst>
                                          <p:attrName>style.visibility</p:attrName>
                                        </p:attrNameLst>
                                      </p:cBhvr>
                                      <p:to>
                                        <p:strVal val="visible"/>
                                      </p:to>
                                    </p:set>
                                    <p:animEffect transition="in" filter="fade">
                                      <p:cBhvr>
                                        <p:cTn id="31" dur="500"/>
                                        <p:tgtEl>
                                          <p:spTgt spid="29"/>
                                        </p:tgtEl>
                                      </p:cBhvr>
                                    </p:animEffect>
                                  </p:childTnLst>
                                </p:cTn>
                              </p:par>
                              <p:par>
                                <p:cTn id="32" presetID="10" presetClass="entr" presetSubtype="0" fill="hold" grpId="0" nodeType="withEffect">
                                  <p:stCondLst>
                                    <p:cond delay="125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nodeType="withEffect">
                                  <p:stCondLst>
                                    <p:cond delay="125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par>
                                <p:cTn id="38" presetID="10" presetClass="entr" presetSubtype="0" fill="hold" grpId="0" nodeType="withEffect">
                                  <p:stCondLst>
                                    <p:cond delay="150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nodeType="withEffect">
                                  <p:stCondLst>
                                    <p:cond delay="1500"/>
                                  </p:stCondLst>
                                  <p:childTnLst>
                                    <p:set>
                                      <p:cBhvr>
                                        <p:cTn id="42" dur="1" fill="hold">
                                          <p:stCondLst>
                                            <p:cond delay="0"/>
                                          </p:stCondLst>
                                        </p:cTn>
                                        <p:tgtEl>
                                          <p:spTgt spid="36"/>
                                        </p:tgtEl>
                                        <p:attrNameLst>
                                          <p:attrName>style.visibility</p:attrName>
                                        </p:attrNameLst>
                                      </p:cBhvr>
                                      <p:to>
                                        <p:strVal val="visible"/>
                                      </p:to>
                                    </p:set>
                                    <p:animEffect transition="in" filter="fade">
                                      <p:cBhvr>
                                        <p:cTn id="43" dur="500"/>
                                        <p:tgtEl>
                                          <p:spTgt spid="36"/>
                                        </p:tgtEl>
                                      </p:cBhvr>
                                    </p:animEffect>
                                  </p:childTnLst>
                                </p:cTn>
                              </p:par>
                              <p:par>
                                <p:cTn id="44" presetID="10" presetClass="entr" presetSubtype="0" fill="hold" grpId="0" nodeType="withEffect">
                                  <p:stCondLst>
                                    <p:cond delay="1750"/>
                                  </p:stCondLst>
                                  <p:childTnLst>
                                    <p:set>
                                      <p:cBhvr>
                                        <p:cTn id="45" dur="1" fill="hold">
                                          <p:stCondLst>
                                            <p:cond delay="0"/>
                                          </p:stCondLst>
                                        </p:cTn>
                                        <p:tgtEl>
                                          <p:spTgt spid="7"/>
                                        </p:tgtEl>
                                        <p:attrNameLst>
                                          <p:attrName>style.visibility</p:attrName>
                                        </p:attrNameLst>
                                      </p:cBhvr>
                                      <p:to>
                                        <p:strVal val="visible"/>
                                      </p:to>
                                    </p:set>
                                    <p:animEffect transition="in" filter="fade">
                                      <p:cBhvr>
                                        <p:cTn id="46" dur="500"/>
                                        <p:tgtEl>
                                          <p:spTgt spid="7"/>
                                        </p:tgtEl>
                                      </p:cBhvr>
                                    </p:animEffect>
                                  </p:childTnLst>
                                </p:cTn>
                              </p:par>
                              <p:par>
                                <p:cTn id="47" presetID="10" presetClass="entr" presetSubtype="0" fill="hold" nodeType="withEffect">
                                  <p:stCondLst>
                                    <p:cond delay="175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500"/>
                                        <p:tgtEl>
                                          <p:spTgt spid="9"/>
                                        </p:tgtEl>
                                      </p:cBhvr>
                                    </p:animEffect>
                                  </p:childTnLst>
                                </p:cTn>
                              </p:par>
                              <p:par>
                                <p:cTn id="50" presetID="1" presetClass="mediacall" presetSubtype="0" fill="hold" nodeType="withEffect">
                                  <p:stCondLst>
                                    <p:cond delay="1000"/>
                                  </p:stCondLst>
                                  <p:childTnLst>
                                    <p:cmd type="call" cmd="playFrom(0.0)">
                                      <p:cBhvr>
                                        <p:cTn id="51" dur="36386" fill="hold"/>
                                        <p:tgtEl>
                                          <p:spTgt spid="2"/>
                                        </p:tgtEl>
                                      </p:cBhvr>
                                    </p:cmd>
                                  </p:childTnLst>
                                </p:cTn>
                              </p:par>
                            </p:childTnLst>
                          </p:cTn>
                        </p:par>
                        <p:par>
                          <p:cTn id="52" fill="hold">
                            <p:stCondLst>
                              <p:cond delay="37386"/>
                            </p:stCondLst>
                            <p:childTnLst>
                              <p:par>
                                <p:cTn id="53" presetID="3" presetClass="mediacall" presetSubtype="0" fill="hold" nodeType="afterEffect">
                                  <p:stCondLst>
                                    <p:cond delay="500"/>
                                  </p:stCondLst>
                                  <p:childTnLst>
                                    <p:cmd type="call" cmd="stop">
                                      <p:cBhvr>
                                        <p:cTn id="54" dur="1" fill="hold"/>
                                        <p:tgtEl>
                                          <p:spTgt spid="2"/>
                                        </p:tgtEl>
                                      </p:cBhvr>
                                    </p:cmd>
                                  </p:childTnLst>
                                </p:cTn>
                              </p:par>
                              <p:par>
                                <p:cTn id="55" presetID="10" presetClass="entr" presetSubtype="0" fill="hold" grpId="0" nodeType="withEffect">
                                  <p:stCondLst>
                                    <p:cond delay="500"/>
                                  </p:stCondLst>
                                  <p:childTnLst>
                                    <p:set>
                                      <p:cBhvr>
                                        <p:cTn id="56" dur="1" fill="hold">
                                          <p:stCondLst>
                                            <p:cond delay="0"/>
                                          </p:stCondLst>
                                        </p:cTn>
                                        <p:tgtEl>
                                          <p:spTgt spid="21"/>
                                        </p:tgtEl>
                                        <p:attrNameLst>
                                          <p:attrName>style.visibility</p:attrName>
                                        </p:attrNameLst>
                                      </p:cBhvr>
                                      <p:to>
                                        <p:strVal val="visible"/>
                                      </p:to>
                                    </p:set>
                                    <p:animEffect transition="in" filter="fade">
                                      <p:cBhvr>
                                        <p:cTn id="5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8" fill="hold" display="0">
                  <p:stCondLst>
                    <p:cond delay="indefinite"/>
                  </p:stCondLst>
                  <p:endCondLst>
                    <p:cond evt="onStopAudio" delay="0">
                      <p:tgtEl>
                        <p:sldTgt/>
                      </p:tgtEl>
                    </p:cond>
                  </p:endCondLst>
                </p:cTn>
                <p:tgtEl>
                  <p:spTgt spid="2"/>
                </p:tgtEl>
              </p:cMediaNode>
            </p:audio>
          </p:childTnLst>
        </p:cTn>
      </p:par>
    </p:tnLst>
    <p:bldLst>
      <p:bldP spid="7" grpId="0"/>
      <p:bldP spid="14" grpId="0"/>
      <p:bldP spid="15" grpId="0"/>
      <p:bldP spid="16" grpId="0"/>
      <p:bldP spid="17" grpId="0"/>
      <p:bldP spid="18" grpId="0"/>
      <p:bldP spid="19" grpId="0"/>
      <p:bldP spid="21"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6796</TotalTime>
  <Words>2550</Words>
  <Application>Microsoft Office PowerPoint</Application>
  <PresentationFormat>On-screen Show (4:3)</PresentationFormat>
  <Paragraphs>168</Paragraphs>
  <Slides>17</Slides>
  <Notes>15</Notes>
  <HiddenSlides>0</HiddenSlides>
  <MMClips>24</MMClips>
  <ScaleCrop>false</ScaleCrop>
  <HeadingPairs>
    <vt:vector size="8" baseType="variant">
      <vt:variant>
        <vt:lpstr>Fonts Used</vt:lpstr>
      </vt:variant>
      <vt:variant>
        <vt:i4>4</vt:i4>
      </vt:variant>
      <vt:variant>
        <vt:lpstr>Theme</vt:lpstr>
      </vt:variant>
      <vt:variant>
        <vt:i4>1</vt:i4>
      </vt:variant>
      <vt:variant>
        <vt:lpstr>Slide Titles</vt:lpstr>
      </vt:variant>
      <vt:variant>
        <vt:i4>17</vt:i4>
      </vt:variant>
      <vt:variant>
        <vt:lpstr>Custom Shows</vt:lpstr>
      </vt:variant>
      <vt:variant>
        <vt:i4>4</vt:i4>
      </vt:variant>
    </vt:vector>
  </HeadingPairs>
  <TitlesOfParts>
    <vt:vector size="26" baseType="lpstr">
      <vt:lpstr>Arial</vt:lpstr>
      <vt:lpstr>Calibri</vt:lpstr>
      <vt:lpstr>Calibri Light</vt:lpstr>
      <vt:lpstr>Wingdings</vt:lpstr>
      <vt:lpstr>Office Theme</vt:lpstr>
      <vt:lpstr>PowerPoint Presentation</vt:lpstr>
      <vt:lpstr>PowerPoint Presentation</vt:lpstr>
      <vt:lpstr>About this snippet</vt:lpstr>
      <vt:lpstr>PowerPoint Presentation</vt:lpstr>
      <vt:lpstr>Zero 2050</vt:lpstr>
      <vt:lpstr>PowerPoint Presentation</vt:lpstr>
      <vt:lpstr>Defining the future</vt:lpstr>
      <vt:lpstr>Defining the future</vt:lpstr>
      <vt:lpstr>A 2025 vehicle</vt:lpstr>
      <vt:lpstr>Why a 2025 vehicle?</vt:lpstr>
      <vt:lpstr>2050 road hierarchy</vt:lpstr>
      <vt:lpstr>PowerPoint Presentation</vt:lpstr>
      <vt:lpstr>Mapping the current state</vt:lpstr>
      <vt:lpstr>Mapping the current state</vt:lpstr>
      <vt:lpstr>Victoria’s current road network</vt:lpstr>
      <vt:lpstr>Mapping the current state</vt:lpstr>
      <vt:lpstr>PowerPoint Presentation</vt:lpstr>
      <vt:lpstr>Opening sequence</vt:lpstr>
      <vt:lpstr>Zero 2050</vt:lpstr>
      <vt:lpstr>Defining the future</vt:lpstr>
      <vt:lpstr>Mapping the current state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Corey Steer</dc:creator>
  <cp:lastModifiedBy>Christine Albien (TAC)</cp:lastModifiedBy>
  <cp:revision>423</cp:revision>
  <dcterms:created xsi:type="dcterms:W3CDTF">2018-02-23T04:31:11Z</dcterms:created>
  <dcterms:modified xsi:type="dcterms:W3CDTF">2020-09-09T10:16:46Z</dcterms:modified>
</cp:coreProperties>
</file>